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20104100" cy="14224000"/>
  <p:notesSz cx="20104100" cy="14224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7" d="100"/>
          <a:sy n="37" d="100"/>
        </p:scale>
        <p:origin x="1430" y="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712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712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80023F-AB29-487F-A89C-974EE56EF812}" type="datetimeFigureOut">
              <a:rPr lang="en-GB" smtClean="0"/>
              <a:t>02/06/2024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778000"/>
            <a:ext cx="6784975" cy="4800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6845300"/>
            <a:ext cx="16084550" cy="560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511213"/>
            <a:ext cx="8712200" cy="712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3511213"/>
            <a:ext cx="8712200" cy="712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3CE0EA-B29C-4AA8-95EE-B4F7AE11AA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627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409440"/>
            <a:ext cx="17088486" cy="2987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150" b="0" i="0">
                <a:solidFill>
                  <a:srgbClr val="6BB478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7965440"/>
            <a:ext cx="14072870" cy="355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50" b="0" i="0">
                <a:solidFill>
                  <a:srgbClr val="6BB478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50" b="0" i="0">
                <a:solidFill>
                  <a:srgbClr val="6BB478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3271520"/>
            <a:ext cx="8745284" cy="9387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3271520"/>
            <a:ext cx="8745284" cy="9387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50" b="0" i="0">
                <a:solidFill>
                  <a:srgbClr val="6BB478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62AAA-AC2A-9BF6-BF08-E9345C791A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3013" y="4234730"/>
            <a:ext cx="15078075" cy="3045193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958DD3-3C57-22ED-CC7D-152CA5A9C5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3013" y="7470894"/>
            <a:ext cx="15078075" cy="609077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FE43AE-DB32-673E-584C-DFF5276F0B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205" y="13228320"/>
            <a:ext cx="4623943" cy="276999"/>
          </a:xfrm>
        </p:spPr>
        <p:txBody>
          <a:bodyPr/>
          <a:lstStyle/>
          <a:p>
            <a:fld id="{17FB64D2-8849-4A08-B981-B10F6FC04589}" type="datetimeFigureOut">
              <a:rPr lang="en-GB" smtClean="0"/>
              <a:t>02/06/2024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6E3C7-50A5-3DC9-B602-959095556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35394" y="13228320"/>
            <a:ext cx="6433312" cy="276999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8D1AF0-6630-5BDF-C5EC-4971C3D02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474953" y="13228320"/>
            <a:ext cx="4623943" cy="276999"/>
          </a:xfrm>
        </p:spPr>
        <p:txBody>
          <a:bodyPr/>
          <a:lstStyle/>
          <a:p>
            <a:fld id="{CA78393F-F865-43CB-991F-32CD9B9C4C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5075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40971" y="38020"/>
            <a:ext cx="15736569" cy="812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150" b="0" i="0">
                <a:solidFill>
                  <a:srgbClr val="6BB478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271520"/>
            <a:ext cx="18093690" cy="9387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3228320"/>
            <a:ext cx="6433312" cy="711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3228320"/>
            <a:ext cx="4623943" cy="711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3228320"/>
            <a:ext cx="4623943" cy="711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>
            <a:extLst>
              <a:ext uri="{FF2B5EF4-FFF2-40B4-BE49-F238E27FC236}">
                <a16:creationId xmlns:a16="http://schemas.microsoft.com/office/drawing/2014/main" id="{764DB647-AFB3-C51E-ED8F-3477973D986C}"/>
              </a:ext>
            </a:extLst>
          </p:cNvPr>
          <p:cNvSpPr txBox="1"/>
          <p:nvPr/>
        </p:nvSpPr>
        <p:spPr>
          <a:xfrm>
            <a:off x="14938934" y="9428266"/>
            <a:ext cx="5098922" cy="4708981"/>
          </a:xfrm>
          <a:prstGeom prst="rect">
            <a:avLst/>
          </a:prstGeom>
          <a:noFill/>
          <a:ln w="31750" cmpd="thinThick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800"/>
              </a:spcAft>
            </a:pPr>
            <a:r>
              <a:rPr lang="en-GB" sz="20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By the End of Key Stage 3 students should:</a:t>
            </a:r>
            <a:endParaRPr lang="en-GB" sz="2000" b="0" dirty="0">
              <a:effectLst/>
            </a:endParaRPr>
          </a:p>
          <a:p>
            <a:pPr algn="l" rtl="0">
              <a:spcBef>
                <a:spcPts val="0"/>
              </a:spcBef>
              <a:spcAft>
                <a:spcPts val="800"/>
              </a:spcAft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 able to apply skills, rules and tactics to a broad range of activities.</a:t>
            </a:r>
            <a:endParaRPr lang="en-GB" sz="2000" b="0" dirty="0">
              <a:effectLst/>
            </a:endParaRPr>
          </a:p>
          <a:p>
            <a:pPr algn="l" rtl="0">
              <a:spcBef>
                <a:spcPts val="0"/>
              </a:spcBef>
              <a:spcAft>
                <a:spcPts val="800"/>
              </a:spcAft>
            </a:pPr>
            <a:r>
              <a:rPr lang="en-GB" sz="2000" dirty="0">
                <a:solidFill>
                  <a:srgbClr val="000000"/>
                </a:solidFill>
                <a:latin typeface="Calibri" panose="020F0502020204030204" pitchFamily="34" charset="0"/>
              </a:rPr>
              <a:t>D</a:t>
            </a: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eveloped their confidence in physical activity.</a:t>
            </a:r>
            <a:endParaRPr lang="en-GB" sz="2000" b="0" dirty="0">
              <a:effectLst/>
            </a:endParaRPr>
          </a:p>
          <a:p>
            <a:pPr algn="l" rtl="0">
              <a:spcBef>
                <a:spcPts val="0"/>
              </a:spcBef>
              <a:spcAft>
                <a:spcPts val="800"/>
              </a:spcAft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Understand the importance of a healthy, active lifestyle. </a:t>
            </a:r>
            <a:endParaRPr lang="en-GB" sz="2000" b="0" dirty="0">
              <a:effectLst/>
            </a:endParaRPr>
          </a:p>
          <a:p>
            <a:pPr algn="l" rtl="0">
              <a:spcBef>
                <a:spcPts val="0"/>
              </a:spcBef>
              <a:spcAft>
                <a:spcPts val="800"/>
              </a:spcAft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 able to participate in a activity of choice outside of school with identified pathways available. </a:t>
            </a:r>
            <a:endParaRPr lang="en-GB" sz="2000" b="0" dirty="0">
              <a:effectLst/>
            </a:endParaRPr>
          </a:p>
          <a:p>
            <a:pPr algn="l" rtl="0">
              <a:spcBef>
                <a:spcPts val="0"/>
              </a:spcBef>
              <a:spcAft>
                <a:spcPts val="800"/>
              </a:spcAft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Have developed leadership qualities they can apply in a range of contexts.</a:t>
            </a:r>
            <a:endParaRPr lang="en-GB" sz="2000" b="0" dirty="0">
              <a:effectLst/>
            </a:endParaRPr>
          </a:p>
          <a:p>
            <a:pPr algn="l" rtl="0">
              <a:spcBef>
                <a:spcPts val="0"/>
              </a:spcBef>
              <a:spcAft>
                <a:spcPts val="800"/>
              </a:spcAft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Consider choosing a qualification in this subject.</a:t>
            </a:r>
            <a:endParaRPr lang="en-GB" sz="2000" b="0" dirty="0"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8F4B52-46E7-94D3-E6C5-710D7C14F39A}"/>
              </a:ext>
            </a:extLst>
          </p:cNvPr>
          <p:cNvSpPr txBox="1"/>
          <p:nvPr/>
        </p:nvSpPr>
        <p:spPr>
          <a:xfrm>
            <a:off x="112106" y="155359"/>
            <a:ext cx="5038707" cy="6453049"/>
          </a:xfrm>
          <a:prstGeom prst="rect">
            <a:avLst/>
          </a:prstGeom>
          <a:noFill/>
          <a:ln w="31750" cmpd="thickThin">
            <a:solidFill>
              <a:schemeClr val="accent1">
                <a:shade val="1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038707"/>
                      <a:gd name="connsiteY0" fmla="*/ 0 h 6453049"/>
                      <a:gd name="connsiteX1" fmla="*/ 509469 w 5038707"/>
                      <a:gd name="connsiteY1" fmla="*/ 0 h 6453049"/>
                      <a:gd name="connsiteX2" fmla="*/ 918164 w 5038707"/>
                      <a:gd name="connsiteY2" fmla="*/ 0 h 6453049"/>
                      <a:gd name="connsiteX3" fmla="*/ 1578795 w 5038707"/>
                      <a:gd name="connsiteY3" fmla="*/ 0 h 6453049"/>
                      <a:gd name="connsiteX4" fmla="*/ 2088264 w 5038707"/>
                      <a:gd name="connsiteY4" fmla="*/ 0 h 6453049"/>
                      <a:gd name="connsiteX5" fmla="*/ 2597733 w 5038707"/>
                      <a:gd name="connsiteY5" fmla="*/ 0 h 6453049"/>
                      <a:gd name="connsiteX6" fmla="*/ 3258364 w 5038707"/>
                      <a:gd name="connsiteY6" fmla="*/ 0 h 6453049"/>
                      <a:gd name="connsiteX7" fmla="*/ 3717446 w 5038707"/>
                      <a:gd name="connsiteY7" fmla="*/ 0 h 6453049"/>
                      <a:gd name="connsiteX8" fmla="*/ 4378077 w 5038707"/>
                      <a:gd name="connsiteY8" fmla="*/ 0 h 6453049"/>
                      <a:gd name="connsiteX9" fmla="*/ 5038707 w 5038707"/>
                      <a:gd name="connsiteY9" fmla="*/ 0 h 6453049"/>
                      <a:gd name="connsiteX10" fmla="*/ 5038707 w 5038707"/>
                      <a:gd name="connsiteY10" fmla="*/ 586641 h 6453049"/>
                      <a:gd name="connsiteX11" fmla="*/ 5038707 w 5038707"/>
                      <a:gd name="connsiteY11" fmla="*/ 1173282 h 6453049"/>
                      <a:gd name="connsiteX12" fmla="*/ 5038707 w 5038707"/>
                      <a:gd name="connsiteY12" fmla="*/ 1824453 h 6453049"/>
                      <a:gd name="connsiteX13" fmla="*/ 5038707 w 5038707"/>
                      <a:gd name="connsiteY13" fmla="*/ 2217502 h 6453049"/>
                      <a:gd name="connsiteX14" fmla="*/ 5038707 w 5038707"/>
                      <a:gd name="connsiteY14" fmla="*/ 2804143 h 6453049"/>
                      <a:gd name="connsiteX15" fmla="*/ 5038707 w 5038707"/>
                      <a:gd name="connsiteY15" fmla="*/ 3390784 h 6453049"/>
                      <a:gd name="connsiteX16" fmla="*/ 5038707 w 5038707"/>
                      <a:gd name="connsiteY16" fmla="*/ 3977425 h 6453049"/>
                      <a:gd name="connsiteX17" fmla="*/ 5038707 w 5038707"/>
                      <a:gd name="connsiteY17" fmla="*/ 4628596 h 6453049"/>
                      <a:gd name="connsiteX18" fmla="*/ 5038707 w 5038707"/>
                      <a:gd name="connsiteY18" fmla="*/ 5279767 h 6453049"/>
                      <a:gd name="connsiteX19" fmla="*/ 5038707 w 5038707"/>
                      <a:gd name="connsiteY19" fmla="*/ 5930939 h 6453049"/>
                      <a:gd name="connsiteX20" fmla="*/ 5038707 w 5038707"/>
                      <a:gd name="connsiteY20" fmla="*/ 6453049 h 6453049"/>
                      <a:gd name="connsiteX21" fmla="*/ 4579625 w 5038707"/>
                      <a:gd name="connsiteY21" fmla="*/ 6453049 h 6453049"/>
                      <a:gd name="connsiteX22" fmla="*/ 4019768 w 5038707"/>
                      <a:gd name="connsiteY22" fmla="*/ 6453049 h 6453049"/>
                      <a:gd name="connsiteX23" fmla="*/ 3560686 w 5038707"/>
                      <a:gd name="connsiteY23" fmla="*/ 6453049 h 6453049"/>
                      <a:gd name="connsiteX24" fmla="*/ 3000830 w 5038707"/>
                      <a:gd name="connsiteY24" fmla="*/ 6453049 h 6453049"/>
                      <a:gd name="connsiteX25" fmla="*/ 2592135 w 5038707"/>
                      <a:gd name="connsiteY25" fmla="*/ 6453049 h 6453049"/>
                      <a:gd name="connsiteX26" fmla="*/ 2183440 w 5038707"/>
                      <a:gd name="connsiteY26" fmla="*/ 6453049 h 6453049"/>
                      <a:gd name="connsiteX27" fmla="*/ 1623583 w 5038707"/>
                      <a:gd name="connsiteY27" fmla="*/ 6453049 h 6453049"/>
                      <a:gd name="connsiteX28" fmla="*/ 1164501 w 5038707"/>
                      <a:gd name="connsiteY28" fmla="*/ 6453049 h 6453049"/>
                      <a:gd name="connsiteX29" fmla="*/ 554258 w 5038707"/>
                      <a:gd name="connsiteY29" fmla="*/ 6453049 h 6453049"/>
                      <a:gd name="connsiteX30" fmla="*/ 0 w 5038707"/>
                      <a:gd name="connsiteY30" fmla="*/ 6453049 h 6453049"/>
                      <a:gd name="connsiteX31" fmla="*/ 0 w 5038707"/>
                      <a:gd name="connsiteY31" fmla="*/ 5801878 h 6453049"/>
                      <a:gd name="connsiteX32" fmla="*/ 0 w 5038707"/>
                      <a:gd name="connsiteY32" fmla="*/ 5150706 h 6453049"/>
                      <a:gd name="connsiteX33" fmla="*/ 0 w 5038707"/>
                      <a:gd name="connsiteY33" fmla="*/ 4693127 h 6453049"/>
                      <a:gd name="connsiteX34" fmla="*/ 0 w 5038707"/>
                      <a:gd name="connsiteY34" fmla="*/ 4041955 h 6453049"/>
                      <a:gd name="connsiteX35" fmla="*/ 0 w 5038707"/>
                      <a:gd name="connsiteY35" fmla="*/ 3326253 h 6453049"/>
                      <a:gd name="connsiteX36" fmla="*/ 0 w 5038707"/>
                      <a:gd name="connsiteY36" fmla="*/ 2804143 h 6453049"/>
                      <a:gd name="connsiteX37" fmla="*/ 0 w 5038707"/>
                      <a:gd name="connsiteY37" fmla="*/ 2088441 h 6453049"/>
                      <a:gd name="connsiteX38" fmla="*/ 0 w 5038707"/>
                      <a:gd name="connsiteY38" fmla="*/ 1630861 h 6453049"/>
                      <a:gd name="connsiteX39" fmla="*/ 0 w 5038707"/>
                      <a:gd name="connsiteY39" fmla="*/ 1237812 h 6453049"/>
                      <a:gd name="connsiteX40" fmla="*/ 0 w 5038707"/>
                      <a:gd name="connsiteY40" fmla="*/ 844763 h 6453049"/>
                      <a:gd name="connsiteX41" fmla="*/ 0 w 5038707"/>
                      <a:gd name="connsiteY41" fmla="*/ 0 h 6453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</a:cxnLst>
                    <a:rect l="l" t="t" r="r" b="b"/>
                    <a:pathLst>
                      <a:path w="5038707" h="6453049" extrusionOk="0">
                        <a:moveTo>
                          <a:pt x="0" y="0"/>
                        </a:moveTo>
                        <a:cubicBezTo>
                          <a:pt x="203742" y="-17426"/>
                          <a:pt x="312827" y="47837"/>
                          <a:pt x="509469" y="0"/>
                        </a:cubicBezTo>
                        <a:cubicBezTo>
                          <a:pt x="706111" y="-47837"/>
                          <a:pt x="733753" y="47425"/>
                          <a:pt x="918164" y="0"/>
                        </a:cubicBezTo>
                        <a:cubicBezTo>
                          <a:pt x="1102576" y="-47425"/>
                          <a:pt x="1340193" y="56988"/>
                          <a:pt x="1578795" y="0"/>
                        </a:cubicBezTo>
                        <a:cubicBezTo>
                          <a:pt x="1817397" y="-56988"/>
                          <a:pt x="1874442" y="52100"/>
                          <a:pt x="2088264" y="0"/>
                        </a:cubicBezTo>
                        <a:cubicBezTo>
                          <a:pt x="2302086" y="-52100"/>
                          <a:pt x="2432279" y="20391"/>
                          <a:pt x="2597733" y="0"/>
                        </a:cubicBezTo>
                        <a:cubicBezTo>
                          <a:pt x="2763187" y="-20391"/>
                          <a:pt x="2999175" y="61403"/>
                          <a:pt x="3258364" y="0"/>
                        </a:cubicBezTo>
                        <a:cubicBezTo>
                          <a:pt x="3517553" y="-61403"/>
                          <a:pt x="3514568" y="23002"/>
                          <a:pt x="3717446" y="0"/>
                        </a:cubicBezTo>
                        <a:cubicBezTo>
                          <a:pt x="3920324" y="-23002"/>
                          <a:pt x="4103850" y="18643"/>
                          <a:pt x="4378077" y="0"/>
                        </a:cubicBezTo>
                        <a:cubicBezTo>
                          <a:pt x="4652304" y="-18643"/>
                          <a:pt x="4866907" y="41107"/>
                          <a:pt x="5038707" y="0"/>
                        </a:cubicBezTo>
                        <a:cubicBezTo>
                          <a:pt x="5102390" y="289050"/>
                          <a:pt x="5032133" y="368400"/>
                          <a:pt x="5038707" y="586641"/>
                        </a:cubicBezTo>
                        <a:cubicBezTo>
                          <a:pt x="5045281" y="804882"/>
                          <a:pt x="5023830" y="1022447"/>
                          <a:pt x="5038707" y="1173282"/>
                        </a:cubicBezTo>
                        <a:cubicBezTo>
                          <a:pt x="5053584" y="1324117"/>
                          <a:pt x="5009845" y="1676810"/>
                          <a:pt x="5038707" y="1824453"/>
                        </a:cubicBezTo>
                        <a:cubicBezTo>
                          <a:pt x="5067569" y="1972096"/>
                          <a:pt x="5006922" y="2095686"/>
                          <a:pt x="5038707" y="2217502"/>
                        </a:cubicBezTo>
                        <a:cubicBezTo>
                          <a:pt x="5070492" y="2339318"/>
                          <a:pt x="4996049" y="2556971"/>
                          <a:pt x="5038707" y="2804143"/>
                        </a:cubicBezTo>
                        <a:cubicBezTo>
                          <a:pt x="5081365" y="3051315"/>
                          <a:pt x="4974048" y="3159654"/>
                          <a:pt x="5038707" y="3390784"/>
                        </a:cubicBezTo>
                        <a:cubicBezTo>
                          <a:pt x="5103366" y="3621914"/>
                          <a:pt x="4976661" y="3826891"/>
                          <a:pt x="5038707" y="3977425"/>
                        </a:cubicBezTo>
                        <a:cubicBezTo>
                          <a:pt x="5100753" y="4127959"/>
                          <a:pt x="4989118" y="4423656"/>
                          <a:pt x="5038707" y="4628596"/>
                        </a:cubicBezTo>
                        <a:cubicBezTo>
                          <a:pt x="5088296" y="4833536"/>
                          <a:pt x="4971074" y="5087695"/>
                          <a:pt x="5038707" y="5279767"/>
                        </a:cubicBezTo>
                        <a:cubicBezTo>
                          <a:pt x="5106340" y="5471839"/>
                          <a:pt x="4974222" y="5690594"/>
                          <a:pt x="5038707" y="5930939"/>
                        </a:cubicBezTo>
                        <a:cubicBezTo>
                          <a:pt x="5103192" y="6171284"/>
                          <a:pt x="4998694" y="6201187"/>
                          <a:pt x="5038707" y="6453049"/>
                        </a:cubicBezTo>
                        <a:cubicBezTo>
                          <a:pt x="4851704" y="6501621"/>
                          <a:pt x="4673261" y="6412439"/>
                          <a:pt x="4579625" y="6453049"/>
                        </a:cubicBezTo>
                        <a:cubicBezTo>
                          <a:pt x="4485989" y="6493659"/>
                          <a:pt x="4198081" y="6392905"/>
                          <a:pt x="4019768" y="6453049"/>
                        </a:cubicBezTo>
                        <a:cubicBezTo>
                          <a:pt x="3841455" y="6513193"/>
                          <a:pt x="3740519" y="6406167"/>
                          <a:pt x="3560686" y="6453049"/>
                        </a:cubicBezTo>
                        <a:cubicBezTo>
                          <a:pt x="3380853" y="6499931"/>
                          <a:pt x="3165349" y="6416119"/>
                          <a:pt x="3000830" y="6453049"/>
                        </a:cubicBezTo>
                        <a:cubicBezTo>
                          <a:pt x="2836311" y="6489979"/>
                          <a:pt x="2689540" y="6451842"/>
                          <a:pt x="2592135" y="6453049"/>
                        </a:cubicBezTo>
                        <a:cubicBezTo>
                          <a:pt x="2494730" y="6454256"/>
                          <a:pt x="2277774" y="6450308"/>
                          <a:pt x="2183440" y="6453049"/>
                        </a:cubicBezTo>
                        <a:cubicBezTo>
                          <a:pt x="2089107" y="6455790"/>
                          <a:pt x="1827127" y="6390995"/>
                          <a:pt x="1623583" y="6453049"/>
                        </a:cubicBezTo>
                        <a:cubicBezTo>
                          <a:pt x="1420039" y="6515103"/>
                          <a:pt x="1324633" y="6425403"/>
                          <a:pt x="1164501" y="6453049"/>
                        </a:cubicBezTo>
                        <a:cubicBezTo>
                          <a:pt x="1004369" y="6480695"/>
                          <a:pt x="707613" y="6432906"/>
                          <a:pt x="554258" y="6453049"/>
                        </a:cubicBezTo>
                        <a:cubicBezTo>
                          <a:pt x="400903" y="6473192"/>
                          <a:pt x="169697" y="6440315"/>
                          <a:pt x="0" y="6453049"/>
                        </a:cubicBezTo>
                        <a:cubicBezTo>
                          <a:pt x="-26181" y="6308912"/>
                          <a:pt x="20535" y="6055207"/>
                          <a:pt x="0" y="5801878"/>
                        </a:cubicBezTo>
                        <a:cubicBezTo>
                          <a:pt x="-20535" y="5548549"/>
                          <a:pt x="64398" y="5408246"/>
                          <a:pt x="0" y="5150706"/>
                        </a:cubicBezTo>
                        <a:cubicBezTo>
                          <a:pt x="-64398" y="4893166"/>
                          <a:pt x="52497" y="4837870"/>
                          <a:pt x="0" y="4693127"/>
                        </a:cubicBezTo>
                        <a:cubicBezTo>
                          <a:pt x="-52497" y="4548384"/>
                          <a:pt x="2887" y="4311019"/>
                          <a:pt x="0" y="4041955"/>
                        </a:cubicBezTo>
                        <a:cubicBezTo>
                          <a:pt x="-2887" y="3772891"/>
                          <a:pt x="80213" y="3474923"/>
                          <a:pt x="0" y="3326253"/>
                        </a:cubicBezTo>
                        <a:cubicBezTo>
                          <a:pt x="-80213" y="3177583"/>
                          <a:pt x="54057" y="3007266"/>
                          <a:pt x="0" y="2804143"/>
                        </a:cubicBezTo>
                        <a:cubicBezTo>
                          <a:pt x="-54057" y="2601020"/>
                          <a:pt x="23602" y="2234990"/>
                          <a:pt x="0" y="2088441"/>
                        </a:cubicBezTo>
                        <a:cubicBezTo>
                          <a:pt x="-23602" y="1941892"/>
                          <a:pt x="19004" y="1857611"/>
                          <a:pt x="0" y="1630861"/>
                        </a:cubicBezTo>
                        <a:cubicBezTo>
                          <a:pt x="-19004" y="1404111"/>
                          <a:pt x="9970" y="1350259"/>
                          <a:pt x="0" y="1237812"/>
                        </a:cubicBezTo>
                        <a:cubicBezTo>
                          <a:pt x="-9970" y="1125365"/>
                          <a:pt x="20951" y="997335"/>
                          <a:pt x="0" y="844763"/>
                        </a:cubicBezTo>
                        <a:cubicBezTo>
                          <a:pt x="-20951" y="692191"/>
                          <a:pt x="69143" y="38094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GB" sz="20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Aims:</a:t>
            </a:r>
            <a:endParaRPr lang="en-GB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800"/>
              </a:spcAft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Build on and embed the physical development and skills learned at KS2.</a:t>
            </a:r>
            <a:endParaRPr lang="en-GB" sz="24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800"/>
              </a:spcAft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Become more competent, confident and expert in their skills and apply them across different sports and physical activities. </a:t>
            </a:r>
            <a:endParaRPr lang="en-GB" sz="24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800"/>
              </a:spcAft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Understand what makes a performance effective and how to apply these principles to their own </a:t>
            </a:r>
          </a:p>
          <a:p>
            <a:pPr rtl="0">
              <a:spcBef>
                <a:spcPts val="0"/>
              </a:spcBef>
              <a:spcAft>
                <a:spcPts val="800"/>
              </a:spcAft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and others’ work. </a:t>
            </a:r>
            <a:endParaRPr lang="en-GB" sz="24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800"/>
              </a:spcAft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Develop confidence and interest to get involved in exercise, sport and activities out of school and in later life.</a:t>
            </a:r>
            <a:endParaRPr lang="en-GB" sz="24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800"/>
              </a:spcAft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Understand and apply the long-term health benefits of physical activity.</a:t>
            </a:r>
            <a:endParaRPr lang="en-GB" sz="2400" b="0" dirty="0">
              <a:effectLst/>
            </a:endParaRPr>
          </a:p>
        </p:txBody>
      </p:sp>
      <p:sp>
        <p:nvSpPr>
          <p:cNvPr id="4" name="Block Arc 3">
            <a:extLst>
              <a:ext uri="{FF2B5EF4-FFF2-40B4-BE49-F238E27FC236}">
                <a16:creationId xmlns:a16="http://schemas.microsoft.com/office/drawing/2014/main" id="{32A9BA68-3C06-4994-BD5C-F52C9C75705D}"/>
              </a:ext>
            </a:extLst>
          </p:cNvPr>
          <p:cNvSpPr/>
          <p:nvPr/>
        </p:nvSpPr>
        <p:spPr>
          <a:xfrm rot="16200000">
            <a:off x="149742" y="7297022"/>
            <a:ext cx="5486401" cy="5373250"/>
          </a:xfrm>
          <a:prstGeom prst="blockArc">
            <a:avLst>
              <a:gd name="adj1" fmla="val 10767622"/>
              <a:gd name="adj2" fmla="val 20"/>
              <a:gd name="adj3" fmla="val 3848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BD47B1-0C06-30B8-6096-1FC3014005E7}"/>
              </a:ext>
            </a:extLst>
          </p:cNvPr>
          <p:cNvSpPr/>
          <p:nvPr/>
        </p:nvSpPr>
        <p:spPr>
          <a:xfrm>
            <a:off x="6546850" y="3212262"/>
            <a:ext cx="9499765" cy="20766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99770" algn="ctr">
              <a:lnSpc>
                <a:spcPct val="100000"/>
              </a:lnSpc>
              <a:spcBef>
                <a:spcPts val="130"/>
              </a:spcBef>
            </a:pPr>
            <a:r>
              <a:rPr lang="en-GB" sz="2400" b="1" i="0" u="sng" strike="noStrike" dirty="0">
                <a:solidFill>
                  <a:srgbClr val="000000"/>
                </a:solidFill>
                <a:effectLst/>
              </a:rPr>
              <a:t>Skill Development to succeed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</a:rPr>
              <a:t>Students </a:t>
            </a:r>
            <a:r>
              <a:rPr lang="en-GB" sz="2400" b="1" i="0" u="none" strike="noStrike" dirty="0">
                <a:solidFill>
                  <a:srgbClr val="000000"/>
                </a:solidFill>
                <a:effectLst/>
              </a:rPr>
              <a:t>develop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</a:rPr>
              <a:t> and </a:t>
            </a:r>
            <a:r>
              <a:rPr lang="en-GB" sz="2400" b="1" i="0" u="none" strike="noStrike" dirty="0">
                <a:solidFill>
                  <a:srgbClr val="000000"/>
                </a:solidFill>
                <a:effectLst/>
              </a:rPr>
              <a:t>refine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</a:rPr>
              <a:t> specific skills in a variety of sports</a:t>
            </a:r>
            <a:endParaRPr lang="en-GB" sz="2400" b="0" dirty="0"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GB" sz="2400" dirty="0">
                <a:solidFill>
                  <a:srgbClr val="000000"/>
                </a:solidFill>
              </a:rPr>
              <a:t>Through a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</a:rPr>
              <a:t> range of team and individual sports</a:t>
            </a:r>
            <a:endParaRPr lang="en-GB" sz="2400" b="0" dirty="0">
              <a:effectLst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4D1795-7F37-F402-00A8-4B1895618951}"/>
              </a:ext>
            </a:extLst>
          </p:cNvPr>
          <p:cNvSpPr/>
          <p:nvPr/>
        </p:nvSpPr>
        <p:spPr>
          <a:xfrm>
            <a:off x="2906300" y="7226306"/>
            <a:ext cx="13140315" cy="2092250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GB" sz="2400" b="1" i="0" u="sng" strike="noStrike" dirty="0">
                <a:solidFill>
                  <a:srgbClr val="000000"/>
                </a:solidFill>
                <a:effectLst/>
              </a:rPr>
              <a:t>Select and apply tactics to succeed</a:t>
            </a:r>
            <a:endParaRPr lang="en-GB" sz="2400" b="1" u="sng" dirty="0"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</a:rPr>
              <a:t>          Apply a variety of different </a:t>
            </a:r>
            <a:r>
              <a:rPr lang="en-GB" sz="2400" b="1" i="0" u="none" strike="noStrike" dirty="0">
                <a:solidFill>
                  <a:srgbClr val="000000"/>
                </a:solidFill>
                <a:effectLst/>
              </a:rPr>
              <a:t>defensive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</a:rPr>
              <a:t> and </a:t>
            </a:r>
            <a:r>
              <a:rPr lang="en-GB" sz="2400" b="1" i="0" u="none" strike="noStrike" dirty="0">
                <a:solidFill>
                  <a:srgbClr val="000000"/>
                </a:solidFill>
                <a:effectLst/>
              </a:rPr>
              <a:t>offensive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</a:rPr>
              <a:t> tactics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</a:rPr>
              <a:t> in a variety of sports</a:t>
            </a:r>
            <a:r>
              <a:rPr lang="en-GB" sz="2400" i="0" u="none" strike="noStrike" dirty="0">
                <a:solidFill>
                  <a:srgbClr val="000000"/>
                </a:solidFill>
              </a:rPr>
              <a:t> </a:t>
            </a:r>
            <a:r>
              <a:rPr lang="en-GB" sz="2400" dirty="0">
                <a:solidFill>
                  <a:srgbClr val="000000"/>
                </a:solidFill>
              </a:rPr>
              <a:t>through a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</a:rPr>
              <a:t> range of team and individual sports</a:t>
            </a:r>
            <a:endParaRPr lang="en-GB" sz="2400" b="0" dirty="0">
              <a:effectLst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AA28F3C-00BD-33D9-F846-754A3AE38644}"/>
              </a:ext>
            </a:extLst>
          </p:cNvPr>
          <p:cNvGrpSpPr/>
          <p:nvPr/>
        </p:nvGrpSpPr>
        <p:grpSpPr>
          <a:xfrm>
            <a:off x="6388708" y="5279574"/>
            <a:ext cx="9093449" cy="1627828"/>
            <a:chOff x="6787620" y="11839088"/>
            <a:chExt cx="9093449" cy="1627828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EC23605-E60A-A9EA-29A7-F16513AEB79A}"/>
                </a:ext>
              </a:extLst>
            </p:cNvPr>
            <p:cNvGrpSpPr/>
            <p:nvPr/>
          </p:nvGrpSpPr>
          <p:grpSpPr>
            <a:xfrm>
              <a:off x="6787620" y="11908399"/>
              <a:ext cx="2408669" cy="1386300"/>
              <a:chOff x="4146553" y="11455400"/>
              <a:chExt cx="2209796" cy="1386300"/>
            </a:xfrm>
          </p:grpSpPr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CBE4A703-92BB-D889-C14A-AE7DA0ADE68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22850" y="11455400"/>
                <a:ext cx="0" cy="943800"/>
              </a:xfrm>
              <a:prstGeom prst="straightConnector1">
                <a:avLst/>
              </a:prstGeom>
              <a:ln w="63500">
                <a:tailEnd type="oval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633335C-99F4-5B00-8213-6FAB2ADEDCDF}"/>
                  </a:ext>
                </a:extLst>
              </p:cNvPr>
              <p:cNvSpPr txBox="1"/>
              <p:nvPr/>
            </p:nvSpPr>
            <p:spPr>
              <a:xfrm>
                <a:off x="4146553" y="12472368"/>
                <a:ext cx="22097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Skeletal System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D8BB221-4263-8F93-459E-8675EC21785A}"/>
                </a:ext>
              </a:extLst>
            </p:cNvPr>
            <p:cNvGrpSpPr/>
            <p:nvPr/>
          </p:nvGrpSpPr>
          <p:grpSpPr>
            <a:xfrm>
              <a:off x="9073195" y="11892878"/>
              <a:ext cx="2408669" cy="1386300"/>
              <a:chOff x="4146553" y="11455400"/>
              <a:chExt cx="2209796" cy="1386300"/>
            </a:xfrm>
          </p:grpSpPr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AE2B7A50-2F1F-F5C6-BD5C-619CE7B7654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22850" y="11455400"/>
                <a:ext cx="0" cy="943800"/>
              </a:xfrm>
              <a:prstGeom prst="straightConnector1">
                <a:avLst/>
              </a:prstGeom>
              <a:ln w="63500">
                <a:tailEnd type="oval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E1E8CCE-8CEE-D64F-B68B-5AD0B435E8E3}"/>
                  </a:ext>
                </a:extLst>
              </p:cNvPr>
              <p:cNvSpPr txBox="1"/>
              <p:nvPr/>
            </p:nvSpPr>
            <p:spPr>
              <a:xfrm>
                <a:off x="4146553" y="12472368"/>
                <a:ext cx="22097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Muscular System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5ADCEAE-7728-35F4-9821-FD1DF3E9FA40}"/>
                </a:ext>
              </a:extLst>
            </p:cNvPr>
            <p:cNvGrpSpPr/>
            <p:nvPr/>
          </p:nvGrpSpPr>
          <p:grpSpPr>
            <a:xfrm>
              <a:off x="11109595" y="11876785"/>
              <a:ext cx="2408669" cy="1590131"/>
              <a:chOff x="4146553" y="11528568"/>
              <a:chExt cx="2209796" cy="1590131"/>
            </a:xfrm>
          </p:grpSpPr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08DD0737-0852-40C9-1BA1-6EC6E060CB1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49075" y="11528568"/>
                <a:ext cx="0" cy="943800"/>
              </a:xfrm>
              <a:prstGeom prst="straightConnector1">
                <a:avLst/>
              </a:prstGeom>
              <a:ln w="63500">
                <a:tailEnd type="oval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188589D-A5E3-E72D-2AE3-79AF3ED651BD}"/>
                  </a:ext>
                </a:extLst>
              </p:cNvPr>
              <p:cNvSpPr txBox="1"/>
              <p:nvPr/>
            </p:nvSpPr>
            <p:spPr>
              <a:xfrm>
                <a:off x="4146553" y="12472368"/>
                <a:ext cx="220979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/>
                  <a:t>The importance of warming up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4C283817-93C9-5715-02E0-3419AB595D74}"/>
                </a:ext>
              </a:extLst>
            </p:cNvPr>
            <p:cNvGrpSpPr/>
            <p:nvPr/>
          </p:nvGrpSpPr>
          <p:grpSpPr>
            <a:xfrm>
              <a:off x="13472400" y="11839088"/>
              <a:ext cx="2408669" cy="1590131"/>
              <a:chOff x="4146553" y="11528568"/>
              <a:chExt cx="2209796" cy="1590131"/>
            </a:xfrm>
          </p:grpSpPr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4D8D6CA1-EE95-270E-797E-ABB2DBB89F4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49075" y="11528568"/>
                <a:ext cx="0" cy="943800"/>
              </a:xfrm>
              <a:prstGeom prst="straightConnector1">
                <a:avLst/>
              </a:prstGeom>
              <a:ln w="63500">
                <a:tailEnd type="oval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6B3DA39-F94C-C744-3D9F-48A9CFEDB1FA}"/>
                  </a:ext>
                </a:extLst>
              </p:cNvPr>
              <p:cNvSpPr txBox="1"/>
              <p:nvPr/>
            </p:nvSpPr>
            <p:spPr>
              <a:xfrm>
                <a:off x="4146553" y="12472368"/>
                <a:ext cx="220979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/>
                  <a:t>The importance of cool down</a:t>
                </a:r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9673EB3-34EB-C444-C8A5-587E5EBE1CE5}"/>
              </a:ext>
            </a:extLst>
          </p:cNvPr>
          <p:cNvGrpSpPr/>
          <p:nvPr/>
        </p:nvGrpSpPr>
        <p:grpSpPr>
          <a:xfrm>
            <a:off x="6637554" y="9365359"/>
            <a:ext cx="5181600" cy="960338"/>
            <a:chOff x="4042136" y="11455400"/>
            <a:chExt cx="2209796" cy="960338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418FC942-1D04-362D-09AD-72D329DEEF6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22850" y="11455400"/>
              <a:ext cx="0" cy="618288"/>
            </a:xfrm>
            <a:prstGeom prst="straightConnector1">
              <a:avLst/>
            </a:prstGeom>
            <a:ln w="63500">
              <a:tailEnd type="oval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9C318E7-2414-E49F-E80F-010EEC270E2E}"/>
                </a:ext>
              </a:extLst>
            </p:cNvPr>
            <p:cNvSpPr txBox="1"/>
            <p:nvPr/>
          </p:nvSpPr>
          <p:spPr>
            <a:xfrm>
              <a:off x="4042136" y="12046406"/>
              <a:ext cx="2209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Benefits &amp; Consequences of health &amp; fitness</a:t>
              </a:r>
            </a:p>
          </p:txBody>
        </p:sp>
      </p:grpSp>
      <p:sp>
        <p:nvSpPr>
          <p:cNvPr id="33" name="Block Arc 32">
            <a:extLst>
              <a:ext uri="{FF2B5EF4-FFF2-40B4-BE49-F238E27FC236}">
                <a16:creationId xmlns:a16="http://schemas.microsoft.com/office/drawing/2014/main" id="{0415CA9A-0EFA-CCE1-A43A-0D45DBACC8D7}"/>
              </a:ext>
            </a:extLst>
          </p:cNvPr>
          <p:cNvSpPr/>
          <p:nvPr/>
        </p:nvSpPr>
        <p:spPr>
          <a:xfrm rot="16200000" flipH="1" flipV="1">
            <a:off x="13015661" y="3264479"/>
            <a:ext cx="6112465" cy="6008032"/>
          </a:xfrm>
          <a:prstGeom prst="blockArc">
            <a:avLst>
              <a:gd name="adj1" fmla="val 10813768"/>
              <a:gd name="adj2" fmla="val 72"/>
              <a:gd name="adj3" fmla="val 34985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485CE86-EAC9-2D3F-73C3-4E8718C4BCBA}"/>
              </a:ext>
            </a:extLst>
          </p:cNvPr>
          <p:cNvGrpSpPr/>
          <p:nvPr/>
        </p:nvGrpSpPr>
        <p:grpSpPr>
          <a:xfrm>
            <a:off x="5211988" y="3196709"/>
            <a:ext cx="2071269" cy="2092250"/>
            <a:chOff x="17964737" y="9915525"/>
            <a:chExt cx="1708150" cy="1708150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CD6A7723-4F42-A6BB-5D96-5A41F8E92E69}"/>
                </a:ext>
              </a:extLst>
            </p:cNvPr>
            <p:cNvGrpSpPr/>
            <p:nvPr/>
          </p:nvGrpSpPr>
          <p:grpSpPr>
            <a:xfrm>
              <a:off x="17964737" y="9915525"/>
              <a:ext cx="1708150" cy="1708150"/>
              <a:chOff x="1941364" y="6299465"/>
              <a:chExt cx="1708150" cy="1708150"/>
            </a:xfrm>
          </p:grpSpPr>
          <p:sp>
            <p:nvSpPr>
              <p:cNvPr id="39" name="object 90">
                <a:extLst>
                  <a:ext uri="{FF2B5EF4-FFF2-40B4-BE49-F238E27FC236}">
                    <a16:creationId xmlns:a16="http://schemas.microsoft.com/office/drawing/2014/main" id="{50561CFC-1B5E-D5C4-26EF-DF4982226302}"/>
                  </a:ext>
                </a:extLst>
              </p:cNvPr>
              <p:cNvSpPr/>
              <p:nvPr/>
            </p:nvSpPr>
            <p:spPr>
              <a:xfrm>
                <a:off x="1941364" y="6299465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872" y="0"/>
                    </a:moveTo>
                    <a:lnTo>
                      <a:pt x="805418" y="1351"/>
                    </a:lnTo>
                    <a:lnTo>
                      <a:pt x="757673" y="5358"/>
                    </a:lnTo>
                    <a:lnTo>
                      <a:pt x="710710" y="11948"/>
                    </a:lnTo>
                    <a:lnTo>
                      <a:pt x="664600" y="21050"/>
                    </a:lnTo>
                    <a:lnTo>
                      <a:pt x="619415" y="32590"/>
                    </a:lnTo>
                    <a:lnTo>
                      <a:pt x="575228" y="46498"/>
                    </a:lnTo>
                    <a:lnTo>
                      <a:pt x="532110" y="62700"/>
                    </a:lnTo>
                    <a:lnTo>
                      <a:pt x="490134" y="81126"/>
                    </a:lnTo>
                    <a:lnTo>
                      <a:pt x="449371" y="101701"/>
                    </a:lnTo>
                    <a:lnTo>
                      <a:pt x="409894" y="124356"/>
                    </a:lnTo>
                    <a:lnTo>
                      <a:pt x="371775" y="149017"/>
                    </a:lnTo>
                    <a:lnTo>
                      <a:pt x="335086" y="175613"/>
                    </a:lnTo>
                    <a:lnTo>
                      <a:pt x="299899" y="204071"/>
                    </a:lnTo>
                    <a:lnTo>
                      <a:pt x="266287" y="234320"/>
                    </a:lnTo>
                    <a:lnTo>
                      <a:pt x="234320" y="266287"/>
                    </a:lnTo>
                    <a:lnTo>
                      <a:pt x="204071" y="299899"/>
                    </a:lnTo>
                    <a:lnTo>
                      <a:pt x="175613" y="335086"/>
                    </a:lnTo>
                    <a:lnTo>
                      <a:pt x="149017" y="371775"/>
                    </a:lnTo>
                    <a:lnTo>
                      <a:pt x="124356" y="409894"/>
                    </a:lnTo>
                    <a:lnTo>
                      <a:pt x="101701" y="449371"/>
                    </a:lnTo>
                    <a:lnTo>
                      <a:pt x="81126" y="490134"/>
                    </a:lnTo>
                    <a:lnTo>
                      <a:pt x="62700" y="532110"/>
                    </a:lnTo>
                    <a:lnTo>
                      <a:pt x="46498" y="575228"/>
                    </a:lnTo>
                    <a:lnTo>
                      <a:pt x="32590" y="619415"/>
                    </a:lnTo>
                    <a:lnTo>
                      <a:pt x="21050" y="664600"/>
                    </a:lnTo>
                    <a:lnTo>
                      <a:pt x="11948" y="710710"/>
                    </a:lnTo>
                    <a:lnTo>
                      <a:pt x="5358" y="757673"/>
                    </a:lnTo>
                    <a:lnTo>
                      <a:pt x="1351" y="805418"/>
                    </a:lnTo>
                    <a:lnTo>
                      <a:pt x="0" y="853872"/>
                    </a:lnTo>
                    <a:lnTo>
                      <a:pt x="1351" y="902326"/>
                    </a:lnTo>
                    <a:lnTo>
                      <a:pt x="5358" y="950071"/>
                    </a:lnTo>
                    <a:lnTo>
                      <a:pt x="11948" y="997035"/>
                    </a:lnTo>
                    <a:lnTo>
                      <a:pt x="21050" y="1043145"/>
                    </a:lnTo>
                    <a:lnTo>
                      <a:pt x="32590" y="1088331"/>
                    </a:lnTo>
                    <a:lnTo>
                      <a:pt x="46498" y="1132518"/>
                    </a:lnTo>
                    <a:lnTo>
                      <a:pt x="62700" y="1175637"/>
                    </a:lnTo>
                    <a:lnTo>
                      <a:pt x="81126" y="1217613"/>
                    </a:lnTo>
                    <a:lnTo>
                      <a:pt x="101701" y="1258376"/>
                    </a:lnTo>
                    <a:lnTo>
                      <a:pt x="124356" y="1297853"/>
                    </a:lnTo>
                    <a:lnTo>
                      <a:pt x="149017" y="1335972"/>
                    </a:lnTo>
                    <a:lnTo>
                      <a:pt x="175613" y="1372662"/>
                    </a:lnTo>
                    <a:lnTo>
                      <a:pt x="204071" y="1407849"/>
                    </a:lnTo>
                    <a:lnTo>
                      <a:pt x="234320" y="1441462"/>
                    </a:lnTo>
                    <a:lnTo>
                      <a:pt x="266287" y="1473429"/>
                    </a:lnTo>
                    <a:lnTo>
                      <a:pt x="299899" y="1503677"/>
                    </a:lnTo>
                    <a:lnTo>
                      <a:pt x="335086" y="1532136"/>
                    </a:lnTo>
                    <a:lnTo>
                      <a:pt x="371775" y="1558731"/>
                    </a:lnTo>
                    <a:lnTo>
                      <a:pt x="409894" y="1583393"/>
                    </a:lnTo>
                    <a:lnTo>
                      <a:pt x="449371" y="1606047"/>
                    </a:lnTo>
                    <a:lnTo>
                      <a:pt x="490134" y="1626624"/>
                    </a:lnTo>
                    <a:lnTo>
                      <a:pt x="532110" y="1645049"/>
                    </a:lnTo>
                    <a:lnTo>
                      <a:pt x="575228" y="1661251"/>
                    </a:lnTo>
                    <a:lnTo>
                      <a:pt x="619415" y="1675159"/>
                    </a:lnTo>
                    <a:lnTo>
                      <a:pt x="664600" y="1686699"/>
                    </a:lnTo>
                    <a:lnTo>
                      <a:pt x="710710" y="1695801"/>
                    </a:lnTo>
                    <a:lnTo>
                      <a:pt x="757673" y="1702391"/>
                    </a:lnTo>
                    <a:lnTo>
                      <a:pt x="805418" y="1706398"/>
                    </a:lnTo>
                    <a:lnTo>
                      <a:pt x="853872" y="1707750"/>
                    </a:lnTo>
                    <a:lnTo>
                      <a:pt x="902325" y="1706398"/>
                    </a:lnTo>
                    <a:lnTo>
                      <a:pt x="950070" y="1702391"/>
                    </a:lnTo>
                    <a:lnTo>
                      <a:pt x="997033" y="1695801"/>
                    </a:lnTo>
                    <a:lnTo>
                      <a:pt x="1043144" y="1686699"/>
                    </a:lnTo>
                    <a:lnTo>
                      <a:pt x="1088329" y="1675159"/>
                    </a:lnTo>
                    <a:lnTo>
                      <a:pt x="1132516" y="1661251"/>
                    </a:lnTo>
                    <a:lnTo>
                      <a:pt x="1175634" y="1645049"/>
                    </a:lnTo>
                    <a:lnTo>
                      <a:pt x="1217611" y="1626624"/>
                    </a:lnTo>
                    <a:lnTo>
                      <a:pt x="1258373" y="1606047"/>
                    </a:lnTo>
                    <a:lnTo>
                      <a:pt x="1297850" y="1583393"/>
                    </a:lnTo>
                    <a:lnTo>
                      <a:pt x="1335970" y="1558731"/>
                    </a:lnTo>
                    <a:lnTo>
                      <a:pt x="1372659" y="1532136"/>
                    </a:lnTo>
                    <a:lnTo>
                      <a:pt x="1407846" y="1503677"/>
                    </a:lnTo>
                    <a:lnTo>
                      <a:pt x="1441460" y="1473429"/>
                    </a:lnTo>
                    <a:lnTo>
                      <a:pt x="1473427" y="1441462"/>
                    </a:lnTo>
                    <a:lnTo>
                      <a:pt x="1503675" y="1407849"/>
                    </a:lnTo>
                    <a:lnTo>
                      <a:pt x="1532134" y="1372662"/>
                    </a:lnTo>
                    <a:lnTo>
                      <a:pt x="1558730" y="1335972"/>
                    </a:lnTo>
                    <a:lnTo>
                      <a:pt x="1583391" y="1297853"/>
                    </a:lnTo>
                    <a:lnTo>
                      <a:pt x="1606046" y="1258376"/>
                    </a:lnTo>
                    <a:lnTo>
                      <a:pt x="1626623" y="1217613"/>
                    </a:lnTo>
                    <a:lnTo>
                      <a:pt x="1645048" y="1175637"/>
                    </a:lnTo>
                    <a:lnTo>
                      <a:pt x="1661251" y="1132518"/>
                    </a:lnTo>
                    <a:lnTo>
                      <a:pt x="1675158" y="1088331"/>
                    </a:lnTo>
                    <a:lnTo>
                      <a:pt x="1686699" y="1043145"/>
                    </a:lnTo>
                    <a:lnTo>
                      <a:pt x="1695801" y="997035"/>
                    </a:lnTo>
                    <a:lnTo>
                      <a:pt x="1702391" y="950071"/>
                    </a:lnTo>
                    <a:lnTo>
                      <a:pt x="1706398" y="902326"/>
                    </a:lnTo>
                    <a:lnTo>
                      <a:pt x="1707750" y="853872"/>
                    </a:lnTo>
                    <a:lnTo>
                      <a:pt x="1706398" y="805418"/>
                    </a:lnTo>
                    <a:lnTo>
                      <a:pt x="1702391" y="757673"/>
                    </a:lnTo>
                    <a:lnTo>
                      <a:pt x="1695801" y="710710"/>
                    </a:lnTo>
                    <a:lnTo>
                      <a:pt x="1686699" y="664600"/>
                    </a:lnTo>
                    <a:lnTo>
                      <a:pt x="1675158" y="619415"/>
                    </a:lnTo>
                    <a:lnTo>
                      <a:pt x="1661251" y="575228"/>
                    </a:lnTo>
                    <a:lnTo>
                      <a:pt x="1645048" y="532110"/>
                    </a:lnTo>
                    <a:lnTo>
                      <a:pt x="1626623" y="490134"/>
                    </a:lnTo>
                    <a:lnTo>
                      <a:pt x="1606046" y="449371"/>
                    </a:lnTo>
                    <a:lnTo>
                      <a:pt x="1583391" y="409894"/>
                    </a:lnTo>
                    <a:lnTo>
                      <a:pt x="1558730" y="371775"/>
                    </a:lnTo>
                    <a:lnTo>
                      <a:pt x="1532134" y="335086"/>
                    </a:lnTo>
                    <a:lnTo>
                      <a:pt x="1503675" y="299899"/>
                    </a:lnTo>
                    <a:lnTo>
                      <a:pt x="1473427" y="266287"/>
                    </a:lnTo>
                    <a:lnTo>
                      <a:pt x="1441460" y="234320"/>
                    </a:lnTo>
                    <a:lnTo>
                      <a:pt x="1407846" y="204071"/>
                    </a:lnTo>
                    <a:lnTo>
                      <a:pt x="1372659" y="175613"/>
                    </a:lnTo>
                    <a:lnTo>
                      <a:pt x="1335970" y="149017"/>
                    </a:lnTo>
                    <a:lnTo>
                      <a:pt x="1297850" y="124356"/>
                    </a:lnTo>
                    <a:lnTo>
                      <a:pt x="1258373" y="101701"/>
                    </a:lnTo>
                    <a:lnTo>
                      <a:pt x="1217611" y="81126"/>
                    </a:lnTo>
                    <a:lnTo>
                      <a:pt x="1175634" y="62700"/>
                    </a:lnTo>
                    <a:lnTo>
                      <a:pt x="1132516" y="46498"/>
                    </a:lnTo>
                    <a:lnTo>
                      <a:pt x="1088329" y="32590"/>
                    </a:lnTo>
                    <a:lnTo>
                      <a:pt x="1043144" y="21050"/>
                    </a:lnTo>
                    <a:lnTo>
                      <a:pt x="997033" y="11948"/>
                    </a:lnTo>
                    <a:lnTo>
                      <a:pt x="950070" y="5358"/>
                    </a:lnTo>
                    <a:lnTo>
                      <a:pt x="902325" y="1351"/>
                    </a:lnTo>
                    <a:lnTo>
                      <a:pt x="853872" y="0"/>
                    </a:lnTo>
                    <a:close/>
                  </a:path>
                </a:pathLst>
              </a:custGeom>
              <a:solidFill>
                <a:srgbClr val="FFED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6" name="object 91">
                <a:extLst>
                  <a:ext uri="{FF2B5EF4-FFF2-40B4-BE49-F238E27FC236}">
                    <a16:creationId xmlns:a16="http://schemas.microsoft.com/office/drawing/2014/main" id="{A5A4FE49-219E-D95D-2F64-C1BBE32DF70C}"/>
                  </a:ext>
                </a:extLst>
              </p:cNvPr>
              <p:cNvSpPr/>
              <p:nvPr/>
            </p:nvSpPr>
            <p:spPr>
              <a:xfrm>
                <a:off x="1941364" y="6299465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872" y="1707750"/>
                    </a:moveTo>
                    <a:lnTo>
                      <a:pt x="902325" y="1706398"/>
                    </a:lnTo>
                    <a:lnTo>
                      <a:pt x="950070" y="1702391"/>
                    </a:lnTo>
                    <a:lnTo>
                      <a:pt x="997033" y="1695801"/>
                    </a:lnTo>
                    <a:lnTo>
                      <a:pt x="1043144" y="1686699"/>
                    </a:lnTo>
                    <a:lnTo>
                      <a:pt x="1088329" y="1675159"/>
                    </a:lnTo>
                    <a:lnTo>
                      <a:pt x="1132516" y="1661251"/>
                    </a:lnTo>
                    <a:lnTo>
                      <a:pt x="1175634" y="1645049"/>
                    </a:lnTo>
                    <a:lnTo>
                      <a:pt x="1217611" y="1626624"/>
                    </a:lnTo>
                    <a:lnTo>
                      <a:pt x="1258373" y="1606047"/>
                    </a:lnTo>
                    <a:lnTo>
                      <a:pt x="1297850" y="1583393"/>
                    </a:lnTo>
                    <a:lnTo>
                      <a:pt x="1335970" y="1558731"/>
                    </a:lnTo>
                    <a:lnTo>
                      <a:pt x="1372659" y="1532136"/>
                    </a:lnTo>
                    <a:lnTo>
                      <a:pt x="1407846" y="1503677"/>
                    </a:lnTo>
                    <a:lnTo>
                      <a:pt x="1441460" y="1473429"/>
                    </a:lnTo>
                    <a:lnTo>
                      <a:pt x="1473427" y="1441462"/>
                    </a:lnTo>
                    <a:lnTo>
                      <a:pt x="1503675" y="1407849"/>
                    </a:lnTo>
                    <a:lnTo>
                      <a:pt x="1532134" y="1372662"/>
                    </a:lnTo>
                    <a:lnTo>
                      <a:pt x="1558730" y="1335972"/>
                    </a:lnTo>
                    <a:lnTo>
                      <a:pt x="1583391" y="1297853"/>
                    </a:lnTo>
                    <a:lnTo>
                      <a:pt x="1606046" y="1258376"/>
                    </a:lnTo>
                    <a:lnTo>
                      <a:pt x="1626623" y="1217613"/>
                    </a:lnTo>
                    <a:lnTo>
                      <a:pt x="1645048" y="1175637"/>
                    </a:lnTo>
                    <a:lnTo>
                      <a:pt x="1661251" y="1132518"/>
                    </a:lnTo>
                    <a:lnTo>
                      <a:pt x="1675158" y="1088331"/>
                    </a:lnTo>
                    <a:lnTo>
                      <a:pt x="1686699" y="1043145"/>
                    </a:lnTo>
                    <a:lnTo>
                      <a:pt x="1695801" y="997035"/>
                    </a:lnTo>
                    <a:lnTo>
                      <a:pt x="1702391" y="950071"/>
                    </a:lnTo>
                    <a:lnTo>
                      <a:pt x="1706398" y="902326"/>
                    </a:lnTo>
                    <a:lnTo>
                      <a:pt x="1707750" y="853872"/>
                    </a:lnTo>
                    <a:lnTo>
                      <a:pt x="1706398" y="805418"/>
                    </a:lnTo>
                    <a:lnTo>
                      <a:pt x="1702391" y="757673"/>
                    </a:lnTo>
                    <a:lnTo>
                      <a:pt x="1695801" y="710710"/>
                    </a:lnTo>
                    <a:lnTo>
                      <a:pt x="1686699" y="664600"/>
                    </a:lnTo>
                    <a:lnTo>
                      <a:pt x="1675158" y="619415"/>
                    </a:lnTo>
                    <a:lnTo>
                      <a:pt x="1661251" y="575228"/>
                    </a:lnTo>
                    <a:lnTo>
                      <a:pt x="1645048" y="532110"/>
                    </a:lnTo>
                    <a:lnTo>
                      <a:pt x="1626623" y="490134"/>
                    </a:lnTo>
                    <a:lnTo>
                      <a:pt x="1606046" y="449371"/>
                    </a:lnTo>
                    <a:lnTo>
                      <a:pt x="1583391" y="409894"/>
                    </a:lnTo>
                    <a:lnTo>
                      <a:pt x="1558730" y="371775"/>
                    </a:lnTo>
                    <a:lnTo>
                      <a:pt x="1532134" y="335086"/>
                    </a:lnTo>
                    <a:lnTo>
                      <a:pt x="1503675" y="299899"/>
                    </a:lnTo>
                    <a:lnTo>
                      <a:pt x="1473427" y="266287"/>
                    </a:lnTo>
                    <a:lnTo>
                      <a:pt x="1441460" y="234320"/>
                    </a:lnTo>
                    <a:lnTo>
                      <a:pt x="1407846" y="204071"/>
                    </a:lnTo>
                    <a:lnTo>
                      <a:pt x="1372659" y="175613"/>
                    </a:lnTo>
                    <a:lnTo>
                      <a:pt x="1335970" y="149017"/>
                    </a:lnTo>
                    <a:lnTo>
                      <a:pt x="1297850" y="124356"/>
                    </a:lnTo>
                    <a:lnTo>
                      <a:pt x="1258373" y="101701"/>
                    </a:lnTo>
                    <a:lnTo>
                      <a:pt x="1217611" y="81126"/>
                    </a:lnTo>
                    <a:lnTo>
                      <a:pt x="1175634" y="62700"/>
                    </a:lnTo>
                    <a:lnTo>
                      <a:pt x="1132516" y="46498"/>
                    </a:lnTo>
                    <a:lnTo>
                      <a:pt x="1088329" y="32590"/>
                    </a:lnTo>
                    <a:lnTo>
                      <a:pt x="1043144" y="21050"/>
                    </a:lnTo>
                    <a:lnTo>
                      <a:pt x="997033" y="11948"/>
                    </a:lnTo>
                    <a:lnTo>
                      <a:pt x="950070" y="5358"/>
                    </a:lnTo>
                    <a:lnTo>
                      <a:pt x="902325" y="1351"/>
                    </a:lnTo>
                    <a:lnTo>
                      <a:pt x="853872" y="0"/>
                    </a:lnTo>
                    <a:lnTo>
                      <a:pt x="805418" y="1351"/>
                    </a:lnTo>
                    <a:lnTo>
                      <a:pt x="757673" y="5358"/>
                    </a:lnTo>
                    <a:lnTo>
                      <a:pt x="710710" y="11948"/>
                    </a:lnTo>
                    <a:lnTo>
                      <a:pt x="664600" y="21050"/>
                    </a:lnTo>
                    <a:lnTo>
                      <a:pt x="619415" y="32590"/>
                    </a:lnTo>
                    <a:lnTo>
                      <a:pt x="575228" y="46498"/>
                    </a:lnTo>
                    <a:lnTo>
                      <a:pt x="532110" y="62700"/>
                    </a:lnTo>
                    <a:lnTo>
                      <a:pt x="490134" y="81126"/>
                    </a:lnTo>
                    <a:lnTo>
                      <a:pt x="449371" y="101701"/>
                    </a:lnTo>
                    <a:lnTo>
                      <a:pt x="409894" y="124356"/>
                    </a:lnTo>
                    <a:lnTo>
                      <a:pt x="371775" y="149017"/>
                    </a:lnTo>
                    <a:lnTo>
                      <a:pt x="335086" y="175613"/>
                    </a:lnTo>
                    <a:lnTo>
                      <a:pt x="299899" y="204071"/>
                    </a:lnTo>
                    <a:lnTo>
                      <a:pt x="266287" y="234320"/>
                    </a:lnTo>
                    <a:lnTo>
                      <a:pt x="234320" y="266287"/>
                    </a:lnTo>
                    <a:lnTo>
                      <a:pt x="204071" y="299899"/>
                    </a:lnTo>
                    <a:lnTo>
                      <a:pt x="175613" y="335086"/>
                    </a:lnTo>
                    <a:lnTo>
                      <a:pt x="149017" y="371775"/>
                    </a:lnTo>
                    <a:lnTo>
                      <a:pt x="124356" y="409894"/>
                    </a:lnTo>
                    <a:lnTo>
                      <a:pt x="101701" y="449371"/>
                    </a:lnTo>
                    <a:lnTo>
                      <a:pt x="81126" y="490134"/>
                    </a:lnTo>
                    <a:lnTo>
                      <a:pt x="62700" y="532110"/>
                    </a:lnTo>
                    <a:lnTo>
                      <a:pt x="46498" y="575228"/>
                    </a:lnTo>
                    <a:lnTo>
                      <a:pt x="32590" y="619415"/>
                    </a:lnTo>
                    <a:lnTo>
                      <a:pt x="21050" y="664600"/>
                    </a:lnTo>
                    <a:lnTo>
                      <a:pt x="11948" y="710710"/>
                    </a:lnTo>
                    <a:lnTo>
                      <a:pt x="5358" y="757673"/>
                    </a:lnTo>
                    <a:lnTo>
                      <a:pt x="1351" y="805418"/>
                    </a:lnTo>
                    <a:lnTo>
                      <a:pt x="0" y="853872"/>
                    </a:lnTo>
                    <a:lnTo>
                      <a:pt x="1351" y="902326"/>
                    </a:lnTo>
                    <a:lnTo>
                      <a:pt x="5358" y="950071"/>
                    </a:lnTo>
                    <a:lnTo>
                      <a:pt x="11948" y="997035"/>
                    </a:lnTo>
                    <a:lnTo>
                      <a:pt x="21050" y="1043145"/>
                    </a:lnTo>
                    <a:lnTo>
                      <a:pt x="32590" y="1088331"/>
                    </a:lnTo>
                    <a:lnTo>
                      <a:pt x="46498" y="1132518"/>
                    </a:lnTo>
                    <a:lnTo>
                      <a:pt x="62700" y="1175637"/>
                    </a:lnTo>
                    <a:lnTo>
                      <a:pt x="81126" y="1217613"/>
                    </a:lnTo>
                    <a:lnTo>
                      <a:pt x="101701" y="1258376"/>
                    </a:lnTo>
                    <a:lnTo>
                      <a:pt x="124356" y="1297853"/>
                    </a:lnTo>
                    <a:lnTo>
                      <a:pt x="149017" y="1335972"/>
                    </a:lnTo>
                    <a:lnTo>
                      <a:pt x="175613" y="1372662"/>
                    </a:lnTo>
                    <a:lnTo>
                      <a:pt x="204071" y="1407849"/>
                    </a:lnTo>
                    <a:lnTo>
                      <a:pt x="234320" y="1441462"/>
                    </a:lnTo>
                    <a:lnTo>
                      <a:pt x="266287" y="1473429"/>
                    </a:lnTo>
                    <a:lnTo>
                      <a:pt x="299899" y="1503677"/>
                    </a:lnTo>
                    <a:lnTo>
                      <a:pt x="335086" y="1532136"/>
                    </a:lnTo>
                    <a:lnTo>
                      <a:pt x="371775" y="1558731"/>
                    </a:lnTo>
                    <a:lnTo>
                      <a:pt x="409894" y="1583393"/>
                    </a:lnTo>
                    <a:lnTo>
                      <a:pt x="449371" y="1606047"/>
                    </a:lnTo>
                    <a:lnTo>
                      <a:pt x="490134" y="1626624"/>
                    </a:lnTo>
                    <a:lnTo>
                      <a:pt x="532110" y="1645049"/>
                    </a:lnTo>
                    <a:lnTo>
                      <a:pt x="575228" y="1661251"/>
                    </a:lnTo>
                    <a:lnTo>
                      <a:pt x="619415" y="1675159"/>
                    </a:lnTo>
                    <a:lnTo>
                      <a:pt x="664600" y="1686699"/>
                    </a:lnTo>
                    <a:lnTo>
                      <a:pt x="710710" y="1695801"/>
                    </a:lnTo>
                    <a:lnTo>
                      <a:pt x="757673" y="1702391"/>
                    </a:lnTo>
                    <a:lnTo>
                      <a:pt x="805418" y="1706398"/>
                    </a:lnTo>
                    <a:lnTo>
                      <a:pt x="853872" y="1707750"/>
                    </a:lnTo>
                    <a:close/>
                  </a:path>
                </a:pathLst>
              </a:custGeom>
              <a:ln w="1192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7" name="object 92">
                <a:extLst>
                  <a:ext uri="{FF2B5EF4-FFF2-40B4-BE49-F238E27FC236}">
                    <a16:creationId xmlns:a16="http://schemas.microsoft.com/office/drawing/2014/main" id="{18380DE4-DCA5-71CE-EC5C-5E0EADAA4D31}"/>
                  </a:ext>
                </a:extLst>
              </p:cNvPr>
              <p:cNvSpPr/>
              <p:nvPr/>
            </p:nvSpPr>
            <p:spPr>
              <a:xfrm>
                <a:off x="2351392" y="6708648"/>
                <a:ext cx="887730" cy="887730"/>
              </a:xfrm>
              <a:custGeom>
                <a:avLst/>
                <a:gdLst/>
                <a:ahLst/>
                <a:cxnLst/>
                <a:rect l="l" t="t" r="r" b="b"/>
                <a:pathLst>
                  <a:path w="887729" h="887729">
                    <a:moveTo>
                      <a:pt x="443843" y="0"/>
                    </a:moveTo>
                    <a:lnTo>
                      <a:pt x="395481" y="2604"/>
                    </a:lnTo>
                    <a:lnTo>
                      <a:pt x="348628" y="10237"/>
                    </a:lnTo>
                    <a:lnTo>
                      <a:pt x="303554" y="22627"/>
                    </a:lnTo>
                    <a:lnTo>
                      <a:pt x="260530" y="39504"/>
                    </a:lnTo>
                    <a:lnTo>
                      <a:pt x="219827" y="60597"/>
                    </a:lnTo>
                    <a:lnTo>
                      <a:pt x="181715" y="85636"/>
                    </a:lnTo>
                    <a:lnTo>
                      <a:pt x="146465" y="114349"/>
                    </a:lnTo>
                    <a:lnTo>
                      <a:pt x="114348" y="146466"/>
                    </a:lnTo>
                    <a:lnTo>
                      <a:pt x="85635" y="181716"/>
                    </a:lnTo>
                    <a:lnTo>
                      <a:pt x="60597" y="219828"/>
                    </a:lnTo>
                    <a:lnTo>
                      <a:pt x="39504" y="260532"/>
                    </a:lnTo>
                    <a:lnTo>
                      <a:pt x="22627" y="303557"/>
                    </a:lnTo>
                    <a:lnTo>
                      <a:pt x="10237" y="348632"/>
                    </a:lnTo>
                    <a:lnTo>
                      <a:pt x="2604" y="395486"/>
                    </a:lnTo>
                    <a:lnTo>
                      <a:pt x="0" y="443849"/>
                    </a:lnTo>
                    <a:lnTo>
                      <a:pt x="2604" y="492211"/>
                    </a:lnTo>
                    <a:lnTo>
                      <a:pt x="10237" y="539064"/>
                    </a:lnTo>
                    <a:lnTo>
                      <a:pt x="22627" y="584138"/>
                    </a:lnTo>
                    <a:lnTo>
                      <a:pt x="39504" y="627162"/>
                    </a:lnTo>
                    <a:lnTo>
                      <a:pt x="60597" y="667866"/>
                    </a:lnTo>
                    <a:lnTo>
                      <a:pt x="85635" y="705977"/>
                    </a:lnTo>
                    <a:lnTo>
                      <a:pt x="114348" y="741227"/>
                    </a:lnTo>
                    <a:lnTo>
                      <a:pt x="146465" y="773344"/>
                    </a:lnTo>
                    <a:lnTo>
                      <a:pt x="181715" y="802057"/>
                    </a:lnTo>
                    <a:lnTo>
                      <a:pt x="219827" y="827095"/>
                    </a:lnTo>
                    <a:lnTo>
                      <a:pt x="260530" y="848188"/>
                    </a:lnTo>
                    <a:lnTo>
                      <a:pt x="303554" y="865065"/>
                    </a:lnTo>
                    <a:lnTo>
                      <a:pt x="348628" y="877456"/>
                    </a:lnTo>
                    <a:lnTo>
                      <a:pt x="395481" y="885088"/>
                    </a:lnTo>
                    <a:lnTo>
                      <a:pt x="443843" y="887693"/>
                    </a:lnTo>
                    <a:lnTo>
                      <a:pt x="492205" y="885088"/>
                    </a:lnTo>
                    <a:lnTo>
                      <a:pt x="539058" y="877456"/>
                    </a:lnTo>
                    <a:lnTo>
                      <a:pt x="584132" y="865065"/>
                    </a:lnTo>
                    <a:lnTo>
                      <a:pt x="627156" y="848188"/>
                    </a:lnTo>
                    <a:lnTo>
                      <a:pt x="667860" y="827095"/>
                    </a:lnTo>
                    <a:lnTo>
                      <a:pt x="705971" y="802057"/>
                    </a:lnTo>
                    <a:lnTo>
                      <a:pt x="741221" y="773344"/>
                    </a:lnTo>
                    <a:lnTo>
                      <a:pt x="773338" y="741227"/>
                    </a:lnTo>
                    <a:lnTo>
                      <a:pt x="802051" y="705977"/>
                    </a:lnTo>
                    <a:lnTo>
                      <a:pt x="827089" y="667866"/>
                    </a:lnTo>
                    <a:lnTo>
                      <a:pt x="848182" y="627162"/>
                    </a:lnTo>
                    <a:lnTo>
                      <a:pt x="865059" y="584138"/>
                    </a:lnTo>
                    <a:lnTo>
                      <a:pt x="877450" y="539064"/>
                    </a:lnTo>
                    <a:lnTo>
                      <a:pt x="885082" y="492211"/>
                    </a:lnTo>
                    <a:lnTo>
                      <a:pt x="887687" y="443849"/>
                    </a:lnTo>
                    <a:lnTo>
                      <a:pt x="885082" y="395486"/>
                    </a:lnTo>
                    <a:lnTo>
                      <a:pt x="877450" y="348632"/>
                    </a:lnTo>
                    <a:lnTo>
                      <a:pt x="865059" y="303557"/>
                    </a:lnTo>
                    <a:lnTo>
                      <a:pt x="848182" y="260532"/>
                    </a:lnTo>
                    <a:lnTo>
                      <a:pt x="827089" y="219828"/>
                    </a:lnTo>
                    <a:lnTo>
                      <a:pt x="802051" y="181716"/>
                    </a:lnTo>
                    <a:lnTo>
                      <a:pt x="773338" y="146466"/>
                    </a:lnTo>
                    <a:lnTo>
                      <a:pt x="741221" y="114349"/>
                    </a:lnTo>
                    <a:lnTo>
                      <a:pt x="705971" y="85636"/>
                    </a:lnTo>
                    <a:lnTo>
                      <a:pt x="667860" y="60597"/>
                    </a:lnTo>
                    <a:lnTo>
                      <a:pt x="627156" y="39504"/>
                    </a:lnTo>
                    <a:lnTo>
                      <a:pt x="584132" y="22627"/>
                    </a:lnTo>
                    <a:lnTo>
                      <a:pt x="539058" y="10237"/>
                    </a:lnTo>
                    <a:lnTo>
                      <a:pt x="492205" y="2604"/>
                    </a:lnTo>
                    <a:lnTo>
                      <a:pt x="44384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61DE24A-D095-948D-BA3B-416AE00C26DB}"/>
                </a:ext>
              </a:extLst>
            </p:cNvPr>
            <p:cNvSpPr txBox="1"/>
            <p:nvPr/>
          </p:nvSpPr>
          <p:spPr>
            <a:xfrm>
              <a:off x="18316599" y="10258331"/>
              <a:ext cx="111720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b="1" dirty="0">
                  <a:latin typeface="+mn-lt"/>
                </a:rPr>
                <a:t>Year</a:t>
              </a:r>
            </a:p>
            <a:p>
              <a:pPr algn="ctr"/>
              <a:r>
                <a:rPr lang="en-GB" sz="3600" b="1" dirty="0">
                  <a:latin typeface="+mn-lt"/>
                </a:rPr>
                <a:t>7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EE15E53-463C-F4F9-3B84-12BA1F5511F4}"/>
              </a:ext>
            </a:extLst>
          </p:cNvPr>
          <p:cNvGrpSpPr/>
          <p:nvPr/>
        </p:nvGrpSpPr>
        <p:grpSpPr>
          <a:xfrm>
            <a:off x="14718791" y="7203567"/>
            <a:ext cx="2162511" cy="2114989"/>
            <a:chOff x="2748268" y="5861300"/>
            <a:chExt cx="1708150" cy="170815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E91FA07-229B-1594-5F1F-7D151607EC48}"/>
                </a:ext>
              </a:extLst>
            </p:cNvPr>
            <p:cNvGrpSpPr/>
            <p:nvPr/>
          </p:nvGrpSpPr>
          <p:grpSpPr>
            <a:xfrm>
              <a:off x="2748268" y="5861300"/>
              <a:ext cx="1708150" cy="1708150"/>
              <a:chOff x="1941364" y="6299465"/>
              <a:chExt cx="1708150" cy="1708150"/>
            </a:xfrm>
          </p:grpSpPr>
          <p:sp>
            <p:nvSpPr>
              <p:cNvPr id="18" name="object 90">
                <a:extLst>
                  <a:ext uri="{FF2B5EF4-FFF2-40B4-BE49-F238E27FC236}">
                    <a16:creationId xmlns:a16="http://schemas.microsoft.com/office/drawing/2014/main" id="{BEA2048D-FC36-A47C-BADD-227ED384026C}"/>
                  </a:ext>
                </a:extLst>
              </p:cNvPr>
              <p:cNvSpPr/>
              <p:nvPr/>
            </p:nvSpPr>
            <p:spPr>
              <a:xfrm>
                <a:off x="1941364" y="6299465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872" y="0"/>
                    </a:moveTo>
                    <a:lnTo>
                      <a:pt x="805418" y="1351"/>
                    </a:lnTo>
                    <a:lnTo>
                      <a:pt x="757673" y="5358"/>
                    </a:lnTo>
                    <a:lnTo>
                      <a:pt x="710710" y="11948"/>
                    </a:lnTo>
                    <a:lnTo>
                      <a:pt x="664600" y="21050"/>
                    </a:lnTo>
                    <a:lnTo>
                      <a:pt x="619415" y="32590"/>
                    </a:lnTo>
                    <a:lnTo>
                      <a:pt x="575228" y="46498"/>
                    </a:lnTo>
                    <a:lnTo>
                      <a:pt x="532110" y="62700"/>
                    </a:lnTo>
                    <a:lnTo>
                      <a:pt x="490134" y="81126"/>
                    </a:lnTo>
                    <a:lnTo>
                      <a:pt x="449371" y="101701"/>
                    </a:lnTo>
                    <a:lnTo>
                      <a:pt x="409894" y="124356"/>
                    </a:lnTo>
                    <a:lnTo>
                      <a:pt x="371775" y="149017"/>
                    </a:lnTo>
                    <a:lnTo>
                      <a:pt x="335086" y="175613"/>
                    </a:lnTo>
                    <a:lnTo>
                      <a:pt x="299899" y="204071"/>
                    </a:lnTo>
                    <a:lnTo>
                      <a:pt x="266287" y="234320"/>
                    </a:lnTo>
                    <a:lnTo>
                      <a:pt x="234320" y="266287"/>
                    </a:lnTo>
                    <a:lnTo>
                      <a:pt x="204071" y="299899"/>
                    </a:lnTo>
                    <a:lnTo>
                      <a:pt x="175613" y="335086"/>
                    </a:lnTo>
                    <a:lnTo>
                      <a:pt x="149017" y="371775"/>
                    </a:lnTo>
                    <a:lnTo>
                      <a:pt x="124356" y="409894"/>
                    </a:lnTo>
                    <a:lnTo>
                      <a:pt x="101701" y="449371"/>
                    </a:lnTo>
                    <a:lnTo>
                      <a:pt x="81126" y="490134"/>
                    </a:lnTo>
                    <a:lnTo>
                      <a:pt x="62700" y="532110"/>
                    </a:lnTo>
                    <a:lnTo>
                      <a:pt x="46498" y="575228"/>
                    </a:lnTo>
                    <a:lnTo>
                      <a:pt x="32590" y="619415"/>
                    </a:lnTo>
                    <a:lnTo>
                      <a:pt x="21050" y="664600"/>
                    </a:lnTo>
                    <a:lnTo>
                      <a:pt x="11948" y="710710"/>
                    </a:lnTo>
                    <a:lnTo>
                      <a:pt x="5358" y="757673"/>
                    </a:lnTo>
                    <a:lnTo>
                      <a:pt x="1351" y="805418"/>
                    </a:lnTo>
                    <a:lnTo>
                      <a:pt x="0" y="853872"/>
                    </a:lnTo>
                    <a:lnTo>
                      <a:pt x="1351" y="902326"/>
                    </a:lnTo>
                    <a:lnTo>
                      <a:pt x="5358" y="950071"/>
                    </a:lnTo>
                    <a:lnTo>
                      <a:pt x="11948" y="997035"/>
                    </a:lnTo>
                    <a:lnTo>
                      <a:pt x="21050" y="1043145"/>
                    </a:lnTo>
                    <a:lnTo>
                      <a:pt x="32590" y="1088331"/>
                    </a:lnTo>
                    <a:lnTo>
                      <a:pt x="46498" y="1132518"/>
                    </a:lnTo>
                    <a:lnTo>
                      <a:pt x="62700" y="1175637"/>
                    </a:lnTo>
                    <a:lnTo>
                      <a:pt x="81126" y="1217613"/>
                    </a:lnTo>
                    <a:lnTo>
                      <a:pt x="101701" y="1258376"/>
                    </a:lnTo>
                    <a:lnTo>
                      <a:pt x="124356" y="1297853"/>
                    </a:lnTo>
                    <a:lnTo>
                      <a:pt x="149017" y="1335972"/>
                    </a:lnTo>
                    <a:lnTo>
                      <a:pt x="175613" y="1372662"/>
                    </a:lnTo>
                    <a:lnTo>
                      <a:pt x="204071" y="1407849"/>
                    </a:lnTo>
                    <a:lnTo>
                      <a:pt x="234320" y="1441462"/>
                    </a:lnTo>
                    <a:lnTo>
                      <a:pt x="266287" y="1473429"/>
                    </a:lnTo>
                    <a:lnTo>
                      <a:pt x="299899" y="1503677"/>
                    </a:lnTo>
                    <a:lnTo>
                      <a:pt x="335086" y="1532136"/>
                    </a:lnTo>
                    <a:lnTo>
                      <a:pt x="371775" y="1558731"/>
                    </a:lnTo>
                    <a:lnTo>
                      <a:pt x="409894" y="1583393"/>
                    </a:lnTo>
                    <a:lnTo>
                      <a:pt x="449371" y="1606047"/>
                    </a:lnTo>
                    <a:lnTo>
                      <a:pt x="490134" y="1626624"/>
                    </a:lnTo>
                    <a:lnTo>
                      <a:pt x="532110" y="1645049"/>
                    </a:lnTo>
                    <a:lnTo>
                      <a:pt x="575228" y="1661251"/>
                    </a:lnTo>
                    <a:lnTo>
                      <a:pt x="619415" y="1675159"/>
                    </a:lnTo>
                    <a:lnTo>
                      <a:pt x="664600" y="1686699"/>
                    </a:lnTo>
                    <a:lnTo>
                      <a:pt x="710710" y="1695801"/>
                    </a:lnTo>
                    <a:lnTo>
                      <a:pt x="757673" y="1702391"/>
                    </a:lnTo>
                    <a:lnTo>
                      <a:pt x="805418" y="1706398"/>
                    </a:lnTo>
                    <a:lnTo>
                      <a:pt x="853872" y="1707750"/>
                    </a:lnTo>
                    <a:lnTo>
                      <a:pt x="902325" y="1706398"/>
                    </a:lnTo>
                    <a:lnTo>
                      <a:pt x="950070" y="1702391"/>
                    </a:lnTo>
                    <a:lnTo>
                      <a:pt x="997033" y="1695801"/>
                    </a:lnTo>
                    <a:lnTo>
                      <a:pt x="1043144" y="1686699"/>
                    </a:lnTo>
                    <a:lnTo>
                      <a:pt x="1088329" y="1675159"/>
                    </a:lnTo>
                    <a:lnTo>
                      <a:pt x="1132516" y="1661251"/>
                    </a:lnTo>
                    <a:lnTo>
                      <a:pt x="1175634" y="1645049"/>
                    </a:lnTo>
                    <a:lnTo>
                      <a:pt x="1217611" y="1626624"/>
                    </a:lnTo>
                    <a:lnTo>
                      <a:pt x="1258373" y="1606047"/>
                    </a:lnTo>
                    <a:lnTo>
                      <a:pt x="1297850" y="1583393"/>
                    </a:lnTo>
                    <a:lnTo>
                      <a:pt x="1335970" y="1558731"/>
                    </a:lnTo>
                    <a:lnTo>
                      <a:pt x="1372659" y="1532136"/>
                    </a:lnTo>
                    <a:lnTo>
                      <a:pt x="1407846" y="1503677"/>
                    </a:lnTo>
                    <a:lnTo>
                      <a:pt x="1441460" y="1473429"/>
                    </a:lnTo>
                    <a:lnTo>
                      <a:pt x="1473427" y="1441462"/>
                    </a:lnTo>
                    <a:lnTo>
                      <a:pt x="1503675" y="1407849"/>
                    </a:lnTo>
                    <a:lnTo>
                      <a:pt x="1532134" y="1372662"/>
                    </a:lnTo>
                    <a:lnTo>
                      <a:pt x="1558730" y="1335972"/>
                    </a:lnTo>
                    <a:lnTo>
                      <a:pt x="1583391" y="1297853"/>
                    </a:lnTo>
                    <a:lnTo>
                      <a:pt x="1606046" y="1258376"/>
                    </a:lnTo>
                    <a:lnTo>
                      <a:pt x="1626623" y="1217613"/>
                    </a:lnTo>
                    <a:lnTo>
                      <a:pt x="1645048" y="1175637"/>
                    </a:lnTo>
                    <a:lnTo>
                      <a:pt x="1661251" y="1132518"/>
                    </a:lnTo>
                    <a:lnTo>
                      <a:pt x="1675158" y="1088331"/>
                    </a:lnTo>
                    <a:lnTo>
                      <a:pt x="1686699" y="1043145"/>
                    </a:lnTo>
                    <a:lnTo>
                      <a:pt x="1695801" y="997035"/>
                    </a:lnTo>
                    <a:lnTo>
                      <a:pt x="1702391" y="950071"/>
                    </a:lnTo>
                    <a:lnTo>
                      <a:pt x="1706398" y="902326"/>
                    </a:lnTo>
                    <a:lnTo>
                      <a:pt x="1707750" y="853872"/>
                    </a:lnTo>
                    <a:lnTo>
                      <a:pt x="1706398" y="805418"/>
                    </a:lnTo>
                    <a:lnTo>
                      <a:pt x="1702391" y="757673"/>
                    </a:lnTo>
                    <a:lnTo>
                      <a:pt x="1695801" y="710710"/>
                    </a:lnTo>
                    <a:lnTo>
                      <a:pt x="1686699" y="664600"/>
                    </a:lnTo>
                    <a:lnTo>
                      <a:pt x="1675158" y="619415"/>
                    </a:lnTo>
                    <a:lnTo>
                      <a:pt x="1661251" y="575228"/>
                    </a:lnTo>
                    <a:lnTo>
                      <a:pt x="1645048" y="532110"/>
                    </a:lnTo>
                    <a:lnTo>
                      <a:pt x="1626623" y="490134"/>
                    </a:lnTo>
                    <a:lnTo>
                      <a:pt x="1606046" y="449371"/>
                    </a:lnTo>
                    <a:lnTo>
                      <a:pt x="1583391" y="409894"/>
                    </a:lnTo>
                    <a:lnTo>
                      <a:pt x="1558730" y="371775"/>
                    </a:lnTo>
                    <a:lnTo>
                      <a:pt x="1532134" y="335086"/>
                    </a:lnTo>
                    <a:lnTo>
                      <a:pt x="1503675" y="299899"/>
                    </a:lnTo>
                    <a:lnTo>
                      <a:pt x="1473427" y="266287"/>
                    </a:lnTo>
                    <a:lnTo>
                      <a:pt x="1441460" y="234320"/>
                    </a:lnTo>
                    <a:lnTo>
                      <a:pt x="1407846" y="204071"/>
                    </a:lnTo>
                    <a:lnTo>
                      <a:pt x="1372659" y="175613"/>
                    </a:lnTo>
                    <a:lnTo>
                      <a:pt x="1335970" y="149017"/>
                    </a:lnTo>
                    <a:lnTo>
                      <a:pt x="1297850" y="124356"/>
                    </a:lnTo>
                    <a:lnTo>
                      <a:pt x="1258373" y="101701"/>
                    </a:lnTo>
                    <a:lnTo>
                      <a:pt x="1217611" y="81126"/>
                    </a:lnTo>
                    <a:lnTo>
                      <a:pt x="1175634" y="62700"/>
                    </a:lnTo>
                    <a:lnTo>
                      <a:pt x="1132516" y="46498"/>
                    </a:lnTo>
                    <a:lnTo>
                      <a:pt x="1088329" y="32590"/>
                    </a:lnTo>
                    <a:lnTo>
                      <a:pt x="1043144" y="21050"/>
                    </a:lnTo>
                    <a:lnTo>
                      <a:pt x="997033" y="11948"/>
                    </a:lnTo>
                    <a:lnTo>
                      <a:pt x="950070" y="5358"/>
                    </a:lnTo>
                    <a:lnTo>
                      <a:pt x="902325" y="1351"/>
                    </a:lnTo>
                    <a:lnTo>
                      <a:pt x="853872" y="0"/>
                    </a:lnTo>
                    <a:close/>
                  </a:path>
                </a:pathLst>
              </a:custGeom>
              <a:solidFill>
                <a:srgbClr val="FFED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1" name="object 91">
                <a:extLst>
                  <a:ext uri="{FF2B5EF4-FFF2-40B4-BE49-F238E27FC236}">
                    <a16:creationId xmlns:a16="http://schemas.microsoft.com/office/drawing/2014/main" id="{4550E006-8DEF-5400-736B-CE7E9E12BE62}"/>
                  </a:ext>
                </a:extLst>
              </p:cNvPr>
              <p:cNvSpPr/>
              <p:nvPr/>
            </p:nvSpPr>
            <p:spPr>
              <a:xfrm>
                <a:off x="1941364" y="6299465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872" y="1707750"/>
                    </a:moveTo>
                    <a:lnTo>
                      <a:pt x="902325" y="1706398"/>
                    </a:lnTo>
                    <a:lnTo>
                      <a:pt x="950070" y="1702391"/>
                    </a:lnTo>
                    <a:lnTo>
                      <a:pt x="997033" y="1695801"/>
                    </a:lnTo>
                    <a:lnTo>
                      <a:pt x="1043144" y="1686699"/>
                    </a:lnTo>
                    <a:lnTo>
                      <a:pt x="1088329" y="1675159"/>
                    </a:lnTo>
                    <a:lnTo>
                      <a:pt x="1132516" y="1661251"/>
                    </a:lnTo>
                    <a:lnTo>
                      <a:pt x="1175634" y="1645049"/>
                    </a:lnTo>
                    <a:lnTo>
                      <a:pt x="1217611" y="1626624"/>
                    </a:lnTo>
                    <a:lnTo>
                      <a:pt x="1258373" y="1606047"/>
                    </a:lnTo>
                    <a:lnTo>
                      <a:pt x="1297850" y="1583393"/>
                    </a:lnTo>
                    <a:lnTo>
                      <a:pt x="1335970" y="1558731"/>
                    </a:lnTo>
                    <a:lnTo>
                      <a:pt x="1372659" y="1532136"/>
                    </a:lnTo>
                    <a:lnTo>
                      <a:pt x="1407846" y="1503677"/>
                    </a:lnTo>
                    <a:lnTo>
                      <a:pt x="1441460" y="1473429"/>
                    </a:lnTo>
                    <a:lnTo>
                      <a:pt x="1473427" y="1441462"/>
                    </a:lnTo>
                    <a:lnTo>
                      <a:pt x="1503675" y="1407849"/>
                    </a:lnTo>
                    <a:lnTo>
                      <a:pt x="1532134" y="1372662"/>
                    </a:lnTo>
                    <a:lnTo>
                      <a:pt x="1558730" y="1335972"/>
                    </a:lnTo>
                    <a:lnTo>
                      <a:pt x="1583391" y="1297853"/>
                    </a:lnTo>
                    <a:lnTo>
                      <a:pt x="1606046" y="1258376"/>
                    </a:lnTo>
                    <a:lnTo>
                      <a:pt x="1626623" y="1217613"/>
                    </a:lnTo>
                    <a:lnTo>
                      <a:pt x="1645048" y="1175637"/>
                    </a:lnTo>
                    <a:lnTo>
                      <a:pt x="1661251" y="1132518"/>
                    </a:lnTo>
                    <a:lnTo>
                      <a:pt x="1675158" y="1088331"/>
                    </a:lnTo>
                    <a:lnTo>
                      <a:pt x="1686699" y="1043145"/>
                    </a:lnTo>
                    <a:lnTo>
                      <a:pt x="1695801" y="997035"/>
                    </a:lnTo>
                    <a:lnTo>
                      <a:pt x="1702391" y="950071"/>
                    </a:lnTo>
                    <a:lnTo>
                      <a:pt x="1706398" y="902326"/>
                    </a:lnTo>
                    <a:lnTo>
                      <a:pt x="1707750" y="853872"/>
                    </a:lnTo>
                    <a:lnTo>
                      <a:pt x="1706398" y="805418"/>
                    </a:lnTo>
                    <a:lnTo>
                      <a:pt x="1702391" y="757673"/>
                    </a:lnTo>
                    <a:lnTo>
                      <a:pt x="1695801" y="710710"/>
                    </a:lnTo>
                    <a:lnTo>
                      <a:pt x="1686699" y="664600"/>
                    </a:lnTo>
                    <a:lnTo>
                      <a:pt x="1675158" y="619415"/>
                    </a:lnTo>
                    <a:lnTo>
                      <a:pt x="1661251" y="575228"/>
                    </a:lnTo>
                    <a:lnTo>
                      <a:pt x="1645048" y="532110"/>
                    </a:lnTo>
                    <a:lnTo>
                      <a:pt x="1626623" y="490134"/>
                    </a:lnTo>
                    <a:lnTo>
                      <a:pt x="1606046" y="449371"/>
                    </a:lnTo>
                    <a:lnTo>
                      <a:pt x="1583391" y="409894"/>
                    </a:lnTo>
                    <a:lnTo>
                      <a:pt x="1558730" y="371775"/>
                    </a:lnTo>
                    <a:lnTo>
                      <a:pt x="1532134" y="335086"/>
                    </a:lnTo>
                    <a:lnTo>
                      <a:pt x="1503675" y="299899"/>
                    </a:lnTo>
                    <a:lnTo>
                      <a:pt x="1473427" y="266287"/>
                    </a:lnTo>
                    <a:lnTo>
                      <a:pt x="1441460" y="234320"/>
                    </a:lnTo>
                    <a:lnTo>
                      <a:pt x="1407846" y="204071"/>
                    </a:lnTo>
                    <a:lnTo>
                      <a:pt x="1372659" y="175613"/>
                    </a:lnTo>
                    <a:lnTo>
                      <a:pt x="1335970" y="149017"/>
                    </a:lnTo>
                    <a:lnTo>
                      <a:pt x="1297850" y="124356"/>
                    </a:lnTo>
                    <a:lnTo>
                      <a:pt x="1258373" y="101701"/>
                    </a:lnTo>
                    <a:lnTo>
                      <a:pt x="1217611" y="81126"/>
                    </a:lnTo>
                    <a:lnTo>
                      <a:pt x="1175634" y="62700"/>
                    </a:lnTo>
                    <a:lnTo>
                      <a:pt x="1132516" y="46498"/>
                    </a:lnTo>
                    <a:lnTo>
                      <a:pt x="1088329" y="32590"/>
                    </a:lnTo>
                    <a:lnTo>
                      <a:pt x="1043144" y="21050"/>
                    </a:lnTo>
                    <a:lnTo>
                      <a:pt x="997033" y="11948"/>
                    </a:lnTo>
                    <a:lnTo>
                      <a:pt x="950070" y="5358"/>
                    </a:lnTo>
                    <a:lnTo>
                      <a:pt x="902325" y="1351"/>
                    </a:lnTo>
                    <a:lnTo>
                      <a:pt x="853872" y="0"/>
                    </a:lnTo>
                    <a:lnTo>
                      <a:pt x="805418" y="1351"/>
                    </a:lnTo>
                    <a:lnTo>
                      <a:pt x="757673" y="5358"/>
                    </a:lnTo>
                    <a:lnTo>
                      <a:pt x="710710" y="11948"/>
                    </a:lnTo>
                    <a:lnTo>
                      <a:pt x="664600" y="21050"/>
                    </a:lnTo>
                    <a:lnTo>
                      <a:pt x="619415" y="32590"/>
                    </a:lnTo>
                    <a:lnTo>
                      <a:pt x="575228" y="46498"/>
                    </a:lnTo>
                    <a:lnTo>
                      <a:pt x="532110" y="62700"/>
                    </a:lnTo>
                    <a:lnTo>
                      <a:pt x="490134" y="81126"/>
                    </a:lnTo>
                    <a:lnTo>
                      <a:pt x="449371" y="101701"/>
                    </a:lnTo>
                    <a:lnTo>
                      <a:pt x="409894" y="124356"/>
                    </a:lnTo>
                    <a:lnTo>
                      <a:pt x="371775" y="149017"/>
                    </a:lnTo>
                    <a:lnTo>
                      <a:pt x="335086" y="175613"/>
                    </a:lnTo>
                    <a:lnTo>
                      <a:pt x="299899" y="204071"/>
                    </a:lnTo>
                    <a:lnTo>
                      <a:pt x="266287" y="234320"/>
                    </a:lnTo>
                    <a:lnTo>
                      <a:pt x="234320" y="266287"/>
                    </a:lnTo>
                    <a:lnTo>
                      <a:pt x="204071" y="299899"/>
                    </a:lnTo>
                    <a:lnTo>
                      <a:pt x="175613" y="335086"/>
                    </a:lnTo>
                    <a:lnTo>
                      <a:pt x="149017" y="371775"/>
                    </a:lnTo>
                    <a:lnTo>
                      <a:pt x="124356" y="409894"/>
                    </a:lnTo>
                    <a:lnTo>
                      <a:pt x="101701" y="449371"/>
                    </a:lnTo>
                    <a:lnTo>
                      <a:pt x="81126" y="490134"/>
                    </a:lnTo>
                    <a:lnTo>
                      <a:pt x="62700" y="532110"/>
                    </a:lnTo>
                    <a:lnTo>
                      <a:pt x="46498" y="575228"/>
                    </a:lnTo>
                    <a:lnTo>
                      <a:pt x="32590" y="619415"/>
                    </a:lnTo>
                    <a:lnTo>
                      <a:pt x="21050" y="664600"/>
                    </a:lnTo>
                    <a:lnTo>
                      <a:pt x="11948" y="710710"/>
                    </a:lnTo>
                    <a:lnTo>
                      <a:pt x="5358" y="757673"/>
                    </a:lnTo>
                    <a:lnTo>
                      <a:pt x="1351" y="805418"/>
                    </a:lnTo>
                    <a:lnTo>
                      <a:pt x="0" y="853872"/>
                    </a:lnTo>
                    <a:lnTo>
                      <a:pt x="1351" y="902326"/>
                    </a:lnTo>
                    <a:lnTo>
                      <a:pt x="5358" y="950071"/>
                    </a:lnTo>
                    <a:lnTo>
                      <a:pt x="11948" y="997035"/>
                    </a:lnTo>
                    <a:lnTo>
                      <a:pt x="21050" y="1043145"/>
                    </a:lnTo>
                    <a:lnTo>
                      <a:pt x="32590" y="1088331"/>
                    </a:lnTo>
                    <a:lnTo>
                      <a:pt x="46498" y="1132518"/>
                    </a:lnTo>
                    <a:lnTo>
                      <a:pt x="62700" y="1175637"/>
                    </a:lnTo>
                    <a:lnTo>
                      <a:pt x="81126" y="1217613"/>
                    </a:lnTo>
                    <a:lnTo>
                      <a:pt x="101701" y="1258376"/>
                    </a:lnTo>
                    <a:lnTo>
                      <a:pt x="124356" y="1297853"/>
                    </a:lnTo>
                    <a:lnTo>
                      <a:pt x="149017" y="1335972"/>
                    </a:lnTo>
                    <a:lnTo>
                      <a:pt x="175613" y="1372662"/>
                    </a:lnTo>
                    <a:lnTo>
                      <a:pt x="204071" y="1407849"/>
                    </a:lnTo>
                    <a:lnTo>
                      <a:pt x="234320" y="1441462"/>
                    </a:lnTo>
                    <a:lnTo>
                      <a:pt x="266287" y="1473429"/>
                    </a:lnTo>
                    <a:lnTo>
                      <a:pt x="299899" y="1503677"/>
                    </a:lnTo>
                    <a:lnTo>
                      <a:pt x="335086" y="1532136"/>
                    </a:lnTo>
                    <a:lnTo>
                      <a:pt x="371775" y="1558731"/>
                    </a:lnTo>
                    <a:lnTo>
                      <a:pt x="409894" y="1583393"/>
                    </a:lnTo>
                    <a:lnTo>
                      <a:pt x="449371" y="1606047"/>
                    </a:lnTo>
                    <a:lnTo>
                      <a:pt x="490134" y="1626624"/>
                    </a:lnTo>
                    <a:lnTo>
                      <a:pt x="532110" y="1645049"/>
                    </a:lnTo>
                    <a:lnTo>
                      <a:pt x="575228" y="1661251"/>
                    </a:lnTo>
                    <a:lnTo>
                      <a:pt x="619415" y="1675159"/>
                    </a:lnTo>
                    <a:lnTo>
                      <a:pt x="664600" y="1686699"/>
                    </a:lnTo>
                    <a:lnTo>
                      <a:pt x="710710" y="1695801"/>
                    </a:lnTo>
                    <a:lnTo>
                      <a:pt x="757673" y="1702391"/>
                    </a:lnTo>
                    <a:lnTo>
                      <a:pt x="805418" y="1706398"/>
                    </a:lnTo>
                    <a:lnTo>
                      <a:pt x="853872" y="1707750"/>
                    </a:lnTo>
                    <a:close/>
                  </a:path>
                </a:pathLst>
              </a:custGeom>
              <a:ln w="1192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2" name="object 92">
                <a:extLst>
                  <a:ext uri="{FF2B5EF4-FFF2-40B4-BE49-F238E27FC236}">
                    <a16:creationId xmlns:a16="http://schemas.microsoft.com/office/drawing/2014/main" id="{BBC9FA12-FA15-6238-DEAD-E704F8ACE8AB}"/>
                  </a:ext>
                </a:extLst>
              </p:cNvPr>
              <p:cNvSpPr/>
              <p:nvPr/>
            </p:nvSpPr>
            <p:spPr>
              <a:xfrm>
                <a:off x="2351392" y="6708648"/>
                <a:ext cx="887730" cy="887730"/>
              </a:xfrm>
              <a:custGeom>
                <a:avLst/>
                <a:gdLst/>
                <a:ahLst/>
                <a:cxnLst/>
                <a:rect l="l" t="t" r="r" b="b"/>
                <a:pathLst>
                  <a:path w="887729" h="887729">
                    <a:moveTo>
                      <a:pt x="443843" y="0"/>
                    </a:moveTo>
                    <a:lnTo>
                      <a:pt x="395481" y="2604"/>
                    </a:lnTo>
                    <a:lnTo>
                      <a:pt x="348628" y="10237"/>
                    </a:lnTo>
                    <a:lnTo>
                      <a:pt x="303554" y="22627"/>
                    </a:lnTo>
                    <a:lnTo>
                      <a:pt x="260530" y="39504"/>
                    </a:lnTo>
                    <a:lnTo>
                      <a:pt x="219827" y="60597"/>
                    </a:lnTo>
                    <a:lnTo>
                      <a:pt x="181715" y="85636"/>
                    </a:lnTo>
                    <a:lnTo>
                      <a:pt x="146465" y="114349"/>
                    </a:lnTo>
                    <a:lnTo>
                      <a:pt x="114348" y="146466"/>
                    </a:lnTo>
                    <a:lnTo>
                      <a:pt x="85635" y="181716"/>
                    </a:lnTo>
                    <a:lnTo>
                      <a:pt x="60597" y="219828"/>
                    </a:lnTo>
                    <a:lnTo>
                      <a:pt x="39504" y="260532"/>
                    </a:lnTo>
                    <a:lnTo>
                      <a:pt x="22627" y="303557"/>
                    </a:lnTo>
                    <a:lnTo>
                      <a:pt x="10237" y="348632"/>
                    </a:lnTo>
                    <a:lnTo>
                      <a:pt x="2604" y="395486"/>
                    </a:lnTo>
                    <a:lnTo>
                      <a:pt x="0" y="443849"/>
                    </a:lnTo>
                    <a:lnTo>
                      <a:pt x="2604" y="492211"/>
                    </a:lnTo>
                    <a:lnTo>
                      <a:pt x="10237" y="539064"/>
                    </a:lnTo>
                    <a:lnTo>
                      <a:pt x="22627" y="584138"/>
                    </a:lnTo>
                    <a:lnTo>
                      <a:pt x="39504" y="627162"/>
                    </a:lnTo>
                    <a:lnTo>
                      <a:pt x="60597" y="667866"/>
                    </a:lnTo>
                    <a:lnTo>
                      <a:pt x="85635" y="705977"/>
                    </a:lnTo>
                    <a:lnTo>
                      <a:pt x="114348" y="741227"/>
                    </a:lnTo>
                    <a:lnTo>
                      <a:pt x="146465" y="773344"/>
                    </a:lnTo>
                    <a:lnTo>
                      <a:pt x="181715" y="802057"/>
                    </a:lnTo>
                    <a:lnTo>
                      <a:pt x="219827" y="827095"/>
                    </a:lnTo>
                    <a:lnTo>
                      <a:pt x="260530" y="848188"/>
                    </a:lnTo>
                    <a:lnTo>
                      <a:pt x="303554" y="865065"/>
                    </a:lnTo>
                    <a:lnTo>
                      <a:pt x="348628" y="877456"/>
                    </a:lnTo>
                    <a:lnTo>
                      <a:pt x="395481" y="885088"/>
                    </a:lnTo>
                    <a:lnTo>
                      <a:pt x="443843" y="887693"/>
                    </a:lnTo>
                    <a:lnTo>
                      <a:pt x="492205" y="885088"/>
                    </a:lnTo>
                    <a:lnTo>
                      <a:pt x="539058" y="877456"/>
                    </a:lnTo>
                    <a:lnTo>
                      <a:pt x="584132" y="865065"/>
                    </a:lnTo>
                    <a:lnTo>
                      <a:pt x="627156" y="848188"/>
                    </a:lnTo>
                    <a:lnTo>
                      <a:pt x="667860" y="827095"/>
                    </a:lnTo>
                    <a:lnTo>
                      <a:pt x="705971" y="802057"/>
                    </a:lnTo>
                    <a:lnTo>
                      <a:pt x="741221" y="773344"/>
                    </a:lnTo>
                    <a:lnTo>
                      <a:pt x="773338" y="741227"/>
                    </a:lnTo>
                    <a:lnTo>
                      <a:pt x="802051" y="705977"/>
                    </a:lnTo>
                    <a:lnTo>
                      <a:pt x="827089" y="667866"/>
                    </a:lnTo>
                    <a:lnTo>
                      <a:pt x="848182" y="627162"/>
                    </a:lnTo>
                    <a:lnTo>
                      <a:pt x="865059" y="584138"/>
                    </a:lnTo>
                    <a:lnTo>
                      <a:pt x="877450" y="539064"/>
                    </a:lnTo>
                    <a:lnTo>
                      <a:pt x="885082" y="492211"/>
                    </a:lnTo>
                    <a:lnTo>
                      <a:pt x="887687" y="443849"/>
                    </a:lnTo>
                    <a:lnTo>
                      <a:pt x="885082" y="395486"/>
                    </a:lnTo>
                    <a:lnTo>
                      <a:pt x="877450" y="348632"/>
                    </a:lnTo>
                    <a:lnTo>
                      <a:pt x="865059" y="303557"/>
                    </a:lnTo>
                    <a:lnTo>
                      <a:pt x="848182" y="260532"/>
                    </a:lnTo>
                    <a:lnTo>
                      <a:pt x="827089" y="219828"/>
                    </a:lnTo>
                    <a:lnTo>
                      <a:pt x="802051" y="181716"/>
                    </a:lnTo>
                    <a:lnTo>
                      <a:pt x="773338" y="146466"/>
                    </a:lnTo>
                    <a:lnTo>
                      <a:pt x="741221" y="114349"/>
                    </a:lnTo>
                    <a:lnTo>
                      <a:pt x="705971" y="85636"/>
                    </a:lnTo>
                    <a:lnTo>
                      <a:pt x="667860" y="60597"/>
                    </a:lnTo>
                    <a:lnTo>
                      <a:pt x="627156" y="39504"/>
                    </a:lnTo>
                    <a:lnTo>
                      <a:pt x="584132" y="22627"/>
                    </a:lnTo>
                    <a:lnTo>
                      <a:pt x="539058" y="10237"/>
                    </a:lnTo>
                    <a:lnTo>
                      <a:pt x="492205" y="2604"/>
                    </a:lnTo>
                    <a:lnTo>
                      <a:pt x="44384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D388289-A30C-2E21-D6A9-83C3F66A7378}"/>
                </a:ext>
              </a:extLst>
            </p:cNvPr>
            <p:cNvSpPr txBox="1"/>
            <p:nvPr/>
          </p:nvSpPr>
          <p:spPr>
            <a:xfrm>
              <a:off x="3102856" y="5999854"/>
              <a:ext cx="111720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b="1" dirty="0">
                  <a:latin typeface="+mn-lt"/>
                </a:rPr>
                <a:t>Year</a:t>
              </a:r>
            </a:p>
            <a:p>
              <a:pPr algn="ctr"/>
              <a:r>
                <a:rPr lang="en-GB" sz="3600" b="1" dirty="0">
                  <a:latin typeface="+mn-lt"/>
                </a:rPr>
                <a:t>8</a:t>
              </a:r>
            </a:p>
          </p:txBody>
        </p:sp>
      </p:grpSp>
      <p:sp>
        <p:nvSpPr>
          <p:cNvPr id="57" name="object 2">
            <a:extLst>
              <a:ext uri="{FF2B5EF4-FFF2-40B4-BE49-F238E27FC236}">
                <a16:creationId xmlns:a16="http://schemas.microsoft.com/office/drawing/2014/main" id="{0F847DD3-3345-B187-5B99-F379E1268C86}"/>
              </a:ext>
            </a:extLst>
          </p:cNvPr>
          <p:cNvSpPr txBox="1">
            <a:spLocks/>
          </p:cNvSpPr>
          <p:nvPr/>
        </p:nvSpPr>
        <p:spPr>
          <a:xfrm>
            <a:off x="4809541" y="196180"/>
            <a:ext cx="11943666" cy="1861406"/>
          </a:xfrm>
          <a:prstGeom prst="rect">
            <a:avLst/>
          </a:prstGeom>
        </p:spPr>
        <p:txBody>
          <a:bodyPr vert="horz" wrap="square" lIns="0" tIns="14604" rIns="0" bIns="0" rtlCol="0" anchor="b">
            <a:spAutoFit/>
          </a:bodyPr>
          <a:lstStyle>
            <a:lvl1pPr algn="ctr">
              <a:defRPr sz="9894" b="0" i="0">
                <a:solidFill>
                  <a:srgbClr val="6BB478"/>
                </a:solidFill>
                <a:latin typeface="Cambria"/>
                <a:ea typeface="+mj-ea"/>
                <a:cs typeface="Cambria"/>
              </a:defRPr>
            </a:lvl1pPr>
          </a:lstStyle>
          <a:p>
            <a:pPr marL="12700">
              <a:spcBef>
                <a:spcPts val="114"/>
              </a:spcBef>
              <a:tabLst>
                <a:tab pos="3785235" algn="l"/>
                <a:tab pos="8406130" algn="l"/>
                <a:tab pos="12444095" algn="l"/>
              </a:tabLst>
            </a:pPr>
            <a:r>
              <a:rPr lang="en-GB" sz="6000" b="1" spc="1070" dirty="0">
                <a:solidFill>
                  <a:schemeClr val="tx1"/>
                </a:solidFill>
              </a:rPr>
              <a:t>Core P</a:t>
            </a:r>
            <a:r>
              <a:rPr lang="en-GB" sz="6000" b="1" cap="small" spc="1070" dirty="0">
                <a:solidFill>
                  <a:schemeClr val="tx1"/>
                </a:solidFill>
              </a:rPr>
              <a:t>hysical </a:t>
            </a:r>
            <a:r>
              <a:rPr lang="en-GB" sz="6000" b="1" spc="1260" dirty="0">
                <a:solidFill>
                  <a:schemeClr val="tx1"/>
                </a:solidFill>
              </a:rPr>
              <a:t>E</a:t>
            </a:r>
            <a:r>
              <a:rPr lang="en-GB" sz="6000" b="1" cap="small" spc="1260" dirty="0">
                <a:solidFill>
                  <a:schemeClr val="tx1"/>
                </a:solidFill>
              </a:rPr>
              <a:t>ducation </a:t>
            </a:r>
          </a:p>
          <a:p>
            <a:pPr marL="12700">
              <a:spcBef>
                <a:spcPts val="114"/>
              </a:spcBef>
              <a:tabLst>
                <a:tab pos="3785235" algn="l"/>
                <a:tab pos="8406130" algn="l"/>
                <a:tab pos="12444095" algn="l"/>
              </a:tabLst>
            </a:pPr>
            <a:r>
              <a:rPr lang="en-GB" sz="6000" b="1" cap="small" spc="1260" dirty="0">
                <a:solidFill>
                  <a:schemeClr val="tx1"/>
                </a:solidFill>
              </a:rPr>
              <a:t>Key Stage 3</a:t>
            </a:r>
          </a:p>
        </p:txBody>
      </p:sp>
      <p:sp>
        <p:nvSpPr>
          <p:cNvPr id="58" name="object 3">
            <a:extLst>
              <a:ext uri="{FF2B5EF4-FFF2-40B4-BE49-F238E27FC236}">
                <a16:creationId xmlns:a16="http://schemas.microsoft.com/office/drawing/2014/main" id="{9AE7BE30-E847-3E9C-A413-F39A0B22C419}"/>
              </a:ext>
            </a:extLst>
          </p:cNvPr>
          <p:cNvSpPr txBox="1"/>
          <p:nvPr/>
        </p:nvSpPr>
        <p:spPr>
          <a:xfrm>
            <a:off x="13142807" y="1878746"/>
            <a:ext cx="7220800" cy="57246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4730"/>
              </a:lnSpc>
              <a:tabLst>
                <a:tab pos="3256915" algn="l"/>
                <a:tab pos="3926204" algn="l"/>
                <a:tab pos="5608320" algn="l"/>
                <a:tab pos="6898005" algn="l"/>
                <a:tab pos="10036810" algn="l"/>
              </a:tabLst>
            </a:pPr>
            <a:r>
              <a:rPr lang="en-GB" sz="3200" b="1" i="1" spc="790" dirty="0">
                <a:solidFill>
                  <a:srgbClr val="0070C0"/>
                </a:solidFill>
                <a:latin typeface="Cambria"/>
                <a:cs typeface="Cambria"/>
              </a:rPr>
              <a:t>Engage, inspire, lead</a:t>
            </a:r>
            <a:endParaRPr sz="3200" dirty="0">
              <a:solidFill>
                <a:srgbClr val="0070C0"/>
              </a:solidFill>
              <a:latin typeface="Cambria"/>
              <a:cs typeface="Cambria"/>
            </a:endParaRPr>
          </a:p>
        </p:txBody>
      </p:sp>
      <p:sp>
        <p:nvSpPr>
          <p:cNvPr id="12" name="Arrow: Pentagon 11">
            <a:extLst>
              <a:ext uri="{FF2B5EF4-FFF2-40B4-BE49-F238E27FC236}">
                <a16:creationId xmlns:a16="http://schemas.microsoft.com/office/drawing/2014/main" id="{71E8701F-1A62-B632-E208-2684761A1439}"/>
              </a:ext>
            </a:extLst>
          </p:cNvPr>
          <p:cNvSpPr/>
          <p:nvPr/>
        </p:nvSpPr>
        <p:spPr>
          <a:xfrm>
            <a:off x="2987010" y="10635860"/>
            <a:ext cx="11865631" cy="2105128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>
                <a:solidFill>
                  <a:schemeClr val="tx1"/>
                </a:solidFill>
              </a:rPr>
              <a:t>Making appropriate decisions to succeed</a:t>
            </a:r>
          </a:p>
          <a:p>
            <a:pPr algn="r">
              <a:tabLst>
                <a:tab pos="10764838" algn="l"/>
              </a:tabLst>
            </a:pPr>
            <a:r>
              <a:rPr lang="en-GB" sz="2400" b="1" dirty="0">
                <a:solidFill>
                  <a:schemeClr val="tx1"/>
                </a:solidFill>
              </a:rPr>
              <a:t>     Decision making </a:t>
            </a:r>
            <a:r>
              <a:rPr lang="en-GB" sz="2400" dirty="0">
                <a:solidFill>
                  <a:schemeClr val="tx1"/>
                </a:solidFill>
              </a:rPr>
              <a:t>skills in a variety of skills to outwit opponents, through a range of team &amp; individual sports. Students will have the opportunity to trial </a:t>
            </a:r>
            <a:r>
              <a:rPr lang="en-GB" sz="2400" b="1" dirty="0">
                <a:solidFill>
                  <a:schemeClr val="tx1"/>
                </a:solidFill>
              </a:rPr>
              <a:t>GCSE Physical Education</a:t>
            </a:r>
            <a:r>
              <a:rPr lang="en-GB" sz="2400" dirty="0">
                <a:solidFill>
                  <a:schemeClr val="tx1"/>
                </a:solidFill>
              </a:rPr>
              <a:t> and </a:t>
            </a:r>
            <a:r>
              <a:rPr lang="en-GB" sz="2400" b="1" dirty="0">
                <a:solidFill>
                  <a:schemeClr val="tx1"/>
                </a:solidFill>
              </a:rPr>
              <a:t>VCERT Health and Fitness</a:t>
            </a:r>
            <a:r>
              <a:rPr lang="en-GB" sz="2400" dirty="0">
                <a:solidFill>
                  <a:schemeClr val="tx1"/>
                </a:solidFill>
              </a:rPr>
              <a:t> taster sessions, </a:t>
            </a:r>
          </a:p>
          <a:p>
            <a:pPr algn="ctr"/>
            <a:r>
              <a:rPr lang="en-GB" sz="2400" dirty="0">
                <a:solidFill>
                  <a:schemeClr val="tx1"/>
                </a:solidFill>
              </a:rPr>
              <a:t>to decide which course is best suited to follow in key stage 4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225470B-00CA-65E1-A8C6-1CAB932DA7A4}"/>
              </a:ext>
            </a:extLst>
          </p:cNvPr>
          <p:cNvGrpSpPr/>
          <p:nvPr/>
        </p:nvGrpSpPr>
        <p:grpSpPr>
          <a:xfrm>
            <a:off x="1875784" y="10672654"/>
            <a:ext cx="2034315" cy="2031540"/>
            <a:chOff x="16273756" y="1652310"/>
            <a:chExt cx="1708150" cy="1708150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2B928E22-CF41-A157-3B88-9E0997BBCBA7}"/>
                </a:ext>
              </a:extLst>
            </p:cNvPr>
            <p:cNvGrpSpPr/>
            <p:nvPr/>
          </p:nvGrpSpPr>
          <p:grpSpPr>
            <a:xfrm>
              <a:off x="16273756" y="1652310"/>
              <a:ext cx="1708150" cy="1708150"/>
              <a:chOff x="1941364" y="6299465"/>
              <a:chExt cx="1708150" cy="1708150"/>
            </a:xfrm>
          </p:grpSpPr>
          <p:sp>
            <p:nvSpPr>
              <p:cNvPr id="35" name="object 90">
                <a:extLst>
                  <a:ext uri="{FF2B5EF4-FFF2-40B4-BE49-F238E27FC236}">
                    <a16:creationId xmlns:a16="http://schemas.microsoft.com/office/drawing/2014/main" id="{AB2EC83D-421C-1B79-8611-0E1791040D52}"/>
                  </a:ext>
                </a:extLst>
              </p:cNvPr>
              <p:cNvSpPr/>
              <p:nvPr/>
            </p:nvSpPr>
            <p:spPr>
              <a:xfrm>
                <a:off x="1941364" y="6299465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872" y="0"/>
                    </a:moveTo>
                    <a:lnTo>
                      <a:pt x="805418" y="1351"/>
                    </a:lnTo>
                    <a:lnTo>
                      <a:pt x="757673" y="5358"/>
                    </a:lnTo>
                    <a:lnTo>
                      <a:pt x="710710" y="11948"/>
                    </a:lnTo>
                    <a:lnTo>
                      <a:pt x="664600" y="21050"/>
                    </a:lnTo>
                    <a:lnTo>
                      <a:pt x="619415" y="32590"/>
                    </a:lnTo>
                    <a:lnTo>
                      <a:pt x="575228" y="46498"/>
                    </a:lnTo>
                    <a:lnTo>
                      <a:pt x="532110" y="62700"/>
                    </a:lnTo>
                    <a:lnTo>
                      <a:pt x="490134" y="81126"/>
                    </a:lnTo>
                    <a:lnTo>
                      <a:pt x="449371" y="101701"/>
                    </a:lnTo>
                    <a:lnTo>
                      <a:pt x="409894" y="124356"/>
                    </a:lnTo>
                    <a:lnTo>
                      <a:pt x="371775" y="149017"/>
                    </a:lnTo>
                    <a:lnTo>
                      <a:pt x="335086" y="175613"/>
                    </a:lnTo>
                    <a:lnTo>
                      <a:pt x="299899" y="204071"/>
                    </a:lnTo>
                    <a:lnTo>
                      <a:pt x="266287" y="234320"/>
                    </a:lnTo>
                    <a:lnTo>
                      <a:pt x="234320" y="266287"/>
                    </a:lnTo>
                    <a:lnTo>
                      <a:pt x="204071" y="299899"/>
                    </a:lnTo>
                    <a:lnTo>
                      <a:pt x="175613" y="335086"/>
                    </a:lnTo>
                    <a:lnTo>
                      <a:pt x="149017" y="371775"/>
                    </a:lnTo>
                    <a:lnTo>
                      <a:pt x="124356" y="409894"/>
                    </a:lnTo>
                    <a:lnTo>
                      <a:pt x="101701" y="449371"/>
                    </a:lnTo>
                    <a:lnTo>
                      <a:pt x="81126" y="490134"/>
                    </a:lnTo>
                    <a:lnTo>
                      <a:pt x="62700" y="532110"/>
                    </a:lnTo>
                    <a:lnTo>
                      <a:pt x="46498" y="575228"/>
                    </a:lnTo>
                    <a:lnTo>
                      <a:pt x="32590" y="619415"/>
                    </a:lnTo>
                    <a:lnTo>
                      <a:pt x="21050" y="664600"/>
                    </a:lnTo>
                    <a:lnTo>
                      <a:pt x="11948" y="710710"/>
                    </a:lnTo>
                    <a:lnTo>
                      <a:pt x="5358" y="757673"/>
                    </a:lnTo>
                    <a:lnTo>
                      <a:pt x="1351" y="805418"/>
                    </a:lnTo>
                    <a:lnTo>
                      <a:pt x="0" y="853872"/>
                    </a:lnTo>
                    <a:lnTo>
                      <a:pt x="1351" y="902326"/>
                    </a:lnTo>
                    <a:lnTo>
                      <a:pt x="5358" y="950071"/>
                    </a:lnTo>
                    <a:lnTo>
                      <a:pt x="11948" y="997035"/>
                    </a:lnTo>
                    <a:lnTo>
                      <a:pt x="21050" y="1043145"/>
                    </a:lnTo>
                    <a:lnTo>
                      <a:pt x="32590" y="1088331"/>
                    </a:lnTo>
                    <a:lnTo>
                      <a:pt x="46498" y="1132518"/>
                    </a:lnTo>
                    <a:lnTo>
                      <a:pt x="62700" y="1175637"/>
                    </a:lnTo>
                    <a:lnTo>
                      <a:pt x="81126" y="1217613"/>
                    </a:lnTo>
                    <a:lnTo>
                      <a:pt x="101701" y="1258376"/>
                    </a:lnTo>
                    <a:lnTo>
                      <a:pt x="124356" y="1297853"/>
                    </a:lnTo>
                    <a:lnTo>
                      <a:pt x="149017" y="1335972"/>
                    </a:lnTo>
                    <a:lnTo>
                      <a:pt x="175613" y="1372662"/>
                    </a:lnTo>
                    <a:lnTo>
                      <a:pt x="204071" y="1407849"/>
                    </a:lnTo>
                    <a:lnTo>
                      <a:pt x="234320" y="1441462"/>
                    </a:lnTo>
                    <a:lnTo>
                      <a:pt x="266287" y="1473429"/>
                    </a:lnTo>
                    <a:lnTo>
                      <a:pt x="299899" y="1503677"/>
                    </a:lnTo>
                    <a:lnTo>
                      <a:pt x="335086" y="1532136"/>
                    </a:lnTo>
                    <a:lnTo>
                      <a:pt x="371775" y="1558731"/>
                    </a:lnTo>
                    <a:lnTo>
                      <a:pt x="409894" y="1583393"/>
                    </a:lnTo>
                    <a:lnTo>
                      <a:pt x="449371" y="1606047"/>
                    </a:lnTo>
                    <a:lnTo>
                      <a:pt x="490134" y="1626624"/>
                    </a:lnTo>
                    <a:lnTo>
                      <a:pt x="532110" y="1645049"/>
                    </a:lnTo>
                    <a:lnTo>
                      <a:pt x="575228" y="1661251"/>
                    </a:lnTo>
                    <a:lnTo>
                      <a:pt x="619415" y="1675159"/>
                    </a:lnTo>
                    <a:lnTo>
                      <a:pt x="664600" y="1686699"/>
                    </a:lnTo>
                    <a:lnTo>
                      <a:pt x="710710" y="1695801"/>
                    </a:lnTo>
                    <a:lnTo>
                      <a:pt x="757673" y="1702391"/>
                    </a:lnTo>
                    <a:lnTo>
                      <a:pt x="805418" y="1706398"/>
                    </a:lnTo>
                    <a:lnTo>
                      <a:pt x="853872" y="1707750"/>
                    </a:lnTo>
                    <a:lnTo>
                      <a:pt x="902325" y="1706398"/>
                    </a:lnTo>
                    <a:lnTo>
                      <a:pt x="950070" y="1702391"/>
                    </a:lnTo>
                    <a:lnTo>
                      <a:pt x="997033" y="1695801"/>
                    </a:lnTo>
                    <a:lnTo>
                      <a:pt x="1043144" y="1686699"/>
                    </a:lnTo>
                    <a:lnTo>
                      <a:pt x="1088329" y="1675159"/>
                    </a:lnTo>
                    <a:lnTo>
                      <a:pt x="1132516" y="1661251"/>
                    </a:lnTo>
                    <a:lnTo>
                      <a:pt x="1175634" y="1645049"/>
                    </a:lnTo>
                    <a:lnTo>
                      <a:pt x="1217611" y="1626624"/>
                    </a:lnTo>
                    <a:lnTo>
                      <a:pt x="1258373" y="1606047"/>
                    </a:lnTo>
                    <a:lnTo>
                      <a:pt x="1297850" y="1583393"/>
                    </a:lnTo>
                    <a:lnTo>
                      <a:pt x="1335970" y="1558731"/>
                    </a:lnTo>
                    <a:lnTo>
                      <a:pt x="1372659" y="1532136"/>
                    </a:lnTo>
                    <a:lnTo>
                      <a:pt x="1407846" y="1503677"/>
                    </a:lnTo>
                    <a:lnTo>
                      <a:pt x="1441460" y="1473429"/>
                    </a:lnTo>
                    <a:lnTo>
                      <a:pt x="1473427" y="1441462"/>
                    </a:lnTo>
                    <a:lnTo>
                      <a:pt x="1503675" y="1407849"/>
                    </a:lnTo>
                    <a:lnTo>
                      <a:pt x="1532134" y="1372662"/>
                    </a:lnTo>
                    <a:lnTo>
                      <a:pt x="1558730" y="1335972"/>
                    </a:lnTo>
                    <a:lnTo>
                      <a:pt x="1583391" y="1297853"/>
                    </a:lnTo>
                    <a:lnTo>
                      <a:pt x="1606046" y="1258376"/>
                    </a:lnTo>
                    <a:lnTo>
                      <a:pt x="1626623" y="1217613"/>
                    </a:lnTo>
                    <a:lnTo>
                      <a:pt x="1645048" y="1175637"/>
                    </a:lnTo>
                    <a:lnTo>
                      <a:pt x="1661251" y="1132518"/>
                    </a:lnTo>
                    <a:lnTo>
                      <a:pt x="1675158" y="1088331"/>
                    </a:lnTo>
                    <a:lnTo>
                      <a:pt x="1686699" y="1043145"/>
                    </a:lnTo>
                    <a:lnTo>
                      <a:pt x="1695801" y="997035"/>
                    </a:lnTo>
                    <a:lnTo>
                      <a:pt x="1702391" y="950071"/>
                    </a:lnTo>
                    <a:lnTo>
                      <a:pt x="1706398" y="902326"/>
                    </a:lnTo>
                    <a:lnTo>
                      <a:pt x="1707750" y="853872"/>
                    </a:lnTo>
                    <a:lnTo>
                      <a:pt x="1706398" y="805418"/>
                    </a:lnTo>
                    <a:lnTo>
                      <a:pt x="1702391" y="757673"/>
                    </a:lnTo>
                    <a:lnTo>
                      <a:pt x="1695801" y="710710"/>
                    </a:lnTo>
                    <a:lnTo>
                      <a:pt x="1686699" y="664600"/>
                    </a:lnTo>
                    <a:lnTo>
                      <a:pt x="1675158" y="619415"/>
                    </a:lnTo>
                    <a:lnTo>
                      <a:pt x="1661251" y="575228"/>
                    </a:lnTo>
                    <a:lnTo>
                      <a:pt x="1645048" y="532110"/>
                    </a:lnTo>
                    <a:lnTo>
                      <a:pt x="1626623" y="490134"/>
                    </a:lnTo>
                    <a:lnTo>
                      <a:pt x="1606046" y="449371"/>
                    </a:lnTo>
                    <a:lnTo>
                      <a:pt x="1583391" y="409894"/>
                    </a:lnTo>
                    <a:lnTo>
                      <a:pt x="1558730" y="371775"/>
                    </a:lnTo>
                    <a:lnTo>
                      <a:pt x="1532134" y="335086"/>
                    </a:lnTo>
                    <a:lnTo>
                      <a:pt x="1503675" y="299899"/>
                    </a:lnTo>
                    <a:lnTo>
                      <a:pt x="1473427" y="266287"/>
                    </a:lnTo>
                    <a:lnTo>
                      <a:pt x="1441460" y="234320"/>
                    </a:lnTo>
                    <a:lnTo>
                      <a:pt x="1407846" y="204071"/>
                    </a:lnTo>
                    <a:lnTo>
                      <a:pt x="1372659" y="175613"/>
                    </a:lnTo>
                    <a:lnTo>
                      <a:pt x="1335970" y="149017"/>
                    </a:lnTo>
                    <a:lnTo>
                      <a:pt x="1297850" y="124356"/>
                    </a:lnTo>
                    <a:lnTo>
                      <a:pt x="1258373" y="101701"/>
                    </a:lnTo>
                    <a:lnTo>
                      <a:pt x="1217611" y="81126"/>
                    </a:lnTo>
                    <a:lnTo>
                      <a:pt x="1175634" y="62700"/>
                    </a:lnTo>
                    <a:lnTo>
                      <a:pt x="1132516" y="46498"/>
                    </a:lnTo>
                    <a:lnTo>
                      <a:pt x="1088329" y="32590"/>
                    </a:lnTo>
                    <a:lnTo>
                      <a:pt x="1043144" y="21050"/>
                    </a:lnTo>
                    <a:lnTo>
                      <a:pt x="997033" y="11948"/>
                    </a:lnTo>
                    <a:lnTo>
                      <a:pt x="950070" y="5358"/>
                    </a:lnTo>
                    <a:lnTo>
                      <a:pt x="902325" y="1351"/>
                    </a:lnTo>
                    <a:lnTo>
                      <a:pt x="853872" y="0"/>
                    </a:lnTo>
                    <a:close/>
                  </a:path>
                </a:pathLst>
              </a:custGeom>
              <a:solidFill>
                <a:srgbClr val="FFED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" name="object 91">
                <a:extLst>
                  <a:ext uri="{FF2B5EF4-FFF2-40B4-BE49-F238E27FC236}">
                    <a16:creationId xmlns:a16="http://schemas.microsoft.com/office/drawing/2014/main" id="{5DD428A5-683D-B107-D21C-BD279FCEA061}"/>
                  </a:ext>
                </a:extLst>
              </p:cNvPr>
              <p:cNvSpPr/>
              <p:nvPr/>
            </p:nvSpPr>
            <p:spPr>
              <a:xfrm>
                <a:off x="1941364" y="6299465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872" y="1707750"/>
                    </a:moveTo>
                    <a:lnTo>
                      <a:pt x="902325" y="1706398"/>
                    </a:lnTo>
                    <a:lnTo>
                      <a:pt x="950070" y="1702391"/>
                    </a:lnTo>
                    <a:lnTo>
                      <a:pt x="997033" y="1695801"/>
                    </a:lnTo>
                    <a:lnTo>
                      <a:pt x="1043144" y="1686699"/>
                    </a:lnTo>
                    <a:lnTo>
                      <a:pt x="1088329" y="1675159"/>
                    </a:lnTo>
                    <a:lnTo>
                      <a:pt x="1132516" y="1661251"/>
                    </a:lnTo>
                    <a:lnTo>
                      <a:pt x="1175634" y="1645049"/>
                    </a:lnTo>
                    <a:lnTo>
                      <a:pt x="1217611" y="1626624"/>
                    </a:lnTo>
                    <a:lnTo>
                      <a:pt x="1258373" y="1606047"/>
                    </a:lnTo>
                    <a:lnTo>
                      <a:pt x="1297850" y="1583393"/>
                    </a:lnTo>
                    <a:lnTo>
                      <a:pt x="1335970" y="1558731"/>
                    </a:lnTo>
                    <a:lnTo>
                      <a:pt x="1372659" y="1532136"/>
                    </a:lnTo>
                    <a:lnTo>
                      <a:pt x="1407846" y="1503677"/>
                    </a:lnTo>
                    <a:lnTo>
                      <a:pt x="1441460" y="1473429"/>
                    </a:lnTo>
                    <a:lnTo>
                      <a:pt x="1473427" y="1441462"/>
                    </a:lnTo>
                    <a:lnTo>
                      <a:pt x="1503675" y="1407849"/>
                    </a:lnTo>
                    <a:lnTo>
                      <a:pt x="1532134" y="1372662"/>
                    </a:lnTo>
                    <a:lnTo>
                      <a:pt x="1558730" y="1335972"/>
                    </a:lnTo>
                    <a:lnTo>
                      <a:pt x="1583391" y="1297853"/>
                    </a:lnTo>
                    <a:lnTo>
                      <a:pt x="1606046" y="1258376"/>
                    </a:lnTo>
                    <a:lnTo>
                      <a:pt x="1626623" y="1217613"/>
                    </a:lnTo>
                    <a:lnTo>
                      <a:pt x="1645048" y="1175637"/>
                    </a:lnTo>
                    <a:lnTo>
                      <a:pt x="1661251" y="1132518"/>
                    </a:lnTo>
                    <a:lnTo>
                      <a:pt x="1675158" y="1088331"/>
                    </a:lnTo>
                    <a:lnTo>
                      <a:pt x="1686699" y="1043145"/>
                    </a:lnTo>
                    <a:lnTo>
                      <a:pt x="1695801" y="997035"/>
                    </a:lnTo>
                    <a:lnTo>
                      <a:pt x="1702391" y="950071"/>
                    </a:lnTo>
                    <a:lnTo>
                      <a:pt x="1706398" y="902326"/>
                    </a:lnTo>
                    <a:lnTo>
                      <a:pt x="1707750" y="853872"/>
                    </a:lnTo>
                    <a:lnTo>
                      <a:pt x="1706398" y="805418"/>
                    </a:lnTo>
                    <a:lnTo>
                      <a:pt x="1702391" y="757673"/>
                    </a:lnTo>
                    <a:lnTo>
                      <a:pt x="1695801" y="710710"/>
                    </a:lnTo>
                    <a:lnTo>
                      <a:pt x="1686699" y="664600"/>
                    </a:lnTo>
                    <a:lnTo>
                      <a:pt x="1675158" y="619415"/>
                    </a:lnTo>
                    <a:lnTo>
                      <a:pt x="1661251" y="575228"/>
                    </a:lnTo>
                    <a:lnTo>
                      <a:pt x="1645048" y="532110"/>
                    </a:lnTo>
                    <a:lnTo>
                      <a:pt x="1626623" y="490134"/>
                    </a:lnTo>
                    <a:lnTo>
                      <a:pt x="1606046" y="449371"/>
                    </a:lnTo>
                    <a:lnTo>
                      <a:pt x="1583391" y="409894"/>
                    </a:lnTo>
                    <a:lnTo>
                      <a:pt x="1558730" y="371775"/>
                    </a:lnTo>
                    <a:lnTo>
                      <a:pt x="1532134" y="335086"/>
                    </a:lnTo>
                    <a:lnTo>
                      <a:pt x="1503675" y="299899"/>
                    </a:lnTo>
                    <a:lnTo>
                      <a:pt x="1473427" y="266287"/>
                    </a:lnTo>
                    <a:lnTo>
                      <a:pt x="1441460" y="234320"/>
                    </a:lnTo>
                    <a:lnTo>
                      <a:pt x="1407846" y="204071"/>
                    </a:lnTo>
                    <a:lnTo>
                      <a:pt x="1372659" y="175613"/>
                    </a:lnTo>
                    <a:lnTo>
                      <a:pt x="1335970" y="149017"/>
                    </a:lnTo>
                    <a:lnTo>
                      <a:pt x="1297850" y="124356"/>
                    </a:lnTo>
                    <a:lnTo>
                      <a:pt x="1258373" y="101701"/>
                    </a:lnTo>
                    <a:lnTo>
                      <a:pt x="1217611" y="81126"/>
                    </a:lnTo>
                    <a:lnTo>
                      <a:pt x="1175634" y="62700"/>
                    </a:lnTo>
                    <a:lnTo>
                      <a:pt x="1132516" y="46498"/>
                    </a:lnTo>
                    <a:lnTo>
                      <a:pt x="1088329" y="32590"/>
                    </a:lnTo>
                    <a:lnTo>
                      <a:pt x="1043144" y="21050"/>
                    </a:lnTo>
                    <a:lnTo>
                      <a:pt x="997033" y="11948"/>
                    </a:lnTo>
                    <a:lnTo>
                      <a:pt x="950070" y="5358"/>
                    </a:lnTo>
                    <a:lnTo>
                      <a:pt x="902325" y="1351"/>
                    </a:lnTo>
                    <a:lnTo>
                      <a:pt x="853872" y="0"/>
                    </a:lnTo>
                    <a:lnTo>
                      <a:pt x="805418" y="1351"/>
                    </a:lnTo>
                    <a:lnTo>
                      <a:pt x="757673" y="5358"/>
                    </a:lnTo>
                    <a:lnTo>
                      <a:pt x="710710" y="11948"/>
                    </a:lnTo>
                    <a:lnTo>
                      <a:pt x="664600" y="21050"/>
                    </a:lnTo>
                    <a:lnTo>
                      <a:pt x="619415" y="32590"/>
                    </a:lnTo>
                    <a:lnTo>
                      <a:pt x="575228" y="46498"/>
                    </a:lnTo>
                    <a:lnTo>
                      <a:pt x="532110" y="62700"/>
                    </a:lnTo>
                    <a:lnTo>
                      <a:pt x="490134" y="81126"/>
                    </a:lnTo>
                    <a:lnTo>
                      <a:pt x="449371" y="101701"/>
                    </a:lnTo>
                    <a:lnTo>
                      <a:pt x="409894" y="124356"/>
                    </a:lnTo>
                    <a:lnTo>
                      <a:pt x="371775" y="149017"/>
                    </a:lnTo>
                    <a:lnTo>
                      <a:pt x="335086" y="175613"/>
                    </a:lnTo>
                    <a:lnTo>
                      <a:pt x="299899" y="204071"/>
                    </a:lnTo>
                    <a:lnTo>
                      <a:pt x="266287" y="234320"/>
                    </a:lnTo>
                    <a:lnTo>
                      <a:pt x="234320" y="266287"/>
                    </a:lnTo>
                    <a:lnTo>
                      <a:pt x="204071" y="299899"/>
                    </a:lnTo>
                    <a:lnTo>
                      <a:pt x="175613" y="335086"/>
                    </a:lnTo>
                    <a:lnTo>
                      <a:pt x="149017" y="371775"/>
                    </a:lnTo>
                    <a:lnTo>
                      <a:pt x="124356" y="409894"/>
                    </a:lnTo>
                    <a:lnTo>
                      <a:pt x="101701" y="449371"/>
                    </a:lnTo>
                    <a:lnTo>
                      <a:pt x="81126" y="490134"/>
                    </a:lnTo>
                    <a:lnTo>
                      <a:pt x="62700" y="532110"/>
                    </a:lnTo>
                    <a:lnTo>
                      <a:pt x="46498" y="575228"/>
                    </a:lnTo>
                    <a:lnTo>
                      <a:pt x="32590" y="619415"/>
                    </a:lnTo>
                    <a:lnTo>
                      <a:pt x="21050" y="664600"/>
                    </a:lnTo>
                    <a:lnTo>
                      <a:pt x="11948" y="710710"/>
                    </a:lnTo>
                    <a:lnTo>
                      <a:pt x="5358" y="757673"/>
                    </a:lnTo>
                    <a:lnTo>
                      <a:pt x="1351" y="805418"/>
                    </a:lnTo>
                    <a:lnTo>
                      <a:pt x="0" y="853872"/>
                    </a:lnTo>
                    <a:lnTo>
                      <a:pt x="1351" y="902326"/>
                    </a:lnTo>
                    <a:lnTo>
                      <a:pt x="5358" y="950071"/>
                    </a:lnTo>
                    <a:lnTo>
                      <a:pt x="11948" y="997035"/>
                    </a:lnTo>
                    <a:lnTo>
                      <a:pt x="21050" y="1043145"/>
                    </a:lnTo>
                    <a:lnTo>
                      <a:pt x="32590" y="1088331"/>
                    </a:lnTo>
                    <a:lnTo>
                      <a:pt x="46498" y="1132518"/>
                    </a:lnTo>
                    <a:lnTo>
                      <a:pt x="62700" y="1175637"/>
                    </a:lnTo>
                    <a:lnTo>
                      <a:pt x="81126" y="1217613"/>
                    </a:lnTo>
                    <a:lnTo>
                      <a:pt x="101701" y="1258376"/>
                    </a:lnTo>
                    <a:lnTo>
                      <a:pt x="124356" y="1297853"/>
                    </a:lnTo>
                    <a:lnTo>
                      <a:pt x="149017" y="1335972"/>
                    </a:lnTo>
                    <a:lnTo>
                      <a:pt x="175613" y="1372662"/>
                    </a:lnTo>
                    <a:lnTo>
                      <a:pt x="204071" y="1407849"/>
                    </a:lnTo>
                    <a:lnTo>
                      <a:pt x="234320" y="1441462"/>
                    </a:lnTo>
                    <a:lnTo>
                      <a:pt x="266287" y="1473429"/>
                    </a:lnTo>
                    <a:lnTo>
                      <a:pt x="299899" y="1503677"/>
                    </a:lnTo>
                    <a:lnTo>
                      <a:pt x="335086" y="1532136"/>
                    </a:lnTo>
                    <a:lnTo>
                      <a:pt x="371775" y="1558731"/>
                    </a:lnTo>
                    <a:lnTo>
                      <a:pt x="409894" y="1583393"/>
                    </a:lnTo>
                    <a:lnTo>
                      <a:pt x="449371" y="1606047"/>
                    </a:lnTo>
                    <a:lnTo>
                      <a:pt x="490134" y="1626624"/>
                    </a:lnTo>
                    <a:lnTo>
                      <a:pt x="532110" y="1645049"/>
                    </a:lnTo>
                    <a:lnTo>
                      <a:pt x="575228" y="1661251"/>
                    </a:lnTo>
                    <a:lnTo>
                      <a:pt x="619415" y="1675159"/>
                    </a:lnTo>
                    <a:lnTo>
                      <a:pt x="664600" y="1686699"/>
                    </a:lnTo>
                    <a:lnTo>
                      <a:pt x="710710" y="1695801"/>
                    </a:lnTo>
                    <a:lnTo>
                      <a:pt x="757673" y="1702391"/>
                    </a:lnTo>
                    <a:lnTo>
                      <a:pt x="805418" y="1706398"/>
                    </a:lnTo>
                    <a:lnTo>
                      <a:pt x="853872" y="1707750"/>
                    </a:lnTo>
                    <a:close/>
                  </a:path>
                </a:pathLst>
              </a:custGeom>
              <a:ln w="1192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7" name="object 92">
                <a:extLst>
                  <a:ext uri="{FF2B5EF4-FFF2-40B4-BE49-F238E27FC236}">
                    <a16:creationId xmlns:a16="http://schemas.microsoft.com/office/drawing/2014/main" id="{A02EB4F1-97F1-075D-1577-5F1894DCC8ED}"/>
                  </a:ext>
                </a:extLst>
              </p:cNvPr>
              <p:cNvSpPr/>
              <p:nvPr/>
            </p:nvSpPr>
            <p:spPr>
              <a:xfrm>
                <a:off x="2351392" y="6708648"/>
                <a:ext cx="887730" cy="887730"/>
              </a:xfrm>
              <a:custGeom>
                <a:avLst/>
                <a:gdLst/>
                <a:ahLst/>
                <a:cxnLst/>
                <a:rect l="l" t="t" r="r" b="b"/>
                <a:pathLst>
                  <a:path w="887729" h="887729">
                    <a:moveTo>
                      <a:pt x="443843" y="0"/>
                    </a:moveTo>
                    <a:lnTo>
                      <a:pt x="395481" y="2604"/>
                    </a:lnTo>
                    <a:lnTo>
                      <a:pt x="348628" y="10237"/>
                    </a:lnTo>
                    <a:lnTo>
                      <a:pt x="303554" y="22627"/>
                    </a:lnTo>
                    <a:lnTo>
                      <a:pt x="260530" y="39504"/>
                    </a:lnTo>
                    <a:lnTo>
                      <a:pt x="219827" y="60597"/>
                    </a:lnTo>
                    <a:lnTo>
                      <a:pt x="181715" y="85636"/>
                    </a:lnTo>
                    <a:lnTo>
                      <a:pt x="146465" y="114349"/>
                    </a:lnTo>
                    <a:lnTo>
                      <a:pt x="114348" y="146466"/>
                    </a:lnTo>
                    <a:lnTo>
                      <a:pt x="85635" y="181716"/>
                    </a:lnTo>
                    <a:lnTo>
                      <a:pt x="60597" y="219828"/>
                    </a:lnTo>
                    <a:lnTo>
                      <a:pt x="39504" y="260532"/>
                    </a:lnTo>
                    <a:lnTo>
                      <a:pt x="22627" y="303557"/>
                    </a:lnTo>
                    <a:lnTo>
                      <a:pt x="10237" y="348632"/>
                    </a:lnTo>
                    <a:lnTo>
                      <a:pt x="2604" y="395486"/>
                    </a:lnTo>
                    <a:lnTo>
                      <a:pt x="0" y="443849"/>
                    </a:lnTo>
                    <a:lnTo>
                      <a:pt x="2604" y="492211"/>
                    </a:lnTo>
                    <a:lnTo>
                      <a:pt x="10237" y="539064"/>
                    </a:lnTo>
                    <a:lnTo>
                      <a:pt x="22627" y="584138"/>
                    </a:lnTo>
                    <a:lnTo>
                      <a:pt x="39504" y="627162"/>
                    </a:lnTo>
                    <a:lnTo>
                      <a:pt x="60597" y="667866"/>
                    </a:lnTo>
                    <a:lnTo>
                      <a:pt x="85635" y="705977"/>
                    </a:lnTo>
                    <a:lnTo>
                      <a:pt x="114348" y="741227"/>
                    </a:lnTo>
                    <a:lnTo>
                      <a:pt x="146465" y="773344"/>
                    </a:lnTo>
                    <a:lnTo>
                      <a:pt x="181715" y="802057"/>
                    </a:lnTo>
                    <a:lnTo>
                      <a:pt x="219827" y="827095"/>
                    </a:lnTo>
                    <a:lnTo>
                      <a:pt x="260530" y="848188"/>
                    </a:lnTo>
                    <a:lnTo>
                      <a:pt x="303554" y="865065"/>
                    </a:lnTo>
                    <a:lnTo>
                      <a:pt x="348628" y="877456"/>
                    </a:lnTo>
                    <a:lnTo>
                      <a:pt x="395481" y="885088"/>
                    </a:lnTo>
                    <a:lnTo>
                      <a:pt x="443843" y="887693"/>
                    </a:lnTo>
                    <a:lnTo>
                      <a:pt x="492205" y="885088"/>
                    </a:lnTo>
                    <a:lnTo>
                      <a:pt x="539058" y="877456"/>
                    </a:lnTo>
                    <a:lnTo>
                      <a:pt x="584132" y="865065"/>
                    </a:lnTo>
                    <a:lnTo>
                      <a:pt x="627156" y="848188"/>
                    </a:lnTo>
                    <a:lnTo>
                      <a:pt x="667860" y="827095"/>
                    </a:lnTo>
                    <a:lnTo>
                      <a:pt x="705971" y="802057"/>
                    </a:lnTo>
                    <a:lnTo>
                      <a:pt x="741221" y="773344"/>
                    </a:lnTo>
                    <a:lnTo>
                      <a:pt x="773338" y="741227"/>
                    </a:lnTo>
                    <a:lnTo>
                      <a:pt x="802051" y="705977"/>
                    </a:lnTo>
                    <a:lnTo>
                      <a:pt x="827089" y="667866"/>
                    </a:lnTo>
                    <a:lnTo>
                      <a:pt x="848182" y="627162"/>
                    </a:lnTo>
                    <a:lnTo>
                      <a:pt x="865059" y="584138"/>
                    </a:lnTo>
                    <a:lnTo>
                      <a:pt x="877450" y="539064"/>
                    </a:lnTo>
                    <a:lnTo>
                      <a:pt x="885082" y="492211"/>
                    </a:lnTo>
                    <a:lnTo>
                      <a:pt x="887687" y="443849"/>
                    </a:lnTo>
                    <a:lnTo>
                      <a:pt x="885082" y="395486"/>
                    </a:lnTo>
                    <a:lnTo>
                      <a:pt x="877450" y="348632"/>
                    </a:lnTo>
                    <a:lnTo>
                      <a:pt x="865059" y="303557"/>
                    </a:lnTo>
                    <a:lnTo>
                      <a:pt x="848182" y="260532"/>
                    </a:lnTo>
                    <a:lnTo>
                      <a:pt x="827089" y="219828"/>
                    </a:lnTo>
                    <a:lnTo>
                      <a:pt x="802051" y="181716"/>
                    </a:lnTo>
                    <a:lnTo>
                      <a:pt x="773338" y="146466"/>
                    </a:lnTo>
                    <a:lnTo>
                      <a:pt x="741221" y="114349"/>
                    </a:lnTo>
                    <a:lnTo>
                      <a:pt x="705971" y="85636"/>
                    </a:lnTo>
                    <a:lnTo>
                      <a:pt x="667860" y="60597"/>
                    </a:lnTo>
                    <a:lnTo>
                      <a:pt x="627156" y="39504"/>
                    </a:lnTo>
                    <a:lnTo>
                      <a:pt x="584132" y="22627"/>
                    </a:lnTo>
                    <a:lnTo>
                      <a:pt x="539058" y="10237"/>
                    </a:lnTo>
                    <a:lnTo>
                      <a:pt x="492205" y="2604"/>
                    </a:lnTo>
                    <a:lnTo>
                      <a:pt x="44384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6C3EED9-A941-3A04-8AF1-1615AF9BD6C3}"/>
                </a:ext>
              </a:extLst>
            </p:cNvPr>
            <p:cNvSpPr txBox="1"/>
            <p:nvPr/>
          </p:nvSpPr>
          <p:spPr>
            <a:xfrm>
              <a:off x="16559296" y="1906221"/>
              <a:ext cx="111720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b="1" dirty="0">
                  <a:latin typeface="+mn-lt"/>
                </a:rPr>
                <a:t>Year</a:t>
              </a:r>
            </a:p>
            <a:p>
              <a:pPr algn="ctr"/>
              <a:r>
                <a:rPr lang="en-GB" sz="3600" b="1" dirty="0">
                  <a:latin typeface="+mn-lt"/>
                </a:rPr>
                <a:t>9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1CF9BA75-ABEF-01F2-469E-9623A4D55968}"/>
              </a:ext>
            </a:extLst>
          </p:cNvPr>
          <p:cNvGrpSpPr/>
          <p:nvPr/>
        </p:nvGrpSpPr>
        <p:grpSpPr>
          <a:xfrm rot="21029152">
            <a:off x="813474" y="6798966"/>
            <a:ext cx="4517587" cy="2101647"/>
            <a:chOff x="16649173" y="9652737"/>
            <a:chExt cx="5231534" cy="2605420"/>
          </a:xfrm>
        </p:grpSpPr>
        <p:sp>
          <p:nvSpPr>
            <p:cNvPr id="8" name="Arrow: Pentagon 7">
              <a:extLst>
                <a:ext uri="{FF2B5EF4-FFF2-40B4-BE49-F238E27FC236}">
                  <a16:creationId xmlns:a16="http://schemas.microsoft.com/office/drawing/2014/main" id="{AF2B28C5-EF92-1B5E-4AB2-30F10F536BEA}"/>
                </a:ext>
              </a:extLst>
            </p:cNvPr>
            <p:cNvSpPr/>
            <p:nvPr/>
          </p:nvSpPr>
          <p:spPr>
            <a:xfrm rot="1172022">
              <a:off x="18900636" y="10602418"/>
              <a:ext cx="2980071" cy="1655739"/>
            </a:xfrm>
            <a:prstGeom prst="homePlat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700" marR="5080" algn="ctr">
                <a:lnSpc>
                  <a:spcPct val="104400"/>
                </a:lnSpc>
                <a:spcBef>
                  <a:spcPts val="90"/>
                </a:spcBef>
              </a:pPr>
              <a:r>
                <a:rPr lang="en-GB" sz="1700" b="1" dirty="0">
                  <a:solidFill>
                    <a:schemeClr val="tx1"/>
                  </a:solidFill>
                  <a:cs typeface="Cambria"/>
                </a:rPr>
                <a:t>Students</a:t>
              </a:r>
              <a:r>
                <a:rPr lang="en-GB" sz="1700" b="1" spc="100" dirty="0">
                  <a:solidFill>
                    <a:schemeClr val="tx1"/>
                  </a:solidFill>
                  <a:cs typeface="Cambria"/>
                </a:rPr>
                <a:t> </a:t>
              </a:r>
              <a:r>
                <a:rPr lang="en-GB" sz="1700" b="1" dirty="0">
                  <a:solidFill>
                    <a:schemeClr val="tx1"/>
                  </a:solidFill>
                  <a:cs typeface="Cambria"/>
                </a:rPr>
                <a:t>will</a:t>
              </a:r>
              <a:r>
                <a:rPr lang="en-GB" sz="1700" b="1" spc="105" dirty="0">
                  <a:solidFill>
                    <a:schemeClr val="tx1"/>
                  </a:solidFill>
                  <a:cs typeface="Cambria"/>
                </a:rPr>
                <a:t> </a:t>
              </a:r>
              <a:r>
                <a:rPr lang="en-GB" sz="1700" b="1" dirty="0">
                  <a:solidFill>
                    <a:schemeClr val="tx1"/>
                  </a:solidFill>
                  <a:cs typeface="Cambria"/>
                </a:rPr>
                <a:t>have</a:t>
              </a:r>
              <a:r>
                <a:rPr lang="en-GB" sz="1700" b="1" spc="105" dirty="0">
                  <a:solidFill>
                    <a:schemeClr val="tx1"/>
                  </a:solidFill>
                  <a:cs typeface="Cambria"/>
                </a:rPr>
                <a:t> </a:t>
              </a:r>
              <a:r>
                <a:rPr lang="en-GB" sz="1700" b="1" dirty="0">
                  <a:solidFill>
                    <a:schemeClr val="tx1"/>
                  </a:solidFill>
                  <a:cs typeface="Cambria"/>
                </a:rPr>
                <a:t>the</a:t>
              </a:r>
              <a:r>
                <a:rPr lang="en-GB" sz="1700" b="1" spc="100" dirty="0">
                  <a:solidFill>
                    <a:schemeClr val="tx1"/>
                  </a:solidFill>
                  <a:cs typeface="Cambria"/>
                </a:rPr>
                <a:t> </a:t>
              </a:r>
              <a:r>
                <a:rPr lang="en-GB" sz="1700" b="1" spc="-10" dirty="0">
                  <a:solidFill>
                    <a:schemeClr val="tx1"/>
                  </a:solidFill>
                  <a:cs typeface="Cambria"/>
                </a:rPr>
                <a:t>chance</a:t>
              </a:r>
              <a:r>
                <a:rPr lang="en-GB" sz="1700" b="1" spc="500" dirty="0">
                  <a:solidFill>
                    <a:schemeClr val="tx1"/>
                  </a:solidFill>
                  <a:cs typeface="Cambria"/>
                </a:rPr>
                <a:t> </a:t>
              </a:r>
              <a:r>
                <a:rPr lang="en-GB" sz="1700" b="1" dirty="0">
                  <a:solidFill>
                    <a:schemeClr val="tx1"/>
                  </a:solidFill>
                  <a:cs typeface="Cambria"/>
                </a:rPr>
                <a:t>to</a:t>
              </a:r>
              <a:r>
                <a:rPr lang="en-GB" sz="1700" b="1" spc="105" dirty="0">
                  <a:solidFill>
                    <a:schemeClr val="tx1"/>
                  </a:solidFill>
                  <a:cs typeface="Cambria"/>
                </a:rPr>
                <a:t> </a:t>
              </a:r>
              <a:r>
                <a:rPr lang="en-GB" sz="1700" b="1" dirty="0">
                  <a:solidFill>
                    <a:schemeClr val="tx1"/>
                  </a:solidFill>
                  <a:cs typeface="Cambria"/>
                </a:rPr>
                <a:t>be</a:t>
              </a:r>
              <a:r>
                <a:rPr lang="en-GB" sz="1700" b="1" spc="110" dirty="0">
                  <a:solidFill>
                    <a:schemeClr val="tx1"/>
                  </a:solidFill>
                  <a:cs typeface="Cambria"/>
                </a:rPr>
                <a:t> </a:t>
              </a:r>
              <a:r>
                <a:rPr lang="en-GB" sz="1700" b="1" dirty="0">
                  <a:solidFill>
                    <a:schemeClr val="tx1"/>
                  </a:solidFill>
                  <a:cs typeface="Cambria"/>
                </a:rPr>
                <a:t>part</a:t>
              </a:r>
              <a:r>
                <a:rPr lang="en-GB" sz="1700" b="1" spc="110" dirty="0">
                  <a:solidFill>
                    <a:schemeClr val="tx1"/>
                  </a:solidFill>
                  <a:cs typeface="Cambria"/>
                </a:rPr>
                <a:t> </a:t>
              </a:r>
              <a:r>
                <a:rPr lang="en-GB" sz="1700" b="1" dirty="0">
                  <a:solidFill>
                    <a:schemeClr val="tx1"/>
                  </a:solidFill>
                  <a:cs typeface="Cambria"/>
                </a:rPr>
                <a:t>of</a:t>
              </a:r>
              <a:r>
                <a:rPr lang="en-GB" sz="1700" b="1" spc="105" dirty="0">
                  <a:solidFill>
                    <a:schemeClr val="tx1"/>
                  </a:solidFill>
                  <a:cs typeface="Cambria"/>
                </a:rPr>
                <a:t> </a:t>
              </a:r>
              <a:r>
                <a:rPr lang="en-GB" sz="1700" b="1" spc="-25" dirty="0">
                  <a:solidFill>
                    <a:schemeClr val="tx1"/>
                  </a:solidFill>
                  <a:cs typeface="Cambria"/>
                </a:rPr>
                <a:t>the</a:t>
              </a:r>
              <a:r>
                <a:rPr lang="en-GB" sz="1700" b="1" dirty="0">
                  <a:solidFill>
                    <a:schemeClr val="tx1"/>
                  </a:solidFill>
                  <a:cs typeface="Cambria"/>
                </a:rPr>
                <a:t> </a:t>
              </a:r>
              <a:r>
                <a:rPr lang="en-GB" sz="1700" b="1" spc="90" dirty="0">
                  <a:solidFill>
                    <a:schemeClr val="tx1"/>
                  </a:solidFill>
                  <a:cs typeface="Cambria"/>
                </a:rPr>
                <a:t>TGS</a:t>
              </a:r>
              <a:r>
                <a:rPr lang="en-GB" sz="1700" b="1" spc="105" dirty="0">
                  <a:solidFill>
                    <a:schemeClr val="tx1"/>
                  </a:solidFill>
                  <a:cs typeface="Cambria"/>
                </a:rPr>
                <a:t> </a:t>
              </a:r>
              <a:r>
                <a:rPr lang="en-GB" sz="1700" b="1" dirty="0">
                  <a:solidFill>
                    <a:schemeClr val="tx1"/>
                  </a:solidFill>
                  <a:cs typeface="Cambria"/>
                </a:rPr>
                <a:t>Leadership</a:t>
              </a:r>
              <a:r>
                <a:rPr lang="en-GB" sz="1700" b="1" spc="70" dirty="0">
                  <a:solidFill>
                    <a:schemeClr val="tx1"/>
                  </a:solidFill>
                  <a:cs typeface="Cambria"/>
                </a:rPr>
                <a:t> </a:t>
              </a:r>
              <a:r>
                <a:rPr lang="en-GB" sz="1700" b="1" spc="-10" dirty="0">
                  <a:solidFill>
                    <a:schemeClr val="tx1"/>
                  </a:solidFill>
                  <a:cs typeface="Cambria"/>
                </a:rPr>
                <a:t>Academy</a:t>
              </a:r>
              <a:endParaRPr lang="en-GB" sz="1700" b="1" dirty="0">
                <a:solidFill>
                  <a:schemeClr val="tx1"/>
                </a:solidFill>
                <a:cs typeface="Cambria"/>
              </a:endParaRPr>
            </a:p>
          </p:txBody>
        </p:sp>
        <p:pic>
          <p:nvPicPr>
            <p:cNvPr id="1028" name="Picture 4" descr="Image result for Sports Leader Logo">
              <a:extLst>
                <a:ext uri="{FF2B5EF4-FFF2-40B4-BE49-F238E27FC236}">
                  <a16:creationId xmlns:a16="http://schemas.microsoft.com/office/drawing/2014/main" id="{B1C5B952-E275-F1B9-A6BC-6A47745055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43923">
              <a:off x="16649173" y="9652737"/>
              <a:ext cx="2390686" cy="16352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9" name="AutoShape 6">
            <a:extLst>
              <a:ext uri="{FF2B5EF4-FFF2-40B4-BE49-F238E27FC236}">
                <a16:creationId xmlns:a16="http://schemas.microsoft.com/office/drawing/2014/main" id="{1B90E603-92C7-380C-03D4-F301F73647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7000" y="-144463"/>
            <a:ext cx="1879672" cy="187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2" name="Picture 7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36537A1-B534-FB74-6378-E37BE339FD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60" y="12574344"/>
            <a:ext cx="1478949" cy="1478949"/>
          </a:xfrm>
          <a:prstGeom prst="rect">
            <a:avLst/>
          </a:prstGeom>
        </p:spPr>
      </p:pic>
      <p:sp>
        <p:nvSpPr>
          <p:cNvPr id="16" name="Arrow: Right 15">
            <a:extLst>
              <a:ext uri="{FF2B5EF4-FFF2-40B4-BE49-F238E27FC236}">
                <a16:creationId xmlns:a16="http://schemas.microsoft.com/office/drawing/2014/main" id="{CED50C06-FFF8-5B2F-9574-B84EA001284C}"/>
              </a:ext>
            </a:extLst>
          </p:cNvPr>
          <p:cNvSpPr/>
          <p:nvPr/>
        </p:nvSpPr>
        <p:spPr>
          <a:xfrm>
            <a:off x="5042384" y="4799390"/>
            <a:ext cx="2148457" cy="194248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Theory underpinning performance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FBF19EC-161D-7F16-B11A-CAE2295AC6D0}"/>
              </a:ext>
            </a:extLst>
          </p:cNvPr>
          <p:cNvGrpSpPr/>
          <p:nvPr/>
        </p:nvGrpSpPr>
        <p:grpSpPr>
          <a:xfrm>
            <a:off x="5327650" y="12761002"/>
            <a:ext cx="9284164" cy="1341316"/>
            <a:chOff x="5212355" y="4325992"/>
            <a:chExt cx="9284164" cy="1341316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B4623635-28D1-8739-0C14-C771007D22E8}"/>
                </a:ext>
              </a:extLst>
            </p:cNvPr>
            <p:cNvGrpSpPr/>
            <p:nvPr/>
          </p:nvGrpSpPr>
          <p:grpSpPr>
            <a:xfrm>
              <a:off x="5212355" y="4325992"/>
              <a:ext cx="1424564" cy="1151391"/>
              <a:chOff x="4369378" y="11582296"/>
              <a:chExt cx="1306944" cy="1151391"/>
            </a:xfrm>
          </p:grpSpPr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24997887-2A41-9F58-1360-93FEC4AF883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22850" y="11582296"/>
                <a:ext cx="0" cy="816904"/>
              </a:xfrm>
              <a:prstGeom prst="straightConnector1">
                <a:avLst/>
              </a:prstGeom>
              <a:ln w="63500">
                <a:tailEnd type="oval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59D6863-F7BA-8922-88EF-27DE04E0740F}"/>
                  </a:ext>
                </a:extLst>
              </p:cNvPr>
              <p:cNvSpPr txBox="1"/>
              <p:nvPr/>
            </p:nvSpPr>
            <p:spPr>
              <a:xfrm>
                <a:off x="4369378" y="12361505"/>
                <a:ext cx="1306944" cy="3721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Heart Rate</a:t>
                </a: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BD1B1463-2650-65C5-E177-9EBE0C7D554F}"/>
                </a:ext>
              </a:extLst>
            </p:cNvPr>
            <p:cNvGrpSpPr/>
            <p:nvPr/>
          </p:nvGrpSpPr>
          <p:grpSpPr>
            <a:xfrm>
              <a:off x="8525703" y="4325992"/>
              <a:ext cx="1602288" cy="1341316"/>
              <a:chOff x="4146713" y="11655646"/>
              <a:chExt cx="1657884" cy="1341316"/>
            </a:xfrm>
          </p:grpSpPr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D0CC7387-3469-C237-5D3C-D00D6AF6129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22850" y="11655646"/>
                <a:ext cx="26996" cy="743554"/>
              </a:xfrm>
              <a:prstGeom prst="straightConnector1">
                <a:avLst/>
              </a:prstGeom>
              <a:ln w="63500">
                <a:tailEnd type="oval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0561801-2909-9101-2B1D-5B84085A9C65}"/>
                  </a:ext>
                </a:extLst>
              </p:cNvPr>
              <p:cNvSpPr txBox="1"/>
              <p:nvPr/>
            </p:nvSpPr>
            <p:spPr>
              <a:xfrm>
                <a:off x="4146713" y="12350631"/>
                <a:ext cx="165788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/>
                  <a:t>Components of fitness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45320EEE-F97F-C2B8-D48F-55ADFBA5DBB1}"/>
                </a:ext>
              </a:extLst>
            </p:cNvPr>
            <p:cNvGrpSpPr/>
            <p:nvPr/>
          </p:nvGrpSpPr>
          <p:grpSpPr>
            <a:xfrm>
              <a:off x="12087850" y="4325992"/>
              <a:ext cx="2408669" cy="1146998"/>
              <a:chOff x="4101120" y="11613752"/>
              <a:chExt cx="2209796" cy="1146998"/>
            </a:xfrm>
          </p:grpSpPr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D99D2ACD-78C3-A7DC-C70C-16D3FDBA611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22850" y="11613752"/>
                <a:ext cx="0" cy="785448"/>
              </a:xfrm>
              <a:prstGeom prst="straightConnector1">
                <a:avLst/>
              </a:prstGeom>
              <a:ln w="63500">
                <a:tailEnd type="oval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95784AA-40E6-AB6D-33FB-F3D1E4D77865}"/>
                  </a:ext>
                </a:extLst>
              </p:cNvPr>
              <p:cNvSpPr txBox="1"/>
              <p:nvPr/>
            </p:nvSpPr>
            <p:spPr>
              <a:xfrm>
                <a:off x="4101120" y="12391418"/>
                <a:ext cx="22097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Effects of exercise</a:t>
                </a:r>
              </a:p>
            </p:txBody>
          </p:sp>
        </p:grpSp>
      </p:grpSp>
      <p:pic>
        <p:nvPicPr>
          <p:cNvPr id="53" name="Picture 52" descr="Blue text on a white background&#10;&#10;Description automatically generated">
            <a:extLst>
              <a:ext uri="{FF2B5EF4-FFF2-40B4-BE49-F238E27FC236}">
                <a16:creationId xmlns:a16="http://schemas.microsoft.com/office/drawing/2014/main" id="{091FEF61-241F-B57D-C9D8-C0E2258288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8471" y="97369"/>
            <a:ext cx="3457179" cy="142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175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>
            <a:extLst>
              <a:ext uri="{FF2B5EF4-FFF2-40B4-BE49-F238E27FC236}">
                <a16:creationId xmlns:a16="http://schemas.microsoft.com/office/drawing/2014/main" id="{764DB647-AFB3-C51E-ED8F-3477973D986C}"/>
              </a:ext>
            </a:extLst>
          </p:cNvPr>
          <p:cNvSpPr txBox="1"/>
          <p:nvPr/>
        </p:nvSpPr>
        <p:spPr>
          <a:xfrm>
            <a:off x="120892" y="1147025"/>
            <a:ext cx="5098922" cy="4708981"/>
          </a:xfrm>
          <a:prstGeom prst="rect">
            <a:avLst/>
          </a:prstGeom>
          <a:noFill/>
          <a:ln w="31750" cmpd="thinThick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800"/>
              </a:spcAft>
            </a:pPr>
            <a:r>
              <a:rPr lang="en-GB" sz="20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Key Stage 3 students should:</a:t>
            </a:r>
            <a:endParaRPr lang="en-GB" sz="2000" b="0" dirty="0">
              <a:effectLst/>
            </a:endParaRPr>
          </a:p>
          <a:p>
            <a:pPr algn="l" rtl="0">
              <a:spcBef>
                <a:spcPts val="0"/>
              </a:spcBef>
              <a:spcAft>
                <a:spcPts val="800"/>
              </a:spcAft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 able to apply skills, rules and tactics to a broad range of activities.</a:t>
            </a:r>
            <a:endParaRPr lang="en-GB" sz="2000" b="0" dirty="0">
              <a:effectLst/>
            </a:endParaRPr>
          </a:p>
          <a:p>
            <a:pPr algn="l" rtl="0">
              <a:spcBef>
                <a:spcPts val="0"/>
              </a:spcBef>
              <a:spcAft>
                <a:spcPts val="800"/>
              </a:spcAft>
            </a:pPr>
            <a:r>
              <a:rPr lang="en-GB" sz="2000" dirty="0">
                <a:solidFill>
                  <a:srgbClr val="000000"/>
                </a:solidFill>
                <a:latin typeface="Calibri" panose="020F0502020204030204" pitchFamily="34" charset="0"/>
              </a:rPr>
              <a:t>D</a:t>
            </a: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eveloped their confidence in physical activity.</a:t>
            </a:r>
            <a:endParaRPr lang="en-GB" sz="2000" b="0" dirty="0">
              <a:effectLst/>
            </a:endParaRPr>
          </a:p>
          <a:p>
            <a:pPr algn="l" rtl="0">
              <a:spcBef>
                <a:spcPts val="0"/>
              </a:spcBef>
              <a:spcAft>
                <a:spcPts val="800"/>
              </a:spcAft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Understand the importance of a healthy, active lifestyle. </a:t>
            </a:r>
            <a:endParaRPr lang="en-GB" sz="2000" b="0" dirty="0">
              <a:effectLst/>
            </a:endParaRPr>
          </a:p>
          <a:p>
            <a:pPr algn="l" rtl="0">
              <a:spcBef>
                <a:spcPts val="0"/>
              </a:spcBef>
              <a:spcAft>
                <a:spcPts val="800"/>
              </a:spcAft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 able to participate in a activity of choice outside of school with identified pathways available. </a:t>
            </a:r>
            <a:endParaRPr lang="en-GB" sz="2000" b="0" dirty="0">
              <a:effectLst/>
            </a:endParaRPr>
          </a:p>
          <a:p>
            <a:pPr algn="l" rtl="0">
              <a:spcBef>
                <a:spcPts val="0"/>
              </a:spcBef>
              <a:spcAft>
                <a:spcPts val="800"/>
              </a:spcAft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Have developed leadership qualities they can apply in a range of contexts.</a:t>
            </a:r>
            <a:endParaRPr lang="en-GB" sz="2000" b="0" dirty="0">
              <a:effectLst/>
            </a:endParaRPr>
          </a:p>
          <a:p>
            <a:pPr algn="l" rtl="0">
              <a:spcBef>
                <a:spcPts val="0"/>
              </a:spcBef>
              <a:spcAft>
                <a:spcPts val="800"/>
              </a:spcAft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Consider choosing a qualification in this subject.</a:t>
            </a:r>
            <a:endParaRPr lang="en-GB" sz="2000" b="0" dirty="0">
              <a:effectLst/>
            </a:endParaRPr>
          </a:p>
        </p:txBody>
      </p:sp>
      <p:sp>
        <p:nvSpPr>
          <p:cNvPr id="4" name="Block Arc 3">
            <a:extLst>
              <a:ext uri="{FF2B5EF4-FFF2-40B4-BE49-F238E27FC236}">
                <a16:creationId xmlns:a16="http://schemas.microsoft.com/office/drawing/2014/main" id="{32A9BA68-3C06-4994-BD5C-F52C9C75705D}"/>
              </a:ext>
            </a:extLst>
          </p:cNvPr>
          <p:cNvSpPr/>
          <p:nvPr/>
        </p:nvSpPr>
        <p:spPr>
          <a:xfrm rot="16200000">
            <a:off x="149742" y="7297022"/>
            <a:ext cx="5486401" cy="5373250"/>
          </a:xfrm>
          <a:prstGeom prst="blockArc">
            <a:avLst>
              <a:gd name="adj1" fmla="val 10767622"/>
              <a:gd name="adj2" fmla="val 20"/>
              <a:gd name="adj3" fmla="val 3848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BD47B1-0C06-30B8-6096-1FC3014005E7}"/>
              </a:ext>
            </a:extLst>
          </p:cNvPr>
          <p:cNvSpPr/>
          <p:nvPr/>
        </p:nvSpPr>
        <p:spPr>
          <a:xfrm>
            <a:off x="6546850" y="3212262"/>
            <a:ext cx="9499765" cy="20766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99770" algn="ctr">
              <a:lnSpc>
                <a:spcPct val="100000"/>
              </a:lnSpc>
              <a:spcBef>
                <a:spcPts val="130"/>
              </a:spcBef>
            </a:pPr>
            <a:r>
              <a:rPr lang="en-GB" sz="3600" b="1" i="0" u="sng" strike="noStrike" dirty="0">
                <a:solidFill>
                  <a:srgbClr val="000000"/>
                </a:solidFill>
                <a:effectLst/>
              </a:rPr>
              <a:t>Active Healthy balanced lifestyle </a:t>
            </a:r>
          </a:p>
          <a:p>
            <a:pPr marL="699770" algn="ctr">
              <a:lnSpc>
                <a:spcPct val="100000"/>
              </a:lnSpc>
              <a:spcBef>
                <a:spcPts val="130"/>
              </a:spcBef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Making appropriate decisions to have a healthy lifestyle.</a:t>
            </a:r>
            <a:endParaRPr lang="en-GB" sz="4400" dirty="0">
              <a:effectLst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4D1795-7F37-F402-00A8-4B1895618951}"/>
              </a:ext>
            </a:extLst>
          </p:cNvPr>
          <p:cNvSpPr/>
          <p:nvPr/>
        </p:nvSpPr>
        <p:spPr>
          <a:xfrm>
            <a:off x="2906300" y="7226306"/>
            <a:ext cx="13140315" cy="2092250"/>
          </a:xfrm>
          <a:prstGeom prst="rect">
            <a:avLst/>
          </a:prstGeom>
          <a:solidFill>
            <a:srgbClr val="FF99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GB" sz="3600" b="1" i="0" u="sng" strike="noStrike" dirty="0">
                <a:solidFill>
                  <a:srgbClr val="000000"/>
                </a:solidFill>
                <a:effectLst/>
              </a:rPr>
              <a:t>Life-long participation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Making appropriate decisions to carry on participating in physical activity or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sport post 16.</a:t>
            </a:r>
            <a:endParaRPr lang="en-GB" sz="4400" i="0" strike="noStrike" dirty="0">
              <a:solidFill>
                <a:srgbClr val="000000"/>
              </a:solidFill>
              <a:effectLst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AA28F3C-00BD-33D9-F846-754A3AE38644}"/>
              </a:ext>
            </a:extLst>
          </p:cNvPr>
          <p:cNvGrpSpPr/>
          <p:nvPr/>
        </p:nvGrpSpPr>
        <p:grpSpPr>
          <a:xfrm>
            <a:off x="7908337" y="5311698"/>
            <a:ext cx="6730644" cy="1417914"/>
            <a:chOff x="6787620" y="11876785"/>
            <a:chExt cx="6730644" cy="1417914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EC23605-E60A-A9EA-29A7-F16513AEB79A}"/>
                </a:ext>
              </a:extLst>
            </p:cNvPr>
            <p:cNvGrpSpPr/>
            <p:nvPr/>
          </p:nvGrpSpPr>
          <p:grpSpPr>
            <a:xfrm>
              <a:off x="6787620" y="11908399"/>
              <a:ext cx="2408669" cy="1386300"/>
              <a:chOff x="4146553" y="11455400"/>
              <a:chExt cx="2209796" cy="1386300"/>
            </a:xfrm>
          </p:grpSpPr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CBE4A703-92BB-D889-C14A-AE7DA0ADE68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22850" y="11455400"/>
                <a:ext cx="0" cy="943800"/>
              </a:xfrm>
              <a:prstGeom prst="straightConnector1">
                <a:avLst/>
              </a:prstGeom>
              <a:ln w="63500">
                <a:tailEnd type="oval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633335C-99F4-5B00-8213-6FAB2ADEDCDF}"/>
                  </a:ext>
                </a:extLst>
              </p:cNvPr>
              <p:cNvSpPr txBox="1"/>
              <p:nvPr/>
            </p:nvSpPr>
            <p:spPr>
              <a:xfrm>
                <a:off x="4146553" y="12472368"/>
                <a:ext cx="22097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800" b="0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Methods of training</a:t>
                </a:r>
                <a:endParaRPr lang="en-GB" dirty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D8BB221-4263-8F93-459E-8675EC21785A}"/>
                </a:ext>
              </a:extLst>
            </p:cNvPr>
            <p:cNvGrpSpPr/>
            <p:nvPr/>
          </p:nvGrpSpPr>
          <p:grpSpPr>
            <a:xfrm>
              <a:off x="9073195" y="11892878"/>
              <a:ext cx="2408669" cy="1386300"/>
              <a:chOff x="4146553" y="11455400"/>
              <a:chExt cx="2209796" cy="1386300"/>
            </a:xfrm>
          </p:grpSpPr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AE2B7A50-2F1F-F5C6-BD5C-619CE7B7654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22850" y="11455400"/>
                <a:ext cx="0" cy="943800"/>
              </a:xfrm>
              <a:prstGeom prst="straightConnector1">
                <a:avLst/>
              </a:prstGeom>
              <a:ln w="63500">
                <a:tailEnd type="oval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E1E8CCE-8CEE-D64F-B68B-5AD0B435E8E3}"/>
                  </a:ext>
                </a:extLst>
              </p:cNvPr>
              <p:cNvSpPr txBox="1"/>
              <p:nvPr/>
            </p:nvSpPr>
            <p:spPr>
              <a:xfrm>
                <a:off x="4146553" y="12472368"/>
                <a:ext cx="22097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800" b="0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Principles of training</a:t>
                </a:r>
                <a:endParaRPr lang="en-GB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5ADCEAE-7728-35F4-9821-FD1DF3E9FA40}"/>
                </a:ext>
              </a:extLst>
            </p:cNvPr>
            <p:cNvGrpSpPr/>
            <p:nvPr/>
          </p:nvGrpSpPr>
          <p:grpSpPr>
            <a:xfrm>
              <a:off x="11109595" y="11876785"/>
              <a:ext cx="2408669" cy="1313132"/>
              <a:chOff x="4146553" y="11528568"/>
              <a:chExt cx="2209796" cy="1313132"/>
            </a:xfrm>
          </p:grpSpPr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08DD0737-0852-40C9-1BA1-6EC6E060CB1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49075" y="11528568"/>
                <a:ext cx="0" cy="943800"/>
              </a:xfrm>
              <a:prstGeom prst="straightConnector1">
                <a:avLst/>
              </a:prstGeom>
              <a:ln w="63500">
                <a:tailEnd type="oval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188589D-A5E3-E72D-2AE3-79AF3ED651BD}"/>
                  </a:ext>
                </a:extLst>
              </p:cNvPr>
              <p:cNvSpPr txBox="1"/>
              <p:nvPr/>
            </p:nvSpPr>
            <p:spPr>
              <a:xfrm>
                <a:off x="4146553" y="12472368"/>
                <a:ext cx="22097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800" b="0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Training zones</a:t>
                </a:r>
                <a:endParaRPr lang="en-GB" dirty="0"/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9673EB3-34EB-C444-C8A5-587E5EBE1CE5}"/>
              </a:ext>
            </a:extLst>
          </p:cNvPr>
          <p:cNvGrpSpPr/>
          <p:nvPr/>
        </p:nvGrpSpPr>
        <p:grpSpPr>
          <a:xfrm>
            <a:off x="7537449" y="9365359"/>
            <a:ext cx="3109695" cy="954401"/>
            <a:chOff x="4425914" y="11455400"/>
            <a:chExt cx="1326191" cy="954401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418FC942-1D04-362D-09AD-72D329DEEF6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22850" y="11455400"/>
              <a:ext cx="0" cy="618288"/>
            </a:xfrm>
            <a:prstGeom prst="straightConnector1">
              <a:avLst/>
            </a:prstGeom>
            <a:ln w="63500">
              <a:tailEnd type="oval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9C318E7-2414-E49F-E80F-010EEC270E2E}"/>
                </a:ext>
              </a:extLst>
            </p:cNvPr>
            <p:cNvSpPr txBox="1"/>
            <p:nvPr/>
          </p:nvSpPr>
          <p:spPr>
            <a:xfrm>
              <a:off x="4425914" y="12040469"/>
              <a:ext cx="13261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800" b="0" i="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Stress management techniques</a:t>
              </a:r>
              <a:endParaRPr lang="en-GB" dirty="0"/>
            </a:p>
          </p:txBody>
        </p:sp>
      </p:grpSp>
      <p:sp>
        <p:nvSpPr>
          <p:cNvPr id="33" name="Block Arc 32">
            <a:extLst>
              <a:ext uri="{FF2B5EF4-FFF2-40B4-BE49-F238E27FC236}">
                <a16:creationId xmlns:a16="http://schemas.microsoft.com/office/drawing/2014/main" id="{0415CA9A-0EFA-CCE1-A43A-0D45DBACC8D7}"/>
              </a:ext>
            </a:extLst>
          </p:cNvPr>
          <p:cNvSpPr/>
          <p:nvPr/>
        </p:nvSpPr>
        <p:spPr>
          <a:xfrm rot="16200000" flipH="1" flipV="1">
            <a:off x="13015661" y="3264479"/>
            <a:ext cx="6112465" cy="6008032"/>
          </a:xfrm>
          <a:prstGeom prst="blockArc">
            <a:avLst>
              <a:gd name="adj1" fmla="val 10813768"/>
              <a:gd name="adj2" fmla="val 72"/>
              <a:gd name="adj3" fmla="val 34985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485CE86-EAC9-2D3F-73C3-4E8718C4BCBA}"/>
              </a:ext>
            </a:extLst>
          </p:cNvPr>
          <p:cNvGrpSpPr/>
          <p:nvPr/>
        </p:nvGrpSpPr>
        <p:grpSpPr>
          <a:xfrm>
            <a:off x="5211988" y="3196709"/>
            <a:ext cx="2071269" cy="2092250"/>
            <a:chOff x="17964737" y="9915525"/>
            <a:chExt cx="1708150" cy="1708150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CD6A7723-4F42-A6BB-5D96-5A41F8E92E69}"/>
                </a:ext>
              </a:extLst>
            </p:cNvPr>
            <p:cNvGrpSpPr/>
            <p:nvPr/>
          </p:nvGrpSpPr>
          <p:grpSpPr>
            <a:xfrm>
              <a:off x="17964737" y="9915525"/>
              <a:ext cx="1708150" cy="1708150"/>
              <a:chOff x="1941364" y="6299465"/>
              <a:chExt cx="1708150" cy="1708150"/>
            </a:xfrm>
          </p:grpSpPr>
          <p:sp>
            <p:nvSpPr>
              <p:cNvPr id="39" name="object 90">
                <a:extLst>
                  <a:ext uri="{FF2B5EF4-FFF2-40B4-BE49-F238E27FC236}">
                    <a16:creationId xmlns:a16="http://schemas.microsoft.com/office/drawing/2014/main" id="{50561CFC-1B5E-D5C4-26EF-DF4982226302}"/>
                  </a:ext>
                </a:extLst>
              </p:cNvPr>
              <p:cNvSpPr/>
              <p:nvPr/>
            </p:nvSpPr>
            <p:spPr>
              <a:xfrm>
                <a:off x="1941364" y="6299465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872" y="0"/>
                    </a:moveTo>
                    <a:lnTo>
                      <a:pt x="805418" y="1351"/>
                    </a:lnTo>
                    <a:lnTo>
                      <a:pt x="757673" y="5358"/>
                    </a:lnTo>
                    <a:lnTo>
                      <a:pt x="710710" y="11948"/>
                    </a:lnTo>
                    <a:lnTo>
                      <a:pt x="664600" y="21050"/>
                    </a:lnTo>
                    <a:lnTo>
                      <a:pt x="619415" y="32590"/>
                    </a:lnTo>
                    <a:lnTo>
                      <a:pt x="575228" y="46498"/>
                    </a:lnTo>
                    <a:lnTo>
                      <a:pt x="532110" y="62700"/>
                    </a:lnTo>
                    <a:lnTo>
                      <a:pt x="490134" y="81126"/>
                    </a:lnTo>
                    <a:lnTo>
                      <a:pt x="449371" y="101701"/>
                    </a:lnTo>
                    <a:lnTo>
                      <a:pt x="409894" y="124356"/>
                    </a:lnTo>
                    <a:lnTo>
                      <a:pt x="371775" y="149017"/>
                    </a:lnTo>
                    <a:lnTo>
                      <a:pt x="335086" y="175613"/>
                    </a:lnTo>
                    <a:lnTo>
                      <a:pt x="299899" y="204071"/>
                    </a:lnTo>
                    <a:lnTo>
                      <a:pt x="266287" y="234320"/>
                    </a:lnTo>
                    <a:lnTo>
                      <a:pt x="234320" y="266287"/>
                    </a:lnTo>
                    <a:lnTo>
                      <a:pt x="204071" y="299899"/>
                    </a:lnTo>
                    <a:lnTo>
                      <a:pt x="175613" y="335086"/>
                    </a:lnTo>
                    <a:lnTo>
                      <a:pt x="149017" y="371775"/>
                    </a:lnTo>
                    <a:lnTo>
                      <a:pt x="124356" y="409894"/>
                    </a:lnTo>
                    <a:lnTo>
                      <a:pt x="101701" y="449371"/>
                    </a:lnTo>
                    <a:lnTo>
                      <a:pt x="81126" y="490134"/>
                    </a:lnTo>
                    <a:lnTo>
                      <a:pt x="62700" y="532110"/>
                    </a:lnTo>
                    <a:lnTo>
                      <a:pt x="46498" y="575228"/>
                    </a:lnTo>
                    <a:lnTo>
                      <a:pt x="32590" y="619415"/>
                    </a:lnTo>
                    <a:lnTo>
                      <a:pt x="21050" y="664600"/>
                    </a:lnTo>
                    <a:lnTo>
                      <a:pt x="11948" y="710710"/>
                    </a:lnTo>
                    <a:lnTo>
                      <a:pt x="5358" y="757673"/>
                    </a:lnTo>
                    <a:lnTo>
                      <a:pt x="1351" y="805418"/>
                    </a:lnTo>
                    <a:lnTo>
                      <a:pt x="0" y="853872"/>
                    </a:lnTo>
                    <a:lnTo>
                      <a:pt x="1351" y="902326"/>
                    </a:lnTo>
                    <a:lnTo>
                      <a:pt x="5358" y="950071"/>
                    </a:lnTo>
                    <a:lnTo>
                      <a:pt x="11948" y="997035"/>
                    </a:lnTo>
                    <a:lnTo>
                      <a:pt x="21050" y="1043145"/>
                    </a:lnTo>
                    <a:lnTo>
                      <a:pt x="32590" y="1088331"/>
                    </a:lnTo>
                    <a:lnTo>
                      <a:pt x="46498" y="1132518"/>
                    </a:lnTo>
                    <a:lnTo>
                      <a:pt x="62700" y="1175637"/>
                    </a:lnTo>
                    <a:lnTo>
                      <a:pt x="81126" y="1217613"/>
                    </a:lnTo>
                    <a:lnTo>
                      <a:pt x="101701" y="1258376"/>
                    </a:lnTo>
                    <a:lnTo>
                      <a:pt x="124356" y="1297853"/>
                    </a:lnTo>
                    <a:lnTo>
                      <a:pt x="149017" y="1335972"/>
                    </a:lnTo>
                    <a:lnTo>
                      <a:pt x="175613" y="1372662"/>
                    </a:lnTo>
                    <a:lnTo>
                      <a:pt x="204071" y="1407849"/>
                    </a:lnTo>
                    <a:lnTo>
                      <a:pt x="234320" y="1441462"/>
                    </a:lnTo>
                    <a:lnTo>
                      <a:pt x="266287" y="1473429"/>
                    </a:lnTo>
                    <a:lnTo>
                      <a:pt x="299899" y="1503677"/>
                    </a:lnTo>
                    <a:lnTo>
                      <a:pt x="335086" y="1532136"/>
                    </a:lnTo>
                    <a:lnTo>
                      <a:pt x="371775" y="1558731"/>
                    </a:lnTo>
                    <a:lnTo>
                      <a:pt x="409894" y="1583393"/>
                    </a:lnTo>
                    <a:lnTo>
                      <a:pt x="449371" y="1606047"/>
                    </a:lnTo>
                    <a:lnTo>
                      <a:pt x="490134" y="1626624"/>
                    </a:lnTo>
                    <a:lnTo>
                      <a:pt x="532110" y="1645049"/>
                    </a:lnTo>
                    <a:lnTo>
                      <a:pt x="575228" y="1661251"/>
                    </a:lnTo>
                    <a:lnTo>
                      <a:pt x="619415" y="1675159"/>
                    </a:lnTo>
                    <a:lnTo>
                      <a:pt x="664600" y="1686699"/>
                    </a:lnTo>
                    <a:lnTo>
                      <a:pt x="710710" y="1695801"/>
                    </a:lnTo>
                    <a:lnTo>
                      <a:pt x="757673" y="1702391"/>
                    </a:lnTo>
                    <a:lnTo>
                      <a:pt x="805418" y="1706398"/>
                    </a:lnTo>
                    <a:lnTo>
                      <a:pt x="853872" y="1707750"/>
                    </a:lnTo>
                    <a:lnTo>
                      <a:pt x="902325" y="1706398"/>
                    </a:lnTo>
                    <a:lnTo>
                      <a:pt x="950070" y="1702391"/>
                    </a:lnTo>
                    <a:lnTo>
                      <a:pt x="997033" y="1695801"/>
                    </a:lnTo>
                    <a:lnTo>
                      <a:pt x="1043144" y="1686699"/>
                    </a:lnTo>
                    <a:lnTo>
                      <a:pt x="1088329" y="1675159"/>
                    </a:lnTo>
                    <a:lnTo>
                      <a:pt x="1132516" y="1661251"/>
                    </a:lnTo>
                    <a:lnTo>
                      <a:pt x="1175634" y="1645049"/>
                    </a:lnTo>
                    <a:lnTo>
                      <a:pt x="1217611" y="1626624"/>
                    </a:lnTo>
                    <a:lnTo>
                      <a:pt x="1258373" y="1606047"/>
                    </a:lnTo>
                    <a:lnTo>
                      <a:pt x="1297850" y="1583393"/>
                    </a:lnTo>
                    <a:lnTo>
                      <a:pt x="1335970" y="1558731"/>
                    </a:lnTo>
                    <a:lnTo>
                      <a:pt x="1372659" y="1532136"/>
                    </a:lnTo>
                    <a:lnTo>
                      <a:pt x="1407846" y="1503677"/>
                    </a:lnTo>
                    <a:lnTo>
                      <a:pt x="1441460" y="1473429"/>
                    </a:lnTo>
                    <a:lnTo>
                      <a:pt x="1473427" y="1441462"/>
                    </a:lnTo>
                    <a:lnTo>
                      <a:pt x="1503675" y="1407849"/>
                    </a:lnTo>
                    <a:lnTo>
                      <a:pt x="1532134" y="1372662"/>
                    </a:lnTo>
                    <a:lnTo>
                      <a:pt x="1558730" y="1335972"/>
                    </a:lnTo>
                    <a:lnTo>
                      <a:pt x="1583391" y="1297853"/>
                    </a:lnTo>
                    <a:lnTo>
                      <a:pt x="1606046" y="1258376"/>
                    </a:lnTo>
                    <a:lnTo>
                      <a:pt x="1626623" y="1217613"/>
                    </a:lnTo>
                    <a:lnTo>
                      <a:pt x="1645048" y="1175637"/>
                    </a:lnTo>
                    <a:lnTo>
                      <a:pt x="1661251" y="1132518"/>
                    </a:lnTo>
                    <a:lnTo>
                      <a:pt x="1675158" y="1088331"/>
                    </a:lnTo>
                    <a:lnTo>
                      <a:pt x="1686699" y="1043145"/>
                    </a:lnTo>
                    <a:lnTo>
                      <a:pt x="1695801" y="997035"/>
                    </a:lnTo>
                    <a:lnTo>
                      <a:pt x="1702391" y="950071"/>
                    </a:lnTo>
                    <a:lnTo>
                      <a:pt x="1706398" y="902326"/>
                    </a:lnTo>
                    <a:lnTo>
                      <a:pt x="1707750" y="853872"/>
                    </a:lnTo>
                    <a:lnTo>
                      <a:pt x="1706398" y="805418"/>
                    </a:lnTo>
                    <a:lnTo>
                      <a:pt x="1702391" y="757673"/>
                    </a:lnTo>
                    <a:lnTo>
                      <a:pt x="1695801" y="710710"/>
                    </a:lnTo>
                    <a:lnTo>
                      <a:pt x="1686699" y="664600"/>
                    </a:lnTo>
                    <a:lnTo>
                      <a:pt x="1675158" y="619415"/>
                    </a:lnTo>
                    <a:lnTo>
                      <a:pt x="1661251" y="575228"/>
                    </a:lnTo>
                    <a:lnTo>
                      <a:pt x="1645048" y="532110"/>
                    </a:lnTo>
                    <a:lnTo>
                      <a:pt x="1626623" y="490134"/>
                    </a:lnTo>
                    <a:lnTo>
                      <a:pt x="1606046" y="449371"/>
                    </a:lnTo>
                    <a:lnTo>
                      <a:pt x="1583391" y="409894"/>
                    </a:lnTo>
                    <a:lnTo>
                      <a:pt x="1558730" y="371775"/>
                    </a:lnTo>
                    <a:lnTo>
                      <a:pt x="1532134" y="335086"/>
                    </a:lnTo>
                    <a:lnTo>
                      <a:pt x="1503675" y="299899"/>
                    </a:lnTo>
                    <a:lnTo>
                      <a:pt x="1473427" y="266287"/>
                    </a:lnTo>
                    <a:lnTo>
                      <a:pt x="1441460" y="234320"/>
                    </a:lnTo>
                    <a:lnTo>
                      <a:pt x="1407846" y="204071"/>
                    </a:lnTo>
                    <a:lnTo>
                      <a:pt x="1372659" y="175613"/>
                    </a:lnTo>
                    <a:lnTo>
                      <a:pt x="1335970" y="149017"/>
                    </a:lnTo>
                    <a:lnTo>
                      <a:pt x="1297850" y="124356"/>
                    </a:lnTo>
                    <a:lnTo>
                      <a:pt x="1258373" y="101701"/>
                    </a:lnTo>
                    <a:lnTo>
                      <a:pt x="1217611" y="81126"/>
                    </a:lnTo>
                    <a:lnTo>
                      <a:pt x="1175634" y="62700"/>
                    </a:lnTo>
                    <a:lnTo>
                      <a:pt x="1132516" y="46498"/>
                    </a:lnTo>
                    <a:lnTo>
                      <a:pt x="1088329" y="32590"/>
                    </a:lnTo>
                    <a:lnTo>
                      <a:pt x="1043144" y="21050"/>
                    </a:lnTo>
                    <a:lnTo>
                      <a:pt x="997033" y="11948"/>
                    </a:lnTo>
                    <a:lnTo>
                      <a:pt x="950070" y="5358"/>
                    </a:lnTo>
                    <a:lnTo>
                      <a:pt x="902325" y="1351"/>
                    </a:lnTo>
                    <a:lnTo>
                      <a:pt x="853872" y="0"/>
                    </a:lnTo>
                    <a:close/>
                  </a:path>
                </a:pathLst>
              </a:custGeom>
              <a:solidFill>
                <a:srgbClr val="FFED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6" name="object 91">
                <a:extLst>
                  <a:ext uri="{FF2B5EF4-FFF2-40B4-BE49-F238E27FC236}">
                    <a16:creationId xmlns:a16="http://schemas.microsoft.com/office/drawing/2014/main" id="{A5A4FE49-219E-D95D-2F64-C1BBE32DF70C}"/>
                  </a:ext>
                </a:extLst>
              </p:cNvPr>
              <p:cNvSpPr/>
              <p:nvPr/>
            </p:nvSpPr>
            <p:spPr>
              <a:xfrm>
                <a:off x="1941364" y="6299465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872" y="1707750"/>
                    </a:moveTo>
                    <a:lnTo>
                      <a:pt x="902325" y="1706398"/>
                    </a:lnTo>
                    <a:lnTo>
                      <a:pt x="950070" y="1702391"/>
                    </a:lnTo>
                    <a:lnTo>
                      <a:pt x="997033" y="1695801"/>
                    </a:lnTo>
                    <a:lnTo>
                      <a:pt x="1043144" y="1686699"/>
                    </a:lnTo>
                    <a:lnTo>
                      <a:pt x="1088329" y="1675159"/>
                    </a:lnTo>
                    <a:lnTo>
                      <a:pt x="1132516" y="1661251"/>
                    </a:lnTo>
                    <a:lnTo>
                      <a:pt x="1175634" y="1645049"/>
                    </a:lnTo>
                    <a:lnTo>
                      <a:pt x="1217611" y="1626624"/>
                    </a:lnTo>
                    <a:lnTo>
                      <a:pt x="1258373" y="1606047"/>
                    </a:lnTo>
                    <a:lnTo>
                      <a:pt x="1297850" y="1583393"/>
                    </a:lnTo>
                    <a:lnTo>
                      <a:pt x="1335970" y="1558731"/>
                    </a:lnTo>
                    <a:lnTo>
                      <a:pt x="1372659" y="1532136"/>
                    </a:lnTo>
                    <a:lnTo>
                      <a:pt x="1407846" y="1503677"/>
                    </a:lnTo>
                    <a:lnTo>
                      <a:pt x="1441460" y="1473429"/>
                    </a:lnTo>
                    <a:lnTo>
                      <a:pt x="1473427" y="1441462"/>
                    </a:lnTo>
                    <a:lnTo>
                      <a:pt x="1503675" y="1407849"/>
                    </a:lnTo>
                    <a:lnTo>
                      <a:pt x="1532134" y="1372662"/>
                    </a:lnTo>
                    <a:lnTo>
                      <a:pt x="1558730" y="1335972"/>
                    </a:lnTo>
                    <a:lnTo>
                      <a:pt x="1583391" y="1297853"/>
                    </a:lnTo>
                    <a:lnTo>
                      <a:pt x="1606046" y="1258376"/>
                    </a:lnTo>
                    <a:lnTo>
                      <a:pt x="1626623" y="1217613"/>
                    </a:lnTo>
                    <a:lnTo>
                      <a:pt x="1645048" y="1175637"/>
                    </a:lnTo>
                    <a:lnTo>
                      <a:pt x="1661251" y="1132518"/>
                    </a:lnTo>
                    <a:lnTo>
                      <a:pt x="1675158" y="1088331"/>
                    </a:lnTo>
                    <a:lnTo>
                      <a:pt x="1686699" y="1043145"/>
                    </a:lnTo>
                    <a:lnTo>
                      <a:pt x="1695801" y="997035"/>
                    </a:lnTo>
                    <a:lnTo>
                      <a:pt x="1702391" y="950071"/>
                    </a:lnTo>
                    <a:lnTo>
                      <a:pt x="1706398" y="902326"/>
                    </a:lnTo>
                    <a:lnTo>
                      <a:pt x="1707750" y="853872"/>
                    </a:lnTo>
                    <a:lnTo>
                      <a:pt x="1706398" y="805418"/>
                    </a:lnTo>
                    <a:lnTo>
                      <a:pt x="1702391" y="757673"/>
                    </a:lnTo>
                    <a:lnTo>
                      <a:pt x="1695801" y="710710"/>
                    </a:lnTo>
                    <a:lnTo>
                      <a:pt x="1686699" y="664600"/>
                    </a:lnTo>
                    <a:lnTo>
                      <a:pt x="1675158" y="619415"/>
                    </a:lnTo>
                    <a:lnTo>
                      <a:pt x="1661251" y="575228"/>
                    </a:lnTo>
                    <a:lnTo>
                      <a:pt x="1645048" y="532110"/>
                    </a:lnTo>
                    <a:lnTo>
                      <a:pt x="1626623" y="490134"/>
                    </a:lnTo>
                    <a:lnTo>
                      <a:pt x="1606046" y="449371"/>
                    </a:lnTo>
                    <a:lnTo>
                      <a:pt x="1583391" y="409894"/>
                    </a:lnTo>
                    <a:lnTo>
                      <a:pt x="1558730" y="371775"/>
                    </a:lnTo>
                    <a:lnTo>
                      <a:pt x="1532134" y="335086"/>
                    </a:lnTo>
                    <a:lnTo>
                      <a:pt x="1503675" y="299899"/>
                    </a:lnTo>
                    <a:lnTo>
                      <a:pt x="1473427" y="266287"/>
                    </a:lnTo>
                    <a:lnTo>
                      <a:pt x="1441460" y="234320"/>
                    </a:lnTo>
                    <a:lnTo>
                      <a:pt x="1407846" y="204071"/>
                    </a:lnTo>
                    <a:lnTo>
                      <a:pt x="1372659" y="175613"/>
                    </a:lnTo>
                    <a:lnTo>
                      <a:pt x="1335970" y="149017"/>
                    </a:lnTo>
                    <a:lnTo>
                      <a:pt x="1297850" y="124356"/>
                    </a:lnTo>
                    <a:lnTo>
                      <a:pt x="1258373" y="101701"/>
                    </a:lnTo>
                    <a:lnTo>
                      <a:pt x="1217611" y="81126"/>
                    </a:lnTo>
                    <a:lnTo>
                      <a:pt x="1175634" y="62700"/>
                    </a:lnTo>
                    <a:lnTo>
                      <a:pt x="1132516" y="46498"/>
                    </a:lnTo>
                    <a:lnTo>
                      <a:pt x="1088329" y="32590"/>
                    </a:lnTo>
                    <a:lnTo>
                      <a:pt x="1043144" y="21050"/>
                    </a:lnTo>
                    <a:lnTo>
                      <a:pt x="997033" y="11948"/>
                    </a:lnTo>
                    <a:lnTo>
                      <a:pt x="950070" y="5358"/>
                    </a:lnTo>
                    <a:lnTo>
                      <a:pt x="902325" y="1351"/>
                    </a:lnTo>
                    <a:lnTo>
                      <a:pt x="853872" y="0"/>
                    </a:lnTo>
                    <a:lnTo>
                      <a:pt x="805418" y="1351"/>
                    </a:lnTo>
                    <a:lnTo>
                      <a:pt x="757673" y="5358"/>
                    </a:lnTo>
                    <a:lnTo>
                      <a:pt x="710710" y="11948"/>
                    </a:lnTo>
                    <a:lnTo>
                      <a:pt x="664600" y="21050"/>
                    </a:lnTo>
                    <a:lnTo>
                      <a:pt x="619415" y="32590"/>
                    </a:lnTo>
                    <a:lnTo>
                      <a:pt x="575228" y="46498"/>
                    </a:lnTo>
                    <a:lnTo>
                      <a:pt x="532110" y="62700"/>
                    </a:lnTo>
                    <a:lnTo>
                      <a:pt x="490134" y="81126"/>
                    </a:lnTo>
                    <a:lnTo>
                      <a:pt x="449371" y="101701"/>
                    </a:lnTo>
                    <a:lnTo>
                      <a:pt x="409894" y="124356"/>
                    </a:lnTo>
                    <a:lnTo>
                      <a:pt x="371775" y="149017"/>
                    </a:lnTo>
                    <a:lnTo>
                      <a:pt x="335086" y="175613"/>
                    </a:lnTo>
                    <a:lnTo>
                      <a:pt x="299899" y="204071"/>
                    </a:lnTo>
                    <a:lnTo>
                      <a:pt x="266287" y="234320"/>
                    </a:lnTo>
                    <a:lnTo>
                      <a:pt x="234320" y="266287"/>
                    </a:lnTo>
                    <a:lnTo>
                      <a:pt x="204071" y="299899"/>
                    </a:lnTo>
                    <a:lnTo>
                      <a:pt x="175613" y="335086"/>
                    </a:lnTo>
                    <a:lnTo>
                      <a:pt x="149017" y="371775"/>
                    </a:lnTo>
                    <a:lnTo>
                      <a:pt x="124356" y="409894"/>
                    </a:lnTo>
                    <a:lnTo>
                      <a:pt x="101701" y="449371"/>
                    </a:lnTo>
                    <a:lnTo>
                      <a:pt x="81126" y="490134"/>
                    </a:lnTo>
                    <a:lnTo>
                      <a:pt x="62700" y="532110"/>
                    </a:lnTo>
                    <a:lnTo>
                      <a:pt x="46498" y="575228"/>
                    </a:lnTo>
                    <a:lnTo>
                      <a:pt x="32590" y="619415"/>
                    </a:lnTo>
                    <a:lnTo>
                      <a:pt x="21050" y="664600"/>
                    </a:lnTo>
                    <a:lnTo>
                      <a:pt x="11948" y="710710"/>
                    </a:lnTo>
                    <a:lnTo>
                      <a:pt x="5358" y="757673"/>
                    </a:lnTo>
                    <a:lnTo>
                      <a:pt x="1351" y="805418"/>
                    </a:lnTo>
                    <a:lnTo>
                      <a:pt x="0" y="853872"/>
                    </a:lnTo>
                    <a:lnTo>
                      <a:pt x="1351" y="902326"/>
                    </a:lnTo>
                    <a:lnTo>
                      <a:pt x="5358" y="950071"/>
                    </a:lnTo>
                    <a:lnTo>
                      <a:pt x="11948" y="997035"/>
                    </a:lnTo>
                    <a:lnTo>
                      <a:pt x="21050" y="1043145"/>
                    </a:lnTo>
                    <a:lnTo>
                      <a:pt x="32590" y="1088331"/>
                    </a:lnTo>
                    <a:lnTo>
                      <a:pt x="46498" y="1132518"/>
                    </a:lnTo>
                    <a:lnTo>
                      <a:pt x="62700" y="1175637"/>
                    </a:lnTo>
                    <a:lnTo>
                      <a:pt x="81126" y="1217613"/>
                    </a:lnTo>
                    <a:lnTo>
                      <a:pt x="101701" y="1258376"/>
                    </a:lnTo>
                    <a:lnTo>
                      <a:pt x="124356" y="1297853"/>
                    </a:lnTo>
                    <a:lnTo>
                      <a:pt x="149017" y="1335972"/>
                    </a:lnTo>
                    <a:lnTo>
                      <a:pt x="175613" y="1372662"/>
                    </a:lnTo>
                    <a:lnTo>
                      <a:pt x="204071" y="1407849"/>
                    </a:lnTo>
                    <a:lnTo>
                      <a:pt x="234320" y="1441462"/>
                    </a:lnTo>
                    <a:lnTo>
                      <a:pt x="266287" y="1473429"/>
                    </a:lnTo>
                    <a:lnTo>
                      <a:pt x="299899" y="1503677"/>
                    </a:lnTo>
                    <a:lnTo>
                      <a:pt x="335086" y="1532136"/>
                    </a:lnTo>
                    <a:lnTo>
                      <a:pt x="371775" y="1558731"/>
                    </a:lnTo>
                    <a:lnTo>
                      <a:pt x="409894" y="1583393"/>
                    </a:lnTo>
                    <a:lnTo>
                      <a:pt x="449371" y="1606047"/>
                    </a:lnTo>
                    <a:lnTo>
                      <a:pt x="490134" y="1626624"/>
                    </a:lnTo>
                    <a:lnTo>
                      <a:pt x="532110" y="1645049"/>
                    </a:lnTo>
                    <a:lnTo>
                      <a:pt x="575228" y="1661251"/>
                    </a:lnTo>
                    <a:lnTo>
                      <a:pt x="619415" y="1675159"/>
                    </a:lnTo>
                    <a:lnTo>
                      <a:pt x="664600" y="1686699"/>
                    </a:lnTo>
                    <a:lnTo>
                      <a:pt x="710710" y="1695801"/>
                    </a:lnTo>
                    <a:lnTo>
                      <a:pt x="757673" y="1702391"/>
                    </a:lnTo>
                    <a:lnTo>
                      <a:pt x="805418" y="1706398"/>
                    </a:lnTo>
                    <a:lnTo>
                      <a:pt x="853872" y="1707750"/>
                    </a:lnTo>
                    <a:close/>
                  </a:path>
                </a:pathLst>
              </a:custGeom>
              <a:ln w="1192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7" name="object 92">
                <a:extLst>
                  <a:ext uri="{FF2B5EF4-FFF2-40B4-BE49-F238E27FC236}">
                    <a16:creationId xmlns:a16="http://schemas.microsoft.com/office/drawing/2014/main" id="{18380DE4-DCA5-71CE-EC5C-5E0EADAA4D31}"/>
                  </a:ext>
                </a:extLst>
              </p:cNvPr>
              <p:cNvSpPr/>
              <p:nvPr/>
            </p:nvSpPr>
            <p:spPr>
              <a:xfrm>
                <a:off x="2351392" y="6708648"/>
                <a:ext cx="887730" cy="887730"/>
              </a:xfrm>
              <a:custGeom>
                <a:avLst/>
                <a:gdLst/>
                <a:ahLst/>
                <a:cxnLst/>
                <a:rect l="l" t="t" r="r" b="b"/>
                <a:pathLst>
                  <a:path w="887729" h="887729">
                    <a:moveTo>
                      <a:pt x="443843" y="0"/>
                    </a:moveTo>
                    <a:lnTo>
                      <a:pt x="395481" y="2604"/>
                    </a:lnTo>
                    <a:lnTo>
                      <a:pt x="348628" y="10237"/>
                    </a:lnTo>
                    <a:lnTo>
                      <a:pt x="303554" y="22627"/>
                    </a:lnTo>
                    <a:lnTo>
                      <a:pt x="260530" y="39504"/>
                    </a:lnTo>
                    <a:lnTo>
                      <a:pt x="219827" y="60597"/>
                    </a:lnTo>
                    <a:lnTo>
                      <a:pt x="181715" y="85636"/>
                    </a:lnTo>
                    <a:lnTo>
                      <a:pt x="146465" y="114349"/>
                    </a:lnTo>
                    <a:lnTo>
                      <a:pt x="114348" y="146466"/>
                    </a:lnTo>
                    <a:lnTo>
                      <a:pt x="85635" y="181716"/>
                    </a:lnTo>
                    <a:lnTo>
                      <a:pt x="60597" y="219828"/>
                    </a:lnTo>
                    <a:lnTo>
                      <a:pt x="39504" y="260532"/>
                    </a:lnTo>
                    <a:lnTo>
                      <a:pt x="22627" y="303557"/>
                    </a:lnTo>
                    <a:lnTo>
                      <a:pt x="10237" y="348632"/>
                    </a:lnTo>
                    <a:lnTo>
                      <a:pt x="2604" y="395486"/>
                    </a:lnTo>
                    <a:lnTo>
                      <a:pt x="0" y="443849"/>
                    </a:lnTo>
                    <a:lnTo>
                      <a:pt x="2604" y="492211"/>
                    </a:lnTo>
                    <a:lnTo>
                      <a:pt x="10237" y="539064"/>
                    </a:lnTo>
                    <a:lnTo>
                      <a:pt x="22627" y="584138"/>
                    </a:lnTo>
                    <a:lnTo>
                      <a:pt x="39504" y="627162"/>
                    </a:lnTo>
                    <a:lnTo>
                      <a:pt x="60597" y="667866"/>
                    </a:lnTo>
                    <a:lnTo>
                      <a:pt x="85635" y="705977"/>
                    </a:lnTo>
                    <a:lnTo>
                      <a:pt x="114348" y="741227"/>
                    </a:lnTo>
                    <a:lnTo>
                      <a:pt x="146465" y="773344"/>
                    </a:lnTo>
                    <a:lnTo>
                      <a:pt x="181715" y="802057"/>
                    </a:lnTo>
                    <a:lnTo>
                      <a:pt x="219827" y="827095"/>
                    </a:lnTo>
                    <a:lnTo>
                      <a:pt x="260530" y="848188"/>
                    </a:lnTo>
                    <a:lnTo>
                      <a:pt x="303554" y="865065"/>
                    </a:lnTo>
                    <a:lnTo>
                      <a:pt x="348628" y="877456"/>
                    </a:lnTo>
                    <a:lnTo>
                      <a:pt x="395481" y="885088"/>
                    </a:lnTo>
                    <a:lnTo>
                      <a:pt x="443843" y="887693"/>
                    </a:lnTo>
                    <a:lnTo>
                      <a:pt x="492205" y="885088"/>
                    </a:lnTo>
                    <a:lnTo>
                      <a:pt x="539058" y="877456"/>
                    </a:lnTo>
                    <a:lnTo>
                      <a:pt x="584132" y="865065"/>
                    </a:lnTo>
                    <a:lnTo>
                      <a:pt x="627156" y="848188"/>
                    </a:lnTo>
                    <a:lnTo>
                      <a:pt x="667860" y="827095"/>
                    </a:lnTo>
                    <a:lnTo>
                      <a:pt x="705971" y="802057"/>
                    </a:lnTo>
                    <a:lnTo>
                      <a:pt x="741221" y="773344"/>
                    </a:lnTo>
                    <a:lnTo>
                      <a:pt x="773338" y="741227"/>
                    </a:lnTo>
                    <a:lnTo>
                      <a:pt x="802051" y="705977"/>
                    </a:lnTo>
                    <a:lnTo>
                      <a:pt x="827089" y="667866"/>
                    </a:lnTo>
                    <a:lnTo>
                      <a:pt x="848182" y="627162"/>
                    </a:lnTo>
                    <a:lnTo>
                      <a:pt x="865059" y="584138"/>
                    </a:lnTo>
                    <a:lnTo>
                      <a:pt x="877450" y="539064"/>
                    </a:lnTo>
                    <a:lnTo>
                      <a:pt x="885082" y="492211"/>
                    </a:lnTo>
                    <a:lnTo>
                      <a:pt x="887687" y="443849"/>
                    </a:lnTo>
                    <a:lnTo>
                      <a:pt x="885082" y="395486"/>
                    </a:lnTo>
                    <a:lnTo>
                      <a:pt x="877450" y="348632"/>
                    </a:lnTo>
                    <a:lnTo>
                      <a:pt x="865059" y="303557"/>
                    </a:lnTo>
                    <a:lnTo>
                      <a:pt x="848182" y="260532"/>
                    </a:lnTo>
                    <a:lnTo>
                      <a:pt x="827089" y="219828"/>
                    </a:lnTo>
                    <a:lnTo>
                      <a:pt x="802051" y="181716"/>
                    </a:lnTo>
                    <a:lnTo>
                      <a:pt x="773338" y="146466"/>
                    </a:lnTo>
                    <a:lnTo>
                      <a:pt x="741221" y="114349"/>
                    </a:lnTo>
                    <a:lnTo>
                      <a:pt x="705971" y="85636"/>
                    </a:lnTo>
                    <a:lnTo>
                      <a:pt x="667860" y="60597"/>
                    </a:lnTo>
                    <a:lnTo>
                      <a:pt x="627156" y="39504"/>
                    </a:lnTo>
                    <a:lnTo>
                      <a:pt x="584132" y="22627"/>
                    </a:lnTo>
                    <a:lnTo>
                      <a:pt x="539058" y="10237"/>
                    </a:lnTo>
                    <a:lnTo>
                      <a:pt x="492205" y="2604"/>
                    </a:lnTo>
                    <a:lnTo>
                      <a:pt x="44384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61DE24A-D095-948D-BA3B-416AE00C26DB}"/>
                </a:ext>
              </a:extLst>
            </p:cNvPr>
            <p:cNvSpPr txBox="1"/>
            <p:nvPr/>
          </p:nvSpPr>
          <p:spPr>
            <a:xfrm>
              <a:off x="18316599" y="10258331"/>
              <a:ext cx="1117205" cy="979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b="1" dirty="0">
                  <a:latin typeface="+mn-lt"/>
                </a:rPr>
                <a:t>Year</a:t>
              </a:r>
            </a:p>
            <a:p>
              <a:pPr algn="ctr"/>
              <a:r>
                <a:rPr lang="en-GB" sz="3600" b="1" dirty="0">
                  <a:latin typeface="+mn-lt"/>
                </a:rPr>
                <a:t>10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EE15E53-463C-F4F9-3B84-12BA1F5511F4}"/>
              </a:ext>
            </a:extLst>
          </p:cNvPr>
          <p:cNvGrpSpPr/>
          <p:nvPr/>
        </p:nvGrpSpPr>
        <p:grpSpPr>
          <a:xfrm>
            <a:off x="14470010" y="7226968"/>
            <a:ext cx="2162511" cy="2114989"/>
            <a:chOff x="2748268" y="5861300"/>
            <a:chExt cx="1708150" cy="170815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E91FA07-229B-1594-5F1F-7D151607EC48}"/>
                </a:ext>
              </a:extLst>
            </p:cNvPr>
            <p:cNvGrpSpPr/>
            <p:nvPr/>
          </p:nvGrpSpPr>
          <p:grpSpPr>
            <a:xfrm>
              <a:off x="2748268" y="5861300"/>
              <a:ext cx="1708150" cy="1708150"/>
              <a:chOff x="1941364" y="6299465"/>
              <a:chExt cx="1708150" cy="1708150"/>
            </a:xfrm>
          </p:grpSpPr>
          <p:sp>
            <p:nvSpPr>
              <p:cNvPr id="18" name="object 90">
                <a:extLst>
                  <a:ext uri="{FF2B5EF4-FFF2-40B4-BE49-F238E27FC236}">
                    <a16:creationId xmlns:a16="http://schemas.microsoft.com/office/drawing/2014/main" id="{BEA2048D-FC36-A47C-BADD-227ED384026C}"/>
                  </a:ext>
                </a:extLst>
              </p:cNvPr>
              <p:cNvSpPr/>
              <p:nvPr/>
            </p:nvSpPr>
            <p:spPr>
              <a:xfrm>
                <a:off x="1941364" y="6299465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872" y="0"/>
                    </a:moveTo>
                    <a:lnTo>
                      <a:pt x="805418" y="1351"/>
                    </a:lnTo>
                    <a:lnTo>
                      <a:pt x="757673" y="5358"/>
                    </a:lnTo>
                    <a:lnTo>
                      <a:pt x="710710" y="11948"/>
                    </a:lnTo>
                    <a:lnTo>
                      <a:pt x="664600" y="21050"/>
                    </a:lnTo>
                    <a:lnTo>
                      <a:pt x="619415" y="32590"/>
                    </a:lnTo>
                    <a:lnTo>
                      <a:pt x="575228" y="46498"/>
                    </a:lnTo>
                    <a:lnTo>
                      <a:pt x="532110" y="62700"/>
                    </a:lnTo>
                    <a:lnTo>
                      <a:pt x="490134" y="81126"/>
                    </a:lnTo>
                    <a:lnTo>
                      <a:pt x="449371" y="101701"/>
                    </a:lnTo>
                    <a:lnTo>
                      <a:pt x="409894" y="124356"/>
                    </a:lnTo>
                    <a:lnTo>
                      <a:pt x="371775" y="149017"/>
                    </a:lnTo>
                    <a:lnTo>
                      <a:pt x="335086" y="175613"/>
                    </a:lnTo>
                    <a:lnTo>
                      <a:pt x="299899" y="204071"/>
                    </a:lnTo>
                    <a:lnTo>
                      <a:pt x="266287" y="234320"/>
                    </a:lnTo>
                    <a:lnTo>
                      <a:pt x="234320" y="266287"/>
                    </a:lnTo>
                    <a:lnTo>
                      <a:pt x="204071" y="299899"/>
                    </a:lnTo>
                    <a:lnTo>
                      <a:pt x="175613" y="335086"/>
                    </a:lnTo>
                    <a:lnTo>
                      <a:pt x="149017" y="371775"/>
                    </a:lnTo>
                    <a:lnTo>
                      <a:pt x="124356" y="409894"/>
                    </a:lnTo>
                    <a:lnTo>
                      <a:pt x="101701" y="449371"/>
                    </a:lnTo>
                    <a:lnTo>
                      <a:pt x="81126" y="490134"/>
                    </a:lnTo>
                    <a:lnTo>
                      <a:pt x="62700" y="532110"/>
                    </a:lnTo>
                    <a:lnTo>
                      <a:pt x="46498" y="575228"/>
                    </a:lnTo>
                    <a:lnTo>
                      <a:pt x="32590" y="619415"/>
                    </a:lnTo>
                    <a:lnTo>
                      <a:pt x="21050" y="664600"/>
                    </a:lnTo>
                    <a:lnTo>
                      <a:pt x="11948" y="710710"/>
                    </a:lnTo>
                    <a:lnTo>
                      <a:pt x="5358" y="757673"/>
                    </a:lnTo>
                    <a:lnTo>
                      <a:pt x="1351" y="805418"/>
                    </a:lnTo>
                    <a:lnTo>
                      <a:pt x="0" y="853872"/>
                    </a:lnTo>
                    <a:lnTo>
                      <a:pt x="1351" y="902326"/>
                    </a:lnTo>
                    <a:lnTo>
                      <a:pt x="5358" y="950071"/>
                    </a:lnTo>
                    <a:lnTo>
                      <a:pt x="11948" y="997035"/>
                    </a:lnTo>
                    <a:lnTo>
                      <a:pt x="21050" y="1043145"/>
                    </a:lnTo>
                    <a:lnTo>
                      <a:pt x="32590" y="1088331"/>
                    </a:lnTo>
                    <a:lnTo>
                      <a:pt x="46498" y="1132518"/>
                    </a:lnTo>
                    <a:lnTo>
                      <a:pt x="62700" y="1175637"/>
                    </a:lnTo>
                    <a:lnTo>
                      <a:pt x="81126" y="1217613"/>
                    </a:lnTo>
                    <a:lnTo>
                      <a:pt x="101701" y="1258376"/>
                    </a:lnTo>
                    <a:lnTo>
                      <a:pt x="124356" y="1297853"/>
                    </a:lnTo>
                    <a:lnTo>
                      <a:pt x="149017" y="1335972"/>
                    </a:lnTo>
                    <a:lnTo>
                      <a:pt x="175613" y="1372662"/>
                    </a:lnTo>
                    <a:lnTo>
                      <a:pt x="204071" y="1407849"/>
                    </a:lnTo>
                    <a:lnTo>
                      <a:pt x="234320" y="1441462"/>
                    </a:lnTo>
                    <a:lnTo>
                      <a:pt x="266287" y="1473429"/>
                    </a:lnTo>
                    <a:lnTo>
                      <a:pt x="299899" y="1503677"/>
                    </a:lnTo>
                    <a:lnTo>
                      <a:pt x="335086" y="1532136"/>
                    </a:lnTo>
                    <a:lnTo>
                      <a:pt x="371775" y="1558731"/>
                    </a:lnTo>
                    <a:lnTo>
                      <a:pt x="409894" y="1583393"/>
                    </a:lnTo>
                    <a:lnTo>
                      <a:pt x="449371" y="1606047"/>
                    </a:lnTo>
                    <a:lnTo>
                      <a:pt x="490134" y="1626624"/>
                    </a:lnTo>
                    <a:lnTo>
                      <a:pt x="532110" y="1645049"/>
                    </a:lnTo>
                    <a:lnTo>
                      <a:pt x="575228" y="1661251"/>
                    </a:lnTo>
                    <a:lnTo>
                      <a:pt x="619415" y="1675159"/>
                    </a:lnTo>
                    <a:lnTo>
                      <a:pt x="664600" y="1686699"/>
                    </a:lnTo>
                    <a:lnTo>
                      <a:pt x="710710" y="1695801"/>
                    </a:lnTo>
                    <a:lnTo>
                      <a:pt x="757673" y="1702391"/>
                    </a:lnTo>
                    <a:lnTo>
                      <a:pt x="805418" y="1706398"/>
                    </a:lnTo>
                    <a:lnTo>
                      <a:pt x="853872" y="1707750"/>
                    </a:lnTo>
                    <a:lnTo>
                      <a:pt x="902325" y="1706398"/>
                    </a:lnTo>
                    <a:lnTo>
                      <a:pt x="950070" y="1702391"/>
                    </a:lnTo>
                    <a:lnTo>
                      <a:pt x="997033" y="1695801"/>
                    </a:lnTo>
                    <a:lnTo>
                      <a:pt x="1043144" y="1686699"/>
                    </a:lnTo>
                    <a:lnTo>
                      <a:pt x="1088329" y="1675159"/>
                    </a:lnTo>
                    <a:lnTo>
                      <a:pt x="1132516" y="1661251"/>
                    </a:lnTo>
                    <a:lnTo>
                      <a:pt x="1175634" y="1645049"/>
                    </a:lnTo>
                    <a:lnTo>
                      <a:pt x="1217611" y="1626624"/>
                    </a:lnTo>
                    <a:lnTo>
                      <a:pt x="1258373" y="1606047"/>
                    </a:lnTo>
                    <a:lnTo>
                      <a:pt x="1297850" y="1583393"/>
                    </a:lnTo>
                    <a:lnTo>
                      <a:pt x="1335970" y="1558731"/>
                    </a:lnTo>
                    <a:lnTo>
                      <a:pt x="1372659" y="1532136"/>
                    </a:lnTo>
                    <a:lnTo>
                      <a:pt x="1407846" y="1503677"/>
                    </a:lnTo>
                    <a:lnTo>
                      <a:pt x="1441460" y="1473429"/>
                    </a:lnTo>
                    <a:lnTo>
                      <a:pt x="1473427" y="1441462"/>
                    </a:lnTo>
                    <a:lnTo>
                      <a:pt x="1503675" y="1407849"/>
                    </a:lnTo>
                    <a:lnTo>
                      <a:pt x="1532134" y="1372662"/>
                    </a:lnTo>
                    <a:lnTo>
                      <a:pt x="1558730" y="1335972"/>
                    </a:lnTo>
                    <a:lnTo>
                      <a:pt x="1583391" y="1297853"/>
                    </a:lnTo>
                    <a:lnTo>
                      <a:pt x="1606046" y="1258376"/>
                    </a:lnTo>
                    <a:lnTo>
                      <a:pt x="1626623" y="1217613"/>
                    </a:lnTo>
                    <a:lnTo>
                      <a:pt x="1645048" y="1175637"/>
                    </a:lnTo>
                    <a:lnTo>
                      <a:pt x="1661251" y="1132518"/>
                    </a:lnTo>
                    <a:lnTo>
                      <a:pt x="1675158" y="1088331"/>
                    </a:lnTo>
                    <a:lnTo>
                      <a:pt x="1686699" y="1043145"/>
                    </a:lnTo>
                    <a:lnTo>
                      <a:pt x="1695801" y="997035"/>
                    </a:lnTo>
                    <a:lnTo>
                      <a:pt x="1702391" y="950071"/>
                    </a:lnTo>
                    <a:lnTo>
                      <a:pt x="1706398" y="902326"/>
                    </a:lnTo>
                    <a:lnTo>
                      <a:pt x="1707750" y="853872"/>
                    </a:lnTo>
                    <a:lnTo>
                      <a:pt x="1706398" y="805418"/>
                    </a:lnTo>
                    <a:lnTo>
                      <a:pt x="1702391" y="757673"/>
                    </a:lnTo>
                    <a:lnTo>
                      <a:pt x="1695801" y="710710"/>
                    </a:lnTo>
                    <a:lnTo>
                      <a:pt x="1686699" y="664600"/>
                    </a:lnTo>
                    <a:lnTo>
                      <a:pt x="1675158" y="619415"/>
                    </a:lnTo>
                    <a:lnTo>
                      <a:pt x="1661251" y="575228"/>
                    </a:lnTo>
                    <a:lnTo>
                      <a:pt x="1645048" y="532110"/>
                    </a:lnTo>
                    <a:lnTo>
                      <a:pt x="1626623" y="490134"/>
                    </a:lnTo>
                    <a:lnTo>
                      <a:pt x="1606046" y="449371"/>
                    </a:lnTo>
                    <a:lnTo>
                      <a:pt x="1583391" y="409894"/>
                    </a:lnTo>
                    <a:lnTo>
                      <a:pt x="1558730" y="371775"/>
                    </a:lnTo>
                    <a:lnTo>
                      <a:pt x="1532134" y="335086"/>
                    </a:lnTo>
                    <a:lnTo>
                      <a:pt x="1503675" y="299899"/>
                    </a:lnTo>
                    <a:lnTo>
                      <a:pt x="1473427" y="266287"/>
                    </a:lnTo>
                    <a:lnTo>
                      <a:pt x="1441460" y="234320"/>
                    </a:lnTo>
                    <a:lnTo>
                      <a:pt x="1407846" y="204071"/>
                    </a:lnTo>
                    <a:lnTo>
                      <a:pt x="1372659" y="175613"/>
                    </a:lnTo>
                    <a:lnTo>
                      <a:pt x="1335970" y="149017"/>
                    </a:lnTo>
                    <a:lnTo>
                      <a:pt x="1297850" y="124356"/>
                    </a:lnTo>
                    <a:lnTo>
                      <a:pt x="1258373" y="101701"/>
                    </a:lnTo>
                    <a:lnTo>
                      <a:pt x="1217611" y="81126"/>
                    </a:lnTo>
                    <a:lnTo>
                      <a:pt x="1175634" y="62700"/>
                    </a:lnTo>
                    <a:lnTo>
                      <a:pt x="1132516" y="46498"/>
                    </a:lnTo>
                    <a:lnTo>
                      <a:pt x="1088329" y="32590"/>
                    </a:lnTo>
                    <a:lnTo>
                      <a:pt x="1043144" y="21050"/>
                    </a:lnTo>
                    <a:lnTo>
                      <a:pt x="997033" y="11948"/>
                    </a:lnTo>
                    <a:lnTo>
                      <a:pt x="950070" y="5358"/>
                    </a:lnTo>
                    <a:lnTo>
                      <a:pt x="902325" y="1351"/>
                    </a:lnTo>
                    <a:lnTo>
                      <a:pt x="853872" y="0"/>
                    </a:lnTo>
                    <a:close/>
                  </a:path>
                </a:pathLst>
              </a:custGeom>
              <a:solidFill>
                <a:srgbClr val="FFED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1" name="object 91">
                <a:extLst>
                  <a:ext uri="{FF2B5EF4-FFF2-40B4-BE49-F238E27FC236}">
                    <a16:creationId xmlns:a16="http://schemas.microsoft.com/office/drawing/2014/main" id="{4550E006-8DEF-5400-736B-CE7E9E12BE62}"/>
                  </a:ext>
                </a:extLst>
              </p:cNvPr>
              <p:cNvSpPr/>
              <p:nvPr/>
            </p:nvSpPr>
            <p:spPr>
              <a:xfrm>
                <a:off x="1941364" y="6299465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872" y="1707750"/>
                    </a:moveTo>
                    <a:lnTo>
                      <a:pt x="902325" y="1706398"/>
                    </a:lnTo>
                    <a:lnTo>
                      <a:pt x="950070" y="1702391"/>
                    </a:lnTo>
                    <a:lnTo>
                      <a:pt x="997033" y="1695801"/>
                    </a:lnTo>
                    <a:lnTo>
                      <a:pt x="1043144" y="1686699"/>
                    </a:lnTo>
                    <a:lnTo>
                      <a:pt x="1088329" y="1675159"/>
                    </a:lnTo>
                    <a:lnTo>
                      <a:pt x="1132516" y="1661251"/>
                    </a:lnTo>
                    <a:lnTo>
                      <a:pt x="1175634" y="1645049"/>
                    </a:lnTo>
                    <a:lnTo>
                      <a:pt x="1217611" y="1626624"/>
                    </a:lnTo>
                    <a:lnTo>
                      <a:pt x="1258373" y="1606047"/>
                    </a:lnTo>
                    <a:lnTo>
                      <a:pt x="1297850" y="1583393"/>
                    </a:lnTo>
                    <a:lnTo>
                      <a:pt x="1335970" y="1558731"/>
                    </a:lnTo>
                    <a:lnTo>
                      <a:pt x="1372659" y="1532136"/>
                    </a:lnTo>
                    <a:lnTo>
                      <a:pt x="1407846" y="1503677"/>
                    </a:lnTo>
                    <a:lnTo>
                      <a:pt x="1441460" y="1473429"/>
                    </a:lnTo>
                    <a:lnTo>
                      <a:pt x="1473427" y="1441462"/>
                    </a:lnTo>
                    <a:lnTo>
                      <a:pt x="1503675" y="1407849"/>
                    </a:lnTo>
                    <a:lnTo>
                      <a:pt x="1532134" y="1372662"/>
                    </a:lnTo>
                    <a:lnTo>
                      <a:pt x="1558730" y="1335972"/>
                    </a:lnTo>
                    <a:lnTo>
                      <a:pt x="1583391" y="1297853"/>
                    </a:lnTo>
                    <a:lnTo>
                      <a:pt x="1606046" y="1258376"/>
                    </a:lnTo>
                    <a:lnTo>
                      <a:pt x="1626623" y="1217613"/>
                    </a:lnTo>
                    <a:lnTo>
                      <a:pt x="1645048" y="1175637"/>
                    </a:lnTo>
                    <a:lnTo>
                      <a:pt x="1661251" y="1132518"/>
                    </a:lnTo>
                    <a:lnTo>
                      <a:pt x="1675158" y="1088331"/>
                    </a:lnTo>
                    <a:lnTo>
                      <a:pt x="1686699" y="1043145"/>
                    </a:lnTo>
                    <a:lnTo>
                      <a:pt x="1695801" y="997035"/>
                    </a:lnTo>
                    <a:lnTo>
                      <a:pt x="1702391" y="950071"/>
                    </a:lnTo>
                    <a:lnTo>
                      <a:pt x="1706398" y="902326"/>
                    </a:lnTo>
                    <a:lnTo>
                      <a:pt x="1707750" y="853872"/>
                    </a:lnTo>
                    <a:lnTo>
                      <a:pt x="1706398" y="805418"/>
                    </a:lnTo>
                    <a:lnTo>
                      <a:pt x="1702391" y="757673"/>
                    </a:lnTo>
                    <a:lnTo>
                      <a:pt x="1695801" y="710710"/>
                    </a:lnTo>
                    <a:lnTo>
                      <a:pt x="1686699" y="664600"/>
                    </a:lnTo>
                    <a:lnTo>
                      <a:pt x="1675158" y="619415"/>
                    </a:lnTo>
                    <a:lnTo>
                      <a:pt x="1661251" y="575228"/>
                    </a:lnTo>
                    <a:lnTo>
                      <a:pt x="1645048" y="532110"/>
                    </a:lnTo>
                    <a:lnTo>
                      <a:pt x="1626623" y="490134"/>
                    </a:lnTo>
                    <a:lnTo>
                      <a:pt x="1606046" y="449371"/>
                    </a:lnTo>
                    <a:lnTo>
                      <a:pt x="1583391" y="409894"/>
                    </a:lnTo>
                    <a:lnTo>
                      <a:pt x="1558730" y="371775"/>
                    </a:lnTo>
                    <a:lnTo>
                      <a:pt x="1532134" y="335086"/>
                    </a:lnTo>
                    <a:lnTo>
                      <a:pt x="1503675" y="299899"/>
                    </a:lnTo>
                    <a:lnTo>
                      <a:pt x="1473427" y="266287"/>
                    </a:lnTo>
                    <a:lnTo>
                      <a:pt x="1441460" y="234320"/>
                    </a:lnTo>
                    <a:lnTo>
                      <a:pt x="1407846" y="204071"/>
                    </a:lnTo>
                    <a:lnTo>
                      <a:pt x="1372659" y="175613"/>
                    </a:lnTo>
                    <a:lnTo>
                      <a:pt x="1335970" y="149017"/>
                    </a:lnTo>
                    <a:lnTo>
                      <a:pt x="1297850" y="124356"/>
                    </a:lnTo>
                    <a:lnTo>
                      <a:pt x="1258373" y="101701"/>
                    </a:lnTo>
                    <a:lnTo>
                      <a:pt x="1217611" y="81126"/>
                    </a:lnTo>
                    <a:lnTo>
                      <a:pt x="1175634" y="62700"/>
                    </a:lnTo>
                    <a:lnTo>
                      <a:pt x="1132516" y="46498"/>
                    </a:lnTo>
                    <a:lnTo>
                      <a:pt x="1088329" y="32590"/>
                    </a:lnTo>
                    <a:lnTo>
                      <a:pt x="1043144" y="21050"/>
                    </a:lnTo>
                    <a:lnTo>
                      <a:pt x="997033" y="11948"/>
                    </a:lnTo>
                    <a:lnTo>
                      <a:pt x="950070" y="5358"/>
                    </a:lnTo>
                    <a:lnTo>
                      <a:pt x="902325" y="1351"/>
                    </a:lnTo>
                    <a:lnTo>
                      <a:pt x="853872" y="0"/>
                    </a:lnTo>
                    <a:lnTo>
                      <a:pt x="805418" y="1351"/>
                    </a:lnTo>
                    <a:lnTo>
                      <a:pt x="757673" y="5358"/>
                    </a:lnTo>
                    <a:lnTo>
                      <a:pt x="710710" y="11948"/>
                    </a:lnTo>
                    <a:lnTo>
                      <a:pt x="664600" y="21050"/>
                    </a:lnTo>
                    <a:lnTo>
                      <a:pt x="619415" y="32590"/>
                    </a:lnTo>
                    <a:lnTo>
                      <a:pt x="575228" y="46498"/>
                    </a:lnTo>
                    <a:lnTo>
                      <a:pt x="532110" y="62700"/>
                    </a:lnTo>
                    <a:lnTo>
                      <a:pt x="490134" y="81126"/>
                    </a:lnTo>
                    <a:lnTo>
                      <a:pt x="449371" y="101701"/>
                    </a:lnTo>
                    <a:lnTo>
                      <a:pt x="409894" y="124356"/>
                    </a:lnTo>
                    <a:lnTo>
                      <a:pt x="371775" y="149017"/>
                    </a:lnTo>
                    <a:lnTo>
                      <a:pt x="335086" y="175613"/>
                    </a:lnTo>
                    <a:lnTo>
                      <a:pt x="299899" y="204071"/>
                    </a:lnTo>
                    <a:lnTo>
                      <a:pt x="266287" y="234320"/>
                    </a:lnTo>
                    <a:lnTo>
                      <a:pt x="234320" y="266287"/>
                    </a:lnTo>
                    <a:lnTo>
                      <a:pt x="204071" y="299899"/>
                    </a:lnTo>
                    <a:lnTo>
                      <a:pt x="175613" y="335086"/>
                    </a:lnTo>
                    <a:lnTo>
                      <a:pt x="149017" y="371775"/>
                    </a:lnTo>
                    <a:lnTo>
                      <a:pt x="124356" y="409894"/>
                    </a:lnTo>
                    <a:lnTo>
                      <a:pt x="101701" y="449371"/>
                    </a:lnTo>
                    <a:lnTo>
                      <a:pt x="81126" y="490134"/>
                    </a:lnTo>
                    <a:lnTo>
                      <a:pt x="62700" y="532110"/>
                    </a:lnTo>
                    <a:lnTo>
                      <a:pt x="46498" y="575228"/>
                    </a:lnTo>
                    <a:lnTo>
                      <a:pt x="32590" y="619415"/>
                    </a:lnTo>
                    <a:lnTo>
                      <a:pt x="21050" y="664600"/>
                    </a:lnTo>
                    <a:lnTo>
                      <a:pt x="11948" y="710710"/>
                    </a:lnTo>
                    <a:lnTo>
                      <a:pt x="5358" y="757673"/>
                    </a:lnTo>
                    <a:lnTo>
                      <a:pt x="1351" y="805418"/>
                    </a:lnTo>
                    <a:lnTo>
                      <a:pt x="0" y="853872"/>
                    </a:lnTo>
                    <a:lnTo>
                      <a:pt x="1351" y="902326"/>
                    </a:lnTo>
                    <a:lnTo>
                      <a:pt x="5358" y="950071"/>
                    </a:lnTo>
                    <a:lnTo>
                      <a:pt x="11948" y="997035"/>
                    </a:lnTo>
                    <a:lnTo>
                      <a:pt x="21050" y="1043145"/>
                    </a:lnTo>
                    <a:lnTo>
                      <a:pt x="32590" y="1088331"/>
                    </a:lnTo>
                    <a:lnTo>
                      <a:pt x="46498" y="1132518"/>
                    </a:lnTo>
                    <a:lnTo>
                      <a:pt x="62700" y="1175637"/>
                    </a:lnTo>
                    <a:lnTo>
                      <a:pt x="81126" y="1217613"/>
                    </a:lnTo>
                    <a:lnTo>
                      <a:pt x="101701" y="1258376"/>
                    </a:lnTo>
                    <a:lnTo>
                      <a:pt x="124356" y="1297853"/>
                    </a:lnTo>
                    <a:lnTo>
                      <a:pt x="149017" y="1335972"/>
                    </a:lnTo>
                    <a:lnTo>
                      <a:pt x="175613" y="1372662"/>
                    </a:lnTo>
                    <a:lnTo>
                      <a:pt x="204071" y="1407849"/>
                    </a:lnTo>
                    <a:lnTo>
                      <a:pt x="234320" y="1441462"/>
                    </a:lnTo>
                    <a:lnTo>
                      <a:pt x="266287" y="1473429"/>
                    </a:lnTo>
                    <a:lnTo>
                      <a:pt x="299899" y="1503677"/>
                    </a:lnTo>
                    <a:lnTo>
                      <a:pt x="335086" y="1532136"/>
                    </a:lnTo>
                    <a:lnTo>
                      <a:pt x="371775" y="1558731"/>
                    </a:lnTo>
                    <a:lnTo>
                      <a:pt x="409894" y="1583393"/>
                    </a:lnTo>
                    <a:lnTo>
                      <a:pt x="449371" y="1606047"/>
                    </a:lnTo>
                    <a:lnTo>
                      <a:pt x="490134" y="1626624"/>
                    </a:lnTo>
                    <a:lnTo>
                      <a:pt x="532110" y="1645049"/>
                    </a:lnTo>
                    <a:lnTo>
                      <a:pt x="575228" y="1661251"/>
                    </a:lnTo>
                    <a:lnTo>
                      <a:pt x="619415" y="1675159"/>
                    </a:lnTo>
                    <a:lnTo>
                      <a:pt x="664600" y="1686699"/>
                    </a:lnTo>
                    <a:lnTo>
                      <a:pt x="710710" y="1695801"/>
                    </a:lnTo>
                    <a:lnTo>
                      <a:pt x="757673" y="1702391"/>
                    </a:lnTo>
                    <a:lnTo>
                      <a:pt x="805418" y="1706398"/>
                    </a:lnTo>
                    <a:lnTo>
                      <a:pt x="853872" y="1707750"/>
                    </a:lnTo>
                    <a:close/>
                  </a:path>
                </a:pathLst>
              </a:custGeom>
              <a:ln w="1192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2" name="object 92">
                <a:extLst>
                  <a:ext uri="{FF2B5EF4-FFF2-40B4-BE49-F238E27FC236}">
                    <a16:creationId xmlns:a16="http://schemas.microsoft.com/office/drawing/2014/main" id="{BBC9FA12-FA15-6238-DEAD-E704F8ACE8AB}"/>
                  </a:ext>
                </a:extLst>
              </p:cNvPr>
              <p:cNvSpPr/>
              <p:nvPr/>
            </p:nvSpPr>
            <p:spPr>
              <a:xfrm>
                <a:off x="2351392" y="6708648"/>
                <a:ext cx="887730" cy="887730"/>
              </a:xfrm>
              <a:custGeom>
                <a:avLst/>
                <a:gdLst/>
                <a:ahLst/>
                <a:cxnLst/>
                <a:rect l="l" t="t" r="r" b="b"/>
                <a:pathLst>
                  <a:path w="887729" h="887729">
                    <a:moveTo>
                      <a:pt x="443843" y="0"/>
                    </a:moveTo>
                    <a:lnTo>
                      <a:pt x="395481" y="2604"/>
                    </a:lnTo>
                    <a:lnTo>
                      <a:pt x="348628" y="10237"/>
                    </a:lnTo>
                    <a:lnTo>
                      <a:pt x="303554" y="22627"/>
                    </a:lnTo>
                    <a:lnTo>
                      <a:pt x="260530" y="39504"/>
                    </a:lnTo>
                    <a:lnTo>
                      <a:pt x="219827" y="60597"/>
                    </a:lnTo>
                    <a:lnTo>
                      <a:pt x="181715" y="85636"/>
                    </a:lnTo>
                    <a:lnTo>
                      <a:pt x="146465" y="114349"/>
                    </a:lnTo>
                    <a:lnTo>
                      <a:pt x="114348" y="146466"/>
                    </a:lnTo>
                    <a:lnTo>
                      <a:pt x="85635" y="181716"/>
                    </a:lnTo>
                    <a:lnTo>
                      <a:pt x="60597" y="219828"/>
                    </a:lnTo>
                    <a:lnTo>
                      <a:pt x="39504" y="260532"/>
                    </a:lnTo>
                    <a:lnTo>
                      <a:pt x="22627" y="303557"/>
                    </a:lnTo>
                    <a:lnTo>
                      <a:pt x="10237" y="348632"/>
                    </a:lnTo>
                    <a:lnTo>
                      <a:pt x="2604" y="395486"/>
                    </a:lnTo>
                    <a:lnTo>
                      <a:pt x="0" y="443849"/>
                    </a:lnTo>
                    <a:lnTo>
                      <a:pt x="2604" y="492211"/>
                    </a:lnTo>
                    <a:lnTo>
                      <a:pt x="10237" y="539064"/>
                    </a:lnTo>
                    <a:lnTo>
                      <a:pt x="22627" y="584138"/>
                    </a:lnTo>
                    <a:lnTo>
                      <a:pt x="39504" y="627162"/>
                    </a:lnTo>
                    <a:lnTo>
                      <a:pt x="60597" y="667866"/>
                    </a:lnTo>
                    <a:lnTo>
                      <a:pt x="85635" y="705977"/>
                    </a:lnTo>
                    <a:lnTo>
                      <a:pt x="114348" y="741227"/>
                    </a:lnTo>
                    <a:lnTo>
                      <a:pt x="146465" y="773344"/>
                    </a:lnTo>
                    <a:lnTo>
                      <a:pt x="181715" y="802057"/>
                    </a:lnTo>
                    <a:lnTo>
                      <a:pt x="219827" y="827095"/>
                    </a:lnTo>
                    <a:lnTo>
                      <a:pt x="260530" y="848188"/>
                    </a:lnTo>
                    <a:lnTo>
                      <a:pt x="303554" y="865065"/>
                    </a:lnTo>
                    <a:lnTo>
                      <a:pt x="348628" y="877456"/>
                    </a:lnTo>
                    <a:lnTo>
                      <a:pt x="395481" y="885088"/>
                    </a:lnTo>
                    <a:lnTo>
                      <a:pt x="443843" y="887693"/>
                    </a:lnTo>
                    <a:lnTo>
                      <a:pt x="492205" y="885088"/>
                    </a:lnTo>
                    <a:lnTo>
                      <a:pt x="539058" y="877456"/>
                    </a:lnTo>
                    <a:lnTo>
                      <a:pt x="584132" y="865065"/>
                    </a:lnTo>
                    <a:lnTo>
                      <a:pt x="627156" y="848188"/>
                    </a:lnTo>
                    <a:lnTo>
                      <a:pt x="667860" y="827095"/>
                    </a:lnTo>
                    <a:lnTo>
                      <a:pt x="705971" y="802057"/>
                    </a:lnTo>
                    <a:lnTo>
                      <a:pt x="741221" y="773344"/>
                    </a:lnTo>
                    <a:lnTo>
                      <a:pt x="773338" y="741227"/>
                    </a:lnTo>
                    <a:lnTo>
                      <a:pt x="802051" y="705977"/>
                    </a:lnTo>
                    <a:lnTo>
                      <a:pt x="827089" y="667866"/>
                    </a:lnTo>
                    <a:lnTo>
                      <a:pt x="848182" y="627162"/>
                    </a:lnTo>
                    <a:lnTo>
                      <a:pt x="865059" y="584138"/>
                    </a:lnTo>
                    <a:lnTo>
                      <a:pt x="877450" y="539064"/>
                    </a:lnTo>
                    <a:lnTo>
                      <a:pt x="885082" y="492211"/>
                    </a:lnTo>
                    <a:lnTo>
                      <a:pt x="887687" y="443849"/>
                    </a:lnTo>
                    <a:lnTo>
                      <a:pt x="885082" y="395486"/>
                    </a:lnTo>
                    <a:lnTo>
                      <a:pt x="877450" y="348632"/>
                    </a:lnTo>
                    <a:lnTo>
                      <a:pt x="865059" y="303557"/>
                    </a:lnTo>
                    <a:lnTo>
                      <a:pt x="848182" y="260532"/>
                    </a:lnTo>
                    <a:lnTo>
                      <a:pt x="827089" y="219828"/>
                    </a:lnTo>
                    <a:lnTo>
                      <a:pt x="802051" y="181716"/>
                    </a:lnTo>
                    <a:lnTo>
                      <a:pt x="773338" y="146466"/>
                    </a:lnTo>
                    <a:lnTo>
                      <a:pt x="741221" y="114349"/>
                    </a:lnTo>
                    <a:lnTo>
                      <a:pt x="705971" y="85636"/>
                    </a:lnTo>
                    <a:lnTo>
                      <a:pt x="667860" y="60597"/>
                    </a:lnTo>
                    <a:lnTo>
                      <a:pt x="627156" y="39504"/>
                    </a:lnTo>
                    <a:lnTo>
                      <a:pt x="584132" y="22627"/>
                    </a:lnTo>
                    <a:lnTo>
                      <a:pt x="539058" y="10237"/>
                    </a:lnTo>
                    <a:lnTo>
                      <a:pt x="492205" y="2604"/>
                    </a:lnTo>
                    <a:lnTo>
                      <a:pt x="44384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D388289-A30C-2E21-D6A9-83C3F66A7378}"/>
                </a:ext>
              </a:extLst>
            </p:cNvPr>
            <p:cNvSpPr txBox="1"/>
            <p:nvPr/>
          </p:nvSpPr>
          <p:spPr>
            <a:xfrm>
              <a:off x="3102856" y="5999854"/>
              <a:ext cx="1117205" cy="969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b="1" dirty="0">
                  <a:latin typeface="+mn-lt"/>
                </a:rPr>
                <a:t>Year</a:t>
              </a:r>
            </a:p>
            <a:p>
              <a:pPr algn="ctr"/>
              <a:r>
                <a:rPr lang="en-GB" sz="3600" b="1" dirty="0">
                  <a:latin typeface="+mn-lt"/>
                </a:rPr>
                <a:t>11</a:t>
              </a:r>
            </a:p>
          </p:txBody>
        </p:sp>
      </p:grpSp>
      <p:sp>
        <p:nvSpPr>
          <p:cNvPr id="57" name="object 2">
            <a:extLst>
              <a:ext uri="{FF2B5EF4-FFF2-40B4-BE49-F238E27FC236}">
                <a16:creationId xmlns:a16="http://schemas.microsoft.com/office/drawing/2014/main" id="{0F847DD3-3345-B187-5B99-F379E1268C86}"/>
              </a:ext>
            </a:extLst>
          </p:cNvPr>
          <p:cNvSpPr txBox="1">
            <a:spLocks/>
          </p:cNvSpPr>
          <p:nvPr/>
        </p:nvSpPr>
        <p:spPr>
          <a:xfrm>
            <a:off x="4535551" y="171806"/>
            <a:ext cx="11943666" cy="1861406"/>
          </a:xfrm>
          <a:prstGeom prst="rect">
            <a:avLst/>
          </a:prstGeom>
        </p:spPr>
        <p:txBody>
          <a:bodyPr vert="horz" wrap="square" lIns="0" tIns="14604" rIns="0" bIns="0" rtlCol="0" anchor="b">
            <a:spAutoFit/>
          </a:bodyPr>
          <a:lstStyle>
            <a:lvl1pPr algn="ctr">
              <a:defRPr sz="9894" b="0" i="0">
                <a:solidFill>
                  <a:srgbClr val="6BB478"/>
                </a:solidFill>
                <a:latin typeface="Cambria"/>
                <a:ea typeface="+mj-ea"/>
                <a:cs typeface="Cambria"/>
              </a:defRPr>
            </a:lvl1pPr>
          </a:lstStyle>
          <a:p>
            <a:pPr marL="12700">
              <a:spcBef>
                <a:spcPts val="114"/>
              </a:spcBef>
              <a:tabLst>
                <a:tab pos="3785235" algn="l"/>
                <a:tab pos="8406130" algn="l"/>
                <a:tab pos="12444095" algn="l"/>
              </a:tabLst>
            </a:pPr>
            <a:r>
              <a:rPr lang="en-GB" sz="6000" b="1" spc="1070" dirty="0">
                <a:solidFill>
                  <a:schemeClr val="tx1"/>
                </a:solidFill>
              </a:rPr>
              <a:t>Core P</a:t>
            </a:r>
            <a:r>
              <a:rPr lang="en-GB" sz="6000" b="1" cap="small" spc="1070" dirty="0">
                <a:solidFill>
                  <a:schemeClr val="tx1"/>
                </a:solidFill>
              </a:rPr>
              <a:t>hysical </a:t>
            </a:r>
            <a:r>
              <a:rPr lang="en-GB" sz="6000" b="1" spc="1260" dirty="0">
                <a:solidFill>
                  <a:schemeClr val="tx1"/>
                </a:solidFill>
              </a:rPr>
              <a:t>E</a:t>
            </a:r>
            <a:r>
              <a:rPr lang="en-GB" sz="6000" b="1" cap="small" spc="1260" dirty="0">
                <a:solidFill>
                  <a:schemeClr val="tx1"/>
                </a:solidFill>
              </a:rPr>
              <a:t>ducation </a:t>
            </a:r>
          </a:p>
          <a:p>
            <a:pPr marL="12700">
              <a:spcBef>
                <a:spcPts val="114"/>
              </a:spcBef>
              <a:tabLst>
                <a:tab pos="3785235" algn="l"/>
                <a:tab pos="8406130" algn="l"/>
                <a:tab pos="12444095" algn="l"/>
              </a:tabLst>
            </a:pPr>
            <a:r>
              <a:rPr lang="en-GB" sz="6000" b="1" cap="small" spc="1260" dirty="0">
                <a:solidFill>
                  <a:schemeClr val="tx1"/>
                </a:solidFill>
              </a:rPr>
              <a:t>Key Stage 4</a:t>
            </a:r>
          </a:p>
        </p:txBody>
      </p:sp>
      <p:sp>
        <p:nvSpPr>
          <p:cNvPr id="58" name="object 3">
            <a:extLst>
              <a:ext uri="{FF2B5EF4-FFF2-40B4-BE49-F238E27FC236}">
                <a16:creationId xmlns:a16="http://schemas.microsoft.com/office/drawing/2014/main" id="{9AE7BE30-E847-3E9C-A413-F39A0B22C419}"/>
              </a:ext>
            </a:extLst>
          </p:cNvPr>
          <p:cNvSpPr txBox="1"/>
          <p:nvPr/>
        </p:nvSpPr>
        <p:spPr>
          <a:xfrm>
            <a:off x="13142807" y="1878746"/>
            <a:ext cx="7220800" cy="57246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4730"/>
              </a:lnSpc>
              <a:tabLst>
                <a:tab pos="3256915" algn="l"/>
                <a:tab pos="3926204" algn="l"/>
                <a:tab pos="5608320" algn="l"/>
                <a:tab pos="6898005" algn="l"/>
                <a:tab pos="10036810" algn="l"/>
              </a:tabLst>
            </a:pPr>
            <a:r>
              <a:rPr lang="en-GB" sz="3200" b="1" i="1" spc="790" dirty="0">
                <a:solidFill>
                  <a:srgbClr val="0070C0"/>
                </a:solidFill>
                <a:latin typeface="Cambria"/>
                <a:cs typeface="Cambria"/>
              </a:rPr>
              <a:t>Engage, inspire, lead</a:t>
            </a:r>
            <a:endParaRPr sz="3200" dirty="0">
              <a:solidFill>
                <a:srgbClr val="0070C0"/>
              </a:solidFill>
              <a:latin typeface="Cambria"/>
              <a:cs typeface="Cambria"/>
            </a:endParaRPr>
          </a:p>
        </p:txBody>
      </p:sp>
      <p:sp>
        <p:nvSpPr>
          <p:cNvPr id="12" name="Arrow: Pentagon 11">
            <a:extLst>
              <a:ext uri="{FF2B5EF4-FFF2-40B4-BE49-F238E27FC236}">
                <a16:creationId xmlns:a16="http://schemas.microsoft.com/office/drawing/2014/main" id="{71E8701F-1A62-B632-E208-2684761A1439}"/>
              </a:ext>
            </a:extLst>
          </p:cNvPr>
          <p:cNvSpPr/>
          <p:nvPr/>
        </p:nvSpPr>
        <p:spPr>
          <a:xfrm>
            <a:off x="2906300" y="10655874"/>
            <a:ext cx="11865631" cy="2105128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Continue with physical activity or sports Post Key Stage 4.</a:t>
            </a:r>
          </a:p>
        </p:txBody>
      </p:sp>
      <p:sp>
        <p:nvSpPr>
          <p:cNvPr id="69" name="AutoShape 6">
            <a:extLst>
              <a:ext uri="{FF2B5EF4-FFF2-40B4-BE49-F238E27FC236}">
                <a16:creationId xmlns:a16="http://schemas.microsoft.com/office/drawing/2014/main" id="{1B90E603-92C7-380C-03D4-F301F73647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7000" y="-144463"/>
            <a:ext cx="1879672" cy="187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CED50C06-FFF8-5B2F-9574-B84EA001284C}"/>
              </a:ext>
            </a:extLst>
          </p:cNvPr>
          <p:cNvSpPr/>
          <p:nvPr/>
        </p:nvSpPr>
        <p:spPr>
          <a:xfrm>
            <a:off x="5327650" y="2077728"/>
            <a:ext cx="4419600" cy="112836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Theory underpinning performance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2E2F447-DADE-EFF3-0C0F-CB1F461AB557}"/>
              </a:ext>
            </a:extLst>
          </p:cNvPr>
          <p:cNvSpPr txBox="1"/>
          <p:nvPr/>
        </p:nvSpPr>
        <p:spPr>
          <a:xfrm>
            <a:off x="14922453" y="10485099"/>
            <a:ext cx="5098922" cy="3354765"/>
          </a:xfrm>
          <a:prstGeom prst="rect">
            <a:avLst/>
          </a:prstGeom>
          <a:noFill/>
          <a:ln w="31750" cmpd="thinThick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800"/>
              </a:spcAft>
            </a:pPr>
            <a:r>
              <a:rPr lang="en-GB" sz="24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</a:t>
            </a: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y the End of Key Stage 4:</a:t>
            </a:r>
            <a:endParaRPr lang="en-GB" sz="24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800"/>
              </a:spcAft>
            </a:pP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Students should:</a:t>
            </a:r>
            <a:endParaRPr lang="en-GB" sz="24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800"/>
              </a:spcAft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 able to enjoy participating in a sport/activity of choice outside of school with identified pathways.</a:t>
            </a:r>
            <a:endParaRPr lang="en-GB" sz="24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800"/>
              </a:spcAft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Understand the importance of a healthy, active lifestyle and be able to apply this to their daily routine.</a:t>
            </a:r>
            <a:endParaRPr lang="en-GB" sz="2400" b="0" dirty="0">
              <a:effectLst/>
            </a:endParaRP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556FBD1D-40C7-5EEB-FC94-7A426990E7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227" t="31998" r="13902" b="59753"/>
          <a:stretch/>
        </p:blipFill>
        <p:spPr>
          <a:xfrm>
            <a:off x="16565709" y="7305460"/>
            <a:ext cx="1527118" cy="1454783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FE96D1EA-916A-765E-E198-F65CB85102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893" t="31297" r="65124" b="58989"/>
          <a:stretch/>
        </p:blipFill>
        <p:spPr>
          <a:xfrm>
            <a:off x="17302183" y="4655553"/>
            <a:ext cx="1326471" cy="1454783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1D3BE2A5-9BDB-B8B5-7CD0-49ABB0A381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847" t="29754" r="26742" b="58547"/>
          <a:stretch/>
        </p:blipFill>
        <p:spPr>
          <a:xfrm>
            <a:off x="386067" y="8688178"/>
            <a:ext cx="1579978" cy="1402906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A7C276B0-7AED-5900-7407-405DA5E5D8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097" t="29754" r="34604" b="58741"/>
          <a:stretch/>
        </p:blipFill>
        <p:spPr>
          <a:xfrm>
            <a:off x="503672" y="9983647"/>
            <a:ext cx="1844467" cy="1635375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F3CE4702-0353-B883-AB28-230F5E9499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65" t="29754" r="40947" b="58571"/>
          <a:stretch/>
        </p:blipFill>
        <p:spPr>
          <a:xfrm>
            <a:off x="999529" y="7573410"/>
            <a:ext cx="1872712" cy="1368360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09739E14-11C0-4693-97A2-AECA9EA8EF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320" t="31390" r="50201" b="59118"/>
          <a:stretch/>
        </p:blipFill>
        <p:spPr>
          <a:xfrm>
            <a:off x="16248052" y="3633998"/>
            <a:ext cx="1326472" cy="1292479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D3289DE9-16DE-2C70-827F-1D34E7AC21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883" t="30942" r="57426" b="59173"/>
          <a:stretch/>
        </p:blipFill>
        <p:spPr>
          <a:xfrm>
            <a:off x="17338441" y="6048518"/>
            <a:ext cx="1489148" cy="1454783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00C0245A-69DA-4299-218C-FCFDC67917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497" t="29754" r="19716" b="58513"/>
          <a:stretch/>
        </p:blipFill>
        <p:spPr>
          <a:xfrm>
            <a:off x="1769722" y="11132961"/>
            <a:ext cx="1594341" cy="1550504"/>
          </a:xfrm>
          <a:prstGeom prst="rect">
            <a:avLst/>
          </a:prstGeom>
        </p:spPr>
      </p:pic>
      <p:pic>
        <p:nvPicPr>
          <p:cNvPr id="5" name="Picture 4" descr="Blue text on a white background&#10;&#10;Description automatically generated">
            <a:extLst>
              <a:ext uri="{FF2B5EF4-FFF2-40B4-BE49-F238E27FC236}">
                <a16:creationId xmlns:a16="http://schemas.microsoft.com/office/drawing/2014/main" id="{4C6A8522-FAC1-4DE2-0872-B47A150C5A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1893" y="26638"/>
            <a:ext cx="3988841" cy="1648146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E8D1BFC6-DAAD-629E-5025-B79E4B258C09}"/>
              </a:ext>
            </a:extLst>
          </p:cNvPr>
          <p:cNvSpPr/>
          <p:nvPr/>
        </p:nvSpPr>
        <p:spPr>
          <a:xfrm>
            <a:off x="4483980" y="5121310"/>
            <a:ext cx="4187883" cy="1371611"/>
          </a:xfrm>
          <a:prstGeom prst="rightArrow">
            <a:avLst>
              <a:gd name="adj1" fmla="val 50000"/>
              <a:gd name="adj2" fmla="val 7878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Theory underpinning performance</a:t>
            </a:r>
          </a:p>
        </p:txBody>
      </p:sp>
    </p:spTree>
    <p:extLst>
      <p:ext uri="{BB962C8B-B14F-4D97-AF65-F5344CB8AC3E}">
        <p14:creationId xmlns:p14="http://schemas.microsoft.com/office/powerpoint/2010/main" val="3275701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</TotalTime>
  <Words>541</Words>
  <Application>Microsoft Office PowerPoint</Application>
  <PresentationFormat>Custom</PresentationFormat>
  <Paragraphs>72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Calibri</vt:lpstr>
      <vt:lpstr>Cambria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Physical Education Learning Journey</dc:title>
  <dc:creator>Ross Myhill</dc:creator>
  <cp:lastModifiedBy>Ross Myhill</cp:lastModifiedBy>
  <cp:revision>15</cp:revision>
  <dcterms:created xsi:type="dcterms:W3CDTF">2024-05-23T11:42:56Z</dcterms:created>
  <dcterms:modified xsi:type="dcterms:W3CDTF">2024-06-02T13:59:27Z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2024-05-23T00:00:00Z</vt:filetime>
  </property>
  <property fmtid="{D5CDD505-2E9C-101B-9397-08002B2CF9AE}" pid="3" name="Creator">
    <vt:lpwstr>Adobe InDesign 18.5 (Macintosh)</vt:lpwstr>
  </property>
  <property fmtid="{D5CDD505-2E9C-101B-9397-08002B2CF9AE}" pid="4" name="LastSaved">
    <vt:filetime>2024-05-23T00:00:00Z</vt:filetime>
  </property>
  <property fmtid="{D5CDD505-2E9C-101B-9397-08002B2CF9AE}" pid="5" name="Producer">
    <vt:lpwstr>Adobe PDF Library 17.0</vt:lpwstr>
  </property>
</Properties>
</file>