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66"/>
    <a:srgbClr val="FFCC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6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0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5FAF2-FA6F-44CE-8A1F-A7D5B9DF081B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D7BD925-5CE4-434B-9FAF-5E004245C668}">
      <dgm:prSet phldrT="[Text]"/>
      <dgm:spPr/>
      <dgm:t>
        <a:bodyPr/>
        <a:lstStyle/>
        <a:p>
          <a:r>
            <a:rPr lang="en-GB" b="1" dirty="0">
              <a:solidFill>
                <a:schemeClr val="tx1"/>
              </a:solidFill>
            </a:rPr>
            <a:t>Applied anatomy &amp; physiology </a:t>
          </a:r>
          <a:endParaRPr lang="en-GB" dirty="0"/>
        </a:p>
      </dgm:t>
    </dgm:pt>
    <dgm:pt modelId="{B16A4D61-761D-4C60-8818-EA346C191FE4}" type="parTrans" cxnId="{FB77950A-7CD6-4008-B9C9-FFFDBC92A14C}">
      <dgm:prSet/>
      <dgm:spPr/>
      <dgm:t>
        <a:bodyPr/>
        <a:lstStyle/>
        <a:p>
          <a:endParaRPr lang="en-GB"/>
        </a:p>
      </dgm:t>
    </dgm:pt>
    <dgm:pt modelId="{87D4D896-282D-47A0-9A4F-0B7B918EF7DD}" type="sibTrans" cxnId="{FB77950A-7CD6-4008-B9C9-FFFDBC92A14C}">
      <dgm:prSet/>
      <dgm:spPr/>
      <dgm:t>
        <a:bodyPr/>
        <a:lstStyle/>
        <a:p>
          <a:endParaRPr lang="en-GB"/>
        </a:p>
      </dgm:t>
    </dgm:pt>
    <dgm:pt modelId="{B674D8CB-D3E9-464C-A808-706E841298AF}">
      <dgm:prSet phldrT="[Text]" custT="1"/>
      <dgm:spPr>
        <a:solidFill>
          <a:srgbClr val="00B0F0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The structure and functions of the musculoskeletal system</a:t>
          </a:r>
        </a:p>
        <a:p>
          <a:pPr>
            <a:buFont typeface="Courier New" panose="02070309020205020404" pitchFamily="49" charset="0"/>
            <a:buChar char="o"/>
          </a:pPr>
          <a:endParaRPr lang="en-GB" sz="900" dirty="0">
            <a:solidFill>
              <a:schemeClr val="tx1"/>
            </a:solidFill>
          </a:endParaRPr>
        </a:p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The structure and functions of the cardiorespiratory system</a:t>
          </a:r>
        </a:p>
      </dgm:t>
    </dgm:pt>
    <dgm:pt modelId="{2C8D067F-9637-4526-B5F3-6329C0A7EC7E}" type="parTrans" cxnId="{41EBC01A-73CA-4998-88FD-2E8F64218F95}">
      <dgm:prSet/>
      <dgm:spPr/>
      <dgm:t>
        <a:bodyPr/>
        <a:lstStyle/>
        <a:p>
          <a:endParaRPr lang="en-GB"/>
        </a:p>
      </dgm:t>
    </dgm:pt>
    <dgm:pt modelId="{08A5E9B4-6485-4EA3-A5CB-9E3CA947D0C2}" type="sibTrans" cxnId="{41EBC01A-73CA-4998-88FD-2E8F64218F95}">
      <dgm:prSet/>
      <dgm:spPr/>
      <dgm:t>
        <a:bodyPr/>
        <a:lstStyle/>
        <a:p>
          <a:endParaRPr lang="en-GB"/>
        </a:p>
      </dgm:t>
    </dgm:pt>
    <dgm:pt modelId="{EB365379-9A25-4CE3-9B8A-AA5FD243FC0C}">
      <dgm:prSet phldrT="[Text]" custT="1"/>
      <dgm:spPr>
        <a:solidFill>
          <a:srgbClr val="00B0F0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Anaerobic and aerobic exercise</a:t>
          </a:r>
        </a:p>
        <a:p>
          <a:pPr>
            <a:buFont typeface="Courier New" panose="02070309020205020404" pitchFamily="49" charset="0"/>
            <a:buChar char="o"/>
          </a:pPr>
          <a:endParaRPr lang="en-GB" sz="900" dirty="0">
            <a:solidFill>
              <a:schemeClr val="tx1"/>
            </a:solidFill>
          </a:endParaRPr>
        </a:p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The short and long-term effects of exercise</a:t>
          </a:r>
          <a:endParaRPr lang="en-GB" sz="900" dirty="0"/>
        </a:p>
      </dgm:t>
    </dgm:pt>
    <dgm:pt modelId="{B528D3F4-8ACB-4B21-A56B-8C428B81D7B4}" type="parTrans" cxnId="{A2AE31EC-14E6-40AA-9AAF-C18CBF13CDFC}">
      <dgm:prSet/>
      <dgm:spPr/>
      <dgm:t>
        <a:bodyPr/>
        <a:lstStyle/>
        <a:p>
          <a:endParaRPr lang="en-GB"/>
        </a:p>
      </dgm:t>
    </dgm:pt>
    <dgm:pt modelId="{E2450041-16FB-4B4D-833B-4D52EC04E94D}" type="sibTrans" cxnId="{A2AE31EC-14E6-40AA-9AAF-C18CBF13CDFC}">
      <dgm:prSet/>
      <dgm:spPr/>
      <dgm:t>
        <a:bodyPr/>
        <a:lstStyle/>
        <a:p>
          <a:endParaRPr lang="en-GB"/>
        </a:p>
      </dgm:t>
    </dgm:pt>
    <dgm:pt modelId="{68A92723-A1FC-42C9-B142-CCCBAA101189}">
      <dgm:prSet phldrT="[Text]"/>
      <dgm:spPr/>
      <dgm:t>
        <a:bodyPr/>
        <a:lstStyle/>
        <a:p>
          <a:r>
            <a:rPr lang="en-GB" b="1" dirty="0">
              <a:solidFill>
                <a:schemeClr val="tx1"/>
              </a:solidFill>
            </a:rPr>
            <a:t>Movement Analysis </a:t>
          </a:r>
          <a:endParaRPr lang="en-GB" dirty="0"/>
        </a:p>
      </dgm:t>
    </dgm:pt>
    <dgm:pt modelId="{662574F3-539D-47E3-9171-0AAB71A8D285}" type="parTrans" cxnId="{4542D134-BB5D-4835-9FAA-BC83CA55EF88}">
      <dgm:prSet/>
      <dgm:spPr/>
      <dgm:t>
        <a:bodyPr/>
        <a:lstStyle/>
        <a:p>
          <a:endParaRPr lang="en-GB"/>
        </a:p>
      </dgm:t>
    </dgm:pt>
    <dgm:pt modelId="{8418F613-7F2B-4625-B4AA-7F56DE12B5E9}" type="sibTrans" cxnId="{4542D134-BB5D-4835-9FAA-BC83CA55EF88}">
      <dgm:prSet/>
      <dgm:spPr/>
      <dgm:t>
        <a:bodyPr/>
        <a:lstStyle/>
        <a:p>
          <a:endParaRPr lang="en-GB"/>
        </a:p>
      </dgm:t>
    </dgm:pt>
    <dgm:pt modelId="{4D1EA686-E22A-44B4-9913-1AEBC8ED338C}">
      <dgm:prSet phldrT="[Text]" custT="1"/>
      <dgm:spPr>
        <a:solidFill>
          <a:srgbClr val="00B0F0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Planes and axes of movement</a:t>
          </a:r>
          <a:endParaRPr lang="en-GB" sz="900" dirty="0"/>
        </a:p>
      </dgm:t>
    </dgm:pt>
    <dgm:pt modelId="{60B9598F-7DD8-415A-A046-BD06D933DC37}" type="parTrans" cxnId="{82719546-818A-4BE0-9557-FF538B620F53}">
      <dgm:prSet/>
      <dgm:spPr/>
      <dgm:t>
        <a:bodyPr/>
        <a:lstStyle/>
        <a:p>
          <a:endParaRPr lang="en-GB"/>
        </a:p>
      </dgm:t>
    </dgm:pt>
    <dgm:pt modelId="{E040AE3E-C205-4712-8215-334AED08591E}" type="sibTrans" cxnId="{82719546-818A-4BE0-9557-FF538B620F53}">
      <dgm:prSet/>
      <dgm:spPr/>
      <dgm:t>
        <a:bodyPr/>
        <a:lstStyle/>
        <a:p>
          <a:endParaRPr lang="en-GB"/>
        </a:p>
      </dgm:t>
    </dgm:pt>
    <dgm:pt modelId="{E7A61B92-4E8C-40A9-8853-91501DE1E887}">
      <dgm:prSet phldrT="[Text]"/>
      <dgm:spPr/>
      <dgm:t>
        <a:bodyPr/>
        <a:lstStyle/>
        <a:p>
          <a:r>
            <a:rPr lang="en-GB" b="1" dirty="0">
              <a:solidFill>
                <a:schemeClr val="tx1"/>
              </a:solidFill>
            </a:rPr>
            <a:t>Physical Training</a:t>
          </a:r>
          <a:endParaRPr lang="en-GB" dirty="0"/>
        </a:p>
      </dgm:t>
    </dgm:pt>
    <dgm:pt modelId="{6B1BC64D-DBE1-4ED9-8724-C30389096179}" type="parTrans" cxnId="{A3B7FC80-8DEE-4B29-AA4B-C3EE43FE24C6}">
      <dgm:prSet/>
      <dgm:spPr/>
      <dgm:t>
        <a:bodyPr/>
        <a:lstStyle/>
        <a:p>
          <a:endParaRPr lang="en-GB"/>
        </a:p>
      </dgm:t>
    </dgm:pt>
    <dgm:pt modelId="{C96B81C2-1991-4121-937B-3BE673CA3B61}" type="sibTrans" cxnId="{A3B7FC80-8DEE-4B29-AA4B-C3EE43FE24C6}">
      <dgm:prSet/>
      <dgm:spPr/>
      <dgm:t>
        <a:bodyPr/>
        <a:lstStyle/>
        <a:p>
          <a:endParaRPr lang="en-GB"/>
        </a:p>
      </dgm:t>
    </dgm:pt>
    <dgm:pt modelId="{7D1758A3-89E5-44EB-BE13-EFFA9B94EB01}">
      <dgm:prSet phldrT="[Text]" custT="1"/>
      <dgm:spPr>
        <a:solidFill>
          <a:srgbClr val="00B0F0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The relationship between health and fitness </a:t>
          </a:r>
        </a:p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The components of fitness, benefits for sport and how fitness is measured </a:t>
          </a:r>
        </a:p>
      </dgm:t>
    </dgm:pt>
    <dgm:pt modelId="{DDDD92D8-F215-4D86-8EEF-AA6F00CEC6DF}" type="parTrans" cxnId="{31C89EDB-9238-48E6-9CF7-1D59345C71E4}">
      <dgm:prSet/>
      <dgm:spPr/>
      <dgm:t>
        <a:bodyPr/>
        <a:lstStyle/>
        <a:p>
          <a:endParaRPr lang="en-GB"/>
        </a:p>
      </dgm:t>
    </dgm:pt>
    <dgm:pt modelId="{B41EC259-D38A-457E-B1D3-37B3F3D4E18B}" type="sibTrans" cxnId="{31C89EDB-9238-48E6-9CF7-1D59345C71E4}">
      <dgm:prSet/>
      <dgm:spPr/>
      <dgm:t>
        <a:bodyPr/>
        <a:lstStyle/>
        <a:p>
          <a:endParaRPr lang="en-GB"/>
        </a:p>
      </dgm:t>
    </dgm:pt>
    <dgm:pt modelId="{5842779F-04E4-4CA0-8E3F-FB67963B61A1}">
      <dgm:prSet phldrT="[Text]" custT="1"/>
      <dgm:spPr>
        <a:solidFill>
          <a:srgbClr val="00B0F0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The principles of training and their application to personal exercise/training programmes</a:t>
          </a:r>
        </a:p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How to optimise training and prevent injury </a:t>
          </a:r>
        </a:p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Effective use of warm up and cool down</a:t>
          </a:r>
          <a:endParaRPr lang="en-GB" sz="900" dirty="0"/>
        </a:p>
      </dgm:t>
    </dgm:pt>
    <dgm:pt modelId="{65699FDE-4115-487E-994F-9B182C15438E}" type="parTrans" cxnId="{9B224B79-E9AF-4306-8535-D4C33E9CDE0A}">
      <dgm:prSet/>
      <dgm:spPr/>
      <dgm:t>
        <a:bodyPr/>
        <a:lstStyle/>
        <a:p>
          <a:endParaRPr lang="en-GB"/>
        </a:p>
      </dgm:t>
    </dgm:pt>
    <dgm:pt modelId="{4FC67711-495F-4F8A-A72F-1F524CA48259}" type="sibTrans" cxnId="{9B224B79-E9AF-4306-8535-D4C33E9CDE0A}">
      <dgm:prSet/>
      <dgm:spPr/>
      <dgm:t>
        <a:bodyPr/>
        <a:lstStyle/>
        <a:p>
          <a:endParaRPr lang="en-GB"/>
        </a:p>
      </dgm:t>
    </dgm:pt>
    <dgm:pt modelId="{8C3BDFE1-B11D-4753-A108-38703C1BADB7}">
      <dgm:prSet phldrT="[Text]" custT="1"/>
      <dgm:spPr>
        <a:solidFill>
          <a:srgbClr val="00B0F0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sz="900" dirty="0">
              <a:solidFill>
                <a:schemeClr val="tx1"/>
              </a:solidFill>
            </a:rPr>
            <a:t>Lever systems, and mechanical advantage</a:t>
          </a:r>
        </a:p>
      </dgm:t>
    </dgm:pt>
    <dgm:pt modelId="{FF03549F-D098-470D-9513-FEA1F2BEAD33}" type="sibTrans" cxnId="{6987CF9F-81BA-434F-9B04-E707B585CA67}">
      <dgm:prSet/>
      <dgm:spPr/>
      <dgm:t>
        <a:bodyPr/>
        <a:lstStyle/>
        <a:p>
          <a:endParaRPr lang="en-GB"/>
        </a:p>
      </dgm:t>
    </dgm:pt>
    <dgm:pt modelId="{4ECCA1E6-2D84-44C5-9F67-436B8A9BC5B8}" type="parTrans" cxnId="{6987CF9F-81BA-434F-9B04-E707B585CA67}">
      <dgm:prSet/>
      <dgm:spPr/>
      <dgm:t>
        <a:bodyPr/>
        <a:lstStyle/>
        <a:p>
          <a:endParaRPr lang="en-GB"/>
        </a:p>
      </dgm:t>
    </dgm:pt>
    <dgm:pt modelId="{1497033D-F751-4384-9FA2-E4F5704E47F3}" type="pres">
      <dgm:prSet presAssocID="{41D5FAF2-FA6F-44CE-8A1F-A7D5B9DF081B}" presName="theList" presStyleCnt="0">
        <dgm:presLayoutVars>
          <dgm:dir/>
          <dgm:animLvl val="lvl"/>
          <dgm:resizeHandles val="exact"/>
        </dgm:presLayoutVars>
      </dgm:prSet>
      <dgm:spPr/>
    </dgm:pt>
    <dgm:pt modelId="{7A6BCCDD-440F-47E3-85F5-71A5AE606179}" type="pres">
      <dgm:prSet presAssocID="{4D7BD925-5CE4-434B-9FAF-5E004245C668}" presName="compNode" presStyleCnt="0"/>
      <dgm:spPr/>
    </dgm:pt>
    <dgm:pt modelId="{6FEC13FD-B68A-40C0-A333-62B6166CF08B}" type="pres">
      <dgm:prSet presAssocID="{4D7BD925-5CE4-434B-9FAF-5E004245C668}" presName="aNode" presStyleLbl="bgShp" presStyleIdx="0" presStyleCnt="3"/>
      <dgm:spPr/>
    </dgm:pt>
    <dgm:pt modelId="{3A2F28DC-73C6-4EFC-94CB-9AE270475000}" type="pres">
      <dgm:prSet presAssocID="{4D7BD925-5CE4-434B-9FAF-5E004245C668}" presName="textNode" presStyleLbl="bgShp" presStyleIdx="0" presStyleCnt="3"/>
      <dgm:spPr/>
    </dgm:pt>
    <dgm:pt modelId="{BB7C35A3-56BF-481C-939F-C7537EC39C86}" type="pres">
      <dgm:prSet presAssocID="{4D7BD925-5CE4-434B-9FAF-5E004245C668}" presName="compChildNode" presStyleCnt="0"/>
      <dgm:spPr/>
    </dgm:pt>
    <dgm:pt modelId="{478D1DC1-FC4B-4088-9BAE-EC927B666247}" type="pres">
      <dgm:prSet presAssocID="{4D7BD925-5CE4-434B-9FAF-5E004245C668}" presName="theInnerList" presStyleCnt="0"/>
      <dgm:spPr/>
    </dgm:pt>
    <dgm:pt modelId="{8D7D088F-0E46-4398-AB52-B1C6C341F10A}" type="pres">
      <dgm:prSet presAssocID="{B674D8CB-D3E9-464C-A808-706E841298AF}" presName="childNode" presStyleLbl="node1" presStyleIdx="0" presStyleCnt="6">
        <dgm:presLayoutVars>
          <dgm:bulletEnabled val="1"/>
        </dgm:presLayoutVars>
      </dgm:prSet>
      <dgm:spPr/>
    </dgm:pt>
    <dgm:pt modelId="{97AA2191-9FC0-4146-97C5-A42E5F2225D4}" type="pres">
      <dgm:prSet presAssocID="{B674D8CB-D3E9-464C-A808-706E841298AF}" presName="aSpace2" presStyleCnt="0"/>
      <dgm:spPr/>
    </dgm:pt>
    <dgm:pt modelId="{014F9E0B-D751-4B5B-BB8F-6633D14DE82F}" type="pres">
      <dgm:prSet presAssocID="{EB365379-9A25-4CE3-9B8A-AA5FD243FC0C}" presName="childNode" presStyleLbl="node1" presStyleIdx="1" presStyleCnt="6">
        <dgm:presLayoutVars>
          <dgm:bulletEnabled val="1"/>
        </dgm:presLayoutVars>
      </dgm:prSet>
      <dgm:spPr/>
    </dgm:pt>
    <dgm:pt modelId="{526FDFAB-F4F9-4C00-BED3-543551587D19}" type="pres">
      <dgm:prSet presAssocID="{4D7BD925-5CE4-434B-9FAF-5E004245C668}" presName="aSpace" presStyleCnt="0"/>
      <dgm:spPr/>
    </dgm:pt>
    <dgm:pt modelId="{3424DE26-D25F-4FBA-AA7A-EF5B54DAEEE4}" type="pres">
      <dgm:prSet presAssocID="{68A92723-A1FC-42C9-B142-CCCBAA101189}" presName="compNode" presStyleCnt="0"/>
      <dgm:spPr/>
    </dgm:pt>
    <dgm:pt modelId="{53B886F1-6A5C-439D-9ED7-CFBB61AB5F61}" type="pres">
      <dgm:prSet presAssocID="{68A92723-A1FC-42C9-B142-CCCBAA101189}" presName="aNode" presStyleLbl="bgShp" presStyleIdx="1" presStyleCnt="3" custLinFactNeighborX="823"/>
      <dgm:spPr/>
    </dgm:pt>
    <dgm:pt modelId="{C6E5919B-89D6-46B1-B90A-07BD4E0884EE}" type="pres">
      <dgm:prSet presAssocID="{68A92723-A1FC-42C9-B142-CCCBAA101189}" presName="textNode" presStyleLbl="bgShp" presStyleIdx="1" presStyleCnt="3"/>
      <dgm:spPr/>
    </dgm:pt>
    <dgm:pt modelId="{009D2247-D076-4AFD-9803-C4C57A8F786E}" type="pres">
      <dgm:prSet presAssocID="{68A92723-A1FC-42C9-B142-CCCBAA101189}" presName="compChildNode" presStyleCnt="0"/>
      <dgm:spPr/>
    </dgm:pt>
    <dgm:pt modelId="{9E5B8D62-5CCF-4DC5-A282-626A4D6313A4}" type="pres">
      <dgm:prSet presAssocID="{68A92723-A1FC-42C9-B142-CCCBAA101189}" presName="theInnerList" presStyleCnt="0"/>
      <dgm:spPr/>
    </dgm:pt>
    <dgm:pt modelId="{8B399545-B536-4EE8-88C1-CDDBEC08DAC1}" type="pres">
      <dgm:prSet presAssocID="{8C3BDFE1-B11D-4753-A108-38703C1BADB7}" presName="childNode" presStyleLbl="node1" presStyleIdx="2" presStyleCnt="6">
        <dgm:presLayoutVars>
          <dgm:bulletEnabled val="1"/>
        </dgm:presLayoutVars>
      </dgm:prSet>
      <dgm:spPr/>
    </dgm:pt>
    <dgm:pt modelId="{6DA830E7-1039-4AAA-A3F4-16FFEF03DA1E}" type="pres">
      <dgm:prSet presAssocID="{8C3BDFE1-B11D-4753-A108-38703C1BADB7}" presName="aSpace2" presStyleCnt="0"/>
      <dgm:spPr/>
    </dgm:pt>
    <dgm:pt modelId="{B2302C31-0ECB-4746-A262-12AABAC8FD01}" type="pres">
      <dgm:prSet presAssocID="{4D1EA686-E22A-44B4-9913-1AEBC8ED338C}" presName="childNode" presStyleLbl="node1" presStyleIdx="3" presStyleCnt="6">
        <dgm:presLayoutVars>
          <dgm:bulletEnabled val="1"/>
        </dgm:presLayoutVars>
      </dgm:prSet>
      <dgm:spPr/>
    </dgm:pt>
    <dgm:pt modelId="{F245A153-4F91-4C57-9355-15DF142CD9FC}" type="pres">
      <dgm:prSet presAssocID="{68A92723-A1FC-42C9-B142-CCCBAA101189}" presName="aSpace" presStyleCnt="0"/>
      <dgm:spPr/>
    </dgm:pt>
    <dgm:pt modelId="{E137AD01-0D5D-48D6-A350-526C9F1F0768}" type="pres">
      <dgm:prSet presAssocID="{E7A61B92-4E8C-40A9-8853-91501DE1E887}" presName="compNode" presStyleCnt="0"/>
      <dgm:spPr/>
    </dgm:pt>
    <dgm:pt modelId="{3E4ED5C2-8B6F-424F-9787-D14D0C4CA950}" type="pres">
      <dgm:prSet presAssocID="{E7A61B92-4E8C-40A9-8853-91501DE1E887}" presName="aNode" presStyleLbl="bgShp" presStyleIdx="2" presStyleCnt="3"/>
      <dgm:spPr/>
    </dgm:pt>
    <dgm:pt modelId="{3548C1AB-3BA8-4D25-AE4F-EAD0917E188A}" type="pres">
      <dgm:prSet presAssocID="{E7A61B92-4E8C-40A9-8853-91501DE1E887}" presName="textNode" presStyleLbl="bgShp" presStyleIdx="2" presStyleCnt="3"/>
      <dgm:spPr/>
    </dgm:pt>
    <dgm:pt modelId="{0858E324-4EE8-4713-8568-0655EFB88656}" type="pres">
      <dgm:prSet presAssocID="{E7A61B92-4E8C-40A9-8853-91501DE1E887}" presName="compChildNode" presStyleCnt="0"/>
      <dgm:spPr/>
    </dgm:pt>
    <dgm:pt modelId="{0007705E-D587-4CAD-85E1-363997DE16E4}" type="pres">
      <dgm:prSet presAssocID="{E7A61B92-4E8C-40A9-8853-91501DE1E887}" presName="theInnerList" presStyleCnt="0"/>
      <dgm:spPr/>
    </dgm:pt>
    <dgm:pt modelId="{172019B3-CA30-46D0-9A7F-D72C565A0CB9}" type="pres">
      <dgm:prSet presAssocID="{7D1758A3-89E5-44EB-BE13-EFFA9B94EB01}" presName="childNode" presStyleLbl="node1" presStyleIdx="4" presStyleCnt="6" custScaleX="111911" custScaleY="183804">
        <dgm:presLayoutVars>
          <dgm:bulletEnabled val="1"/>
        </dgm:presLayoutVars>
      </dgm:prSet>
      <dgm:spPr/>
    </dgm:pt>
    <dgm:pt modelId="{5C3D2E40-A7D2-4014-8B20-E8303AD56ED5}" type="pres">
      <dgm:prSet presAssocID="{7D1758A3-89E5-44EB-BE13-EFFA9B94EB01}" presName="aSpace2" presStyleCnt="0"/>
      <dgm:spPr/>
    </dgm:pt>
    <dgm:pt modelId="{4042EEBF-AF39-429A-9D20-F5E092F7AA4D}" type="pres">
      <dgm:prSet presAssocID="{5842779F-04E4-4CA0-8E3F-FB67963B61A1}" presName="childNode" presStyleLbl="node1" presStyleIdx="5" presStyleCnt="6" custScaleX="112325" custScaleY="192880">
        <dgm:presLayoutVars>
          <dgm:bulletEnabled val="1"/>
        </dgm:presLayoutVars>
      </dgm:prSet>
      <dgm:spPr/>
    </dgm:pt>
  </dgm:ptLst>
  <dgm:cxnLst>
    <dgm:cxn modelId="{C05F8904-36F3-43E9-A2A1-ECA681A939B5}" type="presOf" srcId="{4D1EA686-E22A-44B4-9913-1AEBC8ED338C}" destId="{B2302C31-0ECB-4746-A262-12AABAC8FD01}" srcOrd="0" destOrd="0" presId="urn:microsoft.com/office/officeart/2005/8/layout/lProcess2"/>
    <dgm:cxn modelId="{FB77950A-7CD6-4008-B9C9-FFFDBC92A14C}" srcId="{41D5FAF2-FA6F-44CE-8A1F-A7D5B9DF081B}" destId="{4D7BD925-5CE4-434B-9FAF-5E004245C668}" srcOrd="0" destOrd="0" parTransId="{B16A4D61-761D-4C60-8818-EA346C191FE4}" sibTransId="{87D4D896-282D-47A0-9A4F-0B7B918EF7DD}"/>
    <dgm:cxn modelId="{41EBC01A-73CA-4998-88FD-2E8F64218F95}" srcId="{4D7BD925-5CE4-434B-9FAF-5E004245C668}" destId="{B674D8CB-D3E9-464C-A808-706E841298AF}" srcOrd="0" destOrd="0" parTransId="{2C8D067F-9637-4526-B5F3-6329C0A7EC7E}" sibTransId="{08A5E9B4-6485-4EA3-A5CB-9E3CA947D0C2}"/>
    <dgm:cxn modelId="{FC13382A-B3E8-4C1C-BBDC-24E0DAFA066F}" type="presOf" srcId="{4D7BD925-5CE4-434B-9FAF-5E004245C668}" destId="{3A2F28DC-73C6-4EFC-94CB-9AE270475000}" srcOrd="1" destOrd="0" presId="urn:microsoft.com/office/officeart/2005/8/layout/lProcess2"/>
    <dgm:cxn modelId="{8E0EFB33-444B-4AFC-948C-79D8AF36AD42}" type="presOf" srcId="{E7A61B92-4E8C-40A9-8853-91501DE1E887}" destId="{3548C1AB-3BA8-4D25-AE4F-EAD0917E188A}" srcOrd="1" destOrd="0" presId="urn:microsoft.com/office/officeart/2005/8/layout/lProcess2"/>
    <dgm:cxn modelId="{4542D134-BB5D-4835-9FAA-BC83CA55EF88}" srcId="{41D5FAF2-FA6F-44CE-8A1F-A7D5B9DF081B}" destId="{68A92723-A1FC-42C9-B142-CCCBAA101189}" srcOrd="1" destOrd="0" parTransId="{662574F3-539D-47E3-9171-0AAB71A8D285}" sibTransId="{8418F613-7F2B-4625-B4AA-7F56DE12B5E9}"/>
    <dgm:cxn modelId="{0451293B-B152-487C-89D4-CD47590DDA35}" type="presOf" srcId="{41D5FAF2-FA6F-44CE-8A1F-A7D5B9DF081B}" destId="{1497033D-F751-4384-9FA2-E4F5704E47F3}" srcOrd="0" destOrd="0" presId="urn:microsoft.com/office/officeart/2005/8/layout/lProcess2"/>
    <dgm:cxn modelId="{ABB2FC41-EC9B-4C97-B246-8CBE07D63754}" type="presOf" srcId="{68A92723-A1FC-42C9-B142-CCCBAA101189}" destId="{C6E5919B-89D6-46B1-B90A-07BD4E0884EE}" srcOrd="1" destOrd="0" presId="urn:microsoft.com/office/officeart/2005/8/layout/lProcess2"/>
    <dgm:cxn modelId="{39020E43-50CB-40A4-ADBB-7E03DD799C1C}" type="presOf" srcId="{7D1758A3-89E5-44EB-BE13-EFFA9B94EB01}" destId="{172019B3-CA30-46D0-9A7F-D72C565A0CB9}" srcOrd="0" destOrd="0" presId="urn:microsoft.com/office/officeart/2005/8/layout/lProcess2"/>
    <dgm:cxn modelId="{82719546-818A-4BE0-9557-FF538B620F53}" srcId="{68A92723-A1FC-42C9-B142-CCCBAA101189}" destId="{4D1EA686-E22A-44B4-9913-1AEBC8ED338C}" srcOrd="1" destOrd="0" parTransId="{60B9598F-7DD8-415A-A046-BD06D933DC37}" sibTransId="{E040AE3E-C205-4712-8215-334AED08591E}"/>
    <dgm:cxn modelId="{1238A74A-9454-4CFC-B72D-26F3A2871169}" type="presOf" srcId="{8C3BDFE1-B11D-4753-A108-38703C1BADB7}" destId="{8B399545-B536-4EE8-88C1-CDDBEC08DAC1}" srcOrd="0" destOrd="0" presId="urn:microsoft.com/office/officeart/2005/8/layout/lProcess2"/>
    <dgm:cxn modelId="{9B224B79-E9AF-4306-8535-D4C33E9CDE0A}" srcId="{E7A61B92-4E8C-40A9-8853-91501DE1E887}" destId="{5842779F-04E4-4CA0-8E3F-FB67963B61A1}" srcOrd="1" destOrd="0" parTransId="{65699FDE-4115-487E-994F-9B182C15438E}" sibTransId="{4FC67711-495F-4F8A-A72F-1F524CA48259}"/>
    <dgm:cxn modelId="{A3B7FC80-8DEE-4B29-AA4B-C3EE43FE24C6}" srcId="{41D5FAF2-FA6F-44CE-8A1F-A7D5B9DF081B}" destId="{E7A61B92-4E8C-40A9-8853-91501DE1E887}" srcOrd="2" destOrd="0" parTransId="{6B1BC64D-DBE1-4ED9-8724-C30389096179}" sibTransId="{C96B81C2-1991-4121-937B-3BE673CA3B61}"/>
    <dgm:cxn modelId="{08CB6884-A360-4E3A-A6DB-5BA23EE41D48}" type="presOf" srcId="{4D7BD925-5CE4-434B-9FAF-5E004245C668}" destId="{6FEC13FD-B68A-40C0-A333-62B6166CF08B}" srcOrd="0" destOrd="0" presId="urn:microsoft.com/office/officeart/2005/8/layout/lProcess2"/>
    <dgm:cxn modelId="{02AA1F8D-EEE1-4E47-8D11-EB67679298A5}" type="presOf" srcId="{68A92723-A1FC-42C9-B142-CCCBAA101189}" destId="{53B886F1-6A5C-439D-9ED7-CFBB61AB5F61}" srcOrd="0" destOrd="0" presId="urn:microsoft.com/office/officeart/2005/8/layout/lProcess2"/>
    <dgm:cxn modelId="{6987CF9F-81BA-434F-9B04-E707B585CA67}" srcId="{68A92723-A1FC-42C9-B142-CCCBAA101189}" destId="{8C3BDFE1-B11D-4753-A108-38703C1BADB7}" srcOrd="0" destOrd="0" parTransId="{4ECCA1E6-2D84-44C5-9F67-436B8A9BC5B8}" sibTransId="{FF03549F-D098-470D-9513-FEA1F2BEAD33}"/>
    <dgm:cxn modelId="{F1A6C0B6-DE4D-4089-BEDE-55CFEA6AC6F0}" type="presOf" srcId="{E7A61B92-4E8C-40A9-8853-91501DE1E887}" destId="{3E4ED5C2-8B6F-424F-9787-D14D0C4CA950}" srcOrd="0" destOrd="0" presId="urn:microsoft.com/office/officeart/2005/8/layout/lProcess2"/>
    <dgm:cxn modelId="{31C89EDB-9238-48E6-9CF7-1D59345C71E4}" srcId="{E7A61B92-4E8C-40A9-8853-91501DE1E887}" destId="{7D1758A3-89E5-44EB-BE13-EFFA9B94EB01}" srcOrd="0" destOrd="0" parTransId="{DDDD92D8-F215-4D86-8EEF-AA6F00CEC6DF}" sibTransId="{B41EC259-D38A-457E-B1D3-37B3F3D4E18B}"/>
    <dgm:cxn modelId="{A2AE31EC-14E6-40AA-9AAF-C18CBF13CDFC}" srcId="{4D7BD925-5CE4-434B-9FAF-5E004245C668}" destId="{EB365379-9A25-4CE3-9B8A-AA5FD243FC0C}" srcOrd="1" destOrd="0" parTransId="{B528D3F4-8ACB-4B21-A56B-8C428B81D7B4}" sibTransId="{E2450041-16FB-4B4D-833B-4D52EC04E94D}"/>
    <dgm:cxn modelId="{CD1140ED-3E05-4294-B83F-BC93CC814382}" type="presOf" srcId="{EB365379-9A25-4CE3-9B8A-AA5FD243FC0C}" destId="{014F9E0B-D751-4B5B-BB8F-6633D14DE82F}" srcOrd="0" destOrd="0" presId="urn:microsoft.com/office/officeart/2005/8/layout/lProcess2"/>
    <dgm:cxn modelId="{5D24C6F9-59FE-40D8-ACAB-FD78981B4792}" type="presOf" srcId="{5842779F-04E4-4CA0-8E3F-FB67963B61A1}" destId="{4042EEBF-AF39-429A-9D20-F5E092F7AA4D}" srcOrd="0" destOrd="0" presId="urn:microsoft.com/office/officeart/2005/8/layout/lProcess2"/>
    <dgm:cxn modelId="{0F650FFF-C0E3-4C5C-8C7A-EDCD607CD81D}" type="presOf" srcId="{B674D8CB-D3E9-464C-A808-706E841298AF}" destId="{8D7D088F-0E46-4398-AB52-B1C6C341F10A}" srcOrd="0" destOrd="0" presId="urn:microsoft.com/office/officeart/2005/8/layout/lProcess2"/>
    <dgm:cxn modelId="{518E8945-3FD2-4C54-BA00-4BDD5C7E6086}" type="presParOf" srcId="{1497033D-F751-4384-9FA2-E4F5704E47F3}" destId="{7A6BCCDD-440F-47E3-85F5-71A5AE606179}" srcOrd="0" destOrd="0" presId="urn:microsoft.com/office/officeart/2005/8/layout/lProcess2"/>
    <dgm:cxn modelId="{2788B161-CA59-4CF2-B677-BAF7E4A4B791}" type="presParOf" srcId="{7A6BCCDD-440F-47E3-85F5-71A5AE606179}" destId="{6FEC13FD-B68A-40C0-A333-62B6166CF08B}" srcOrd="0" destOrd="0" presId="urn:microsoft.com/office/officeart/2005/8/layout/lProcess2"/>
    <dgm:cxn modelId="{920EFFA2-72EB-425F-9D1B-E4B17AD01F37}" type="presParOf" srcId="{7A6BCCDD-440F-47E3-85F5-71A5AE606179}" destId="{3A2F28DC-73C6-4EFC-94CB-9AE270475000}" srcOrd="1" destOrd="0" presId="urn:microsoft.com/office/officeart/2005/8/layout/lProcess2"/>
    <dgm:cxn modelId="{E8A3E61D-EE83-409C-97E2-4ED40C04784C}" type="presParOf" srcId="{7A6BCCDD-440F-47E3-85F5-71A5AE606179}" destId="{BB7C35A3-56BF-481C-939F-C7537EC39C86}" srcOrd="2" destOrd="0" presId="urn:microsoft.com/office/officeart/2005/8/layout/lProcess2"/>
    <dgm:cxn modelId="{7A2E952D-9AB6-4E41-ABB1-6A04C11AFCD4}" type="presParOf" srcId="{BB7C35A3-56BF-481C-939F-C7537EC39C86}" destId="{478D1DC1-FC4B-4088-9BAE-EC927B666247}" srcOrd="0" destOrd="0" presId="urn:microsoft.com/office/officeart/2005/8/layout/lProcess2"/>
    <dgm:cxn modelId="{668764A9-EDEF-4CCA-A7DC-EC5EC91E103A}" type="presParOf" srcId="{478D1DC1-FC4B-4088-9BAE-EC927B666247}" destId="{8D7D088F-0E46-4398-AB52-B1C6C341F10A}" srcOrd="0" destOrd="0" presId="urn:microsoft.com/office/officeart/2005/8/layout/lProcess2"/>
    <dgm:cxn modelId="{E468384D-6F8B-469E-9466-819C272C1555}" type="presParOf" srcId="{478D1DC1-FC4B-4088-9BAE-EC927B666247}" destId="{97AA2191-9FC0-4146-97C5-A42E5F2225D4}" srcOrd="1" destOrd="0" presId="urn:microsoft.com/office/officeart/2005/8/layout/lProcess2"/>
    <dgm:cxn modelId="{CB2FBE9E-B391-4445-B510-CCFAEE0341A2}" type="presParOf" srcId="{478D1DC1-FC4B-4088-9BAE-EC927B666247}" destId="{014F9E0B-D751-4B5B-BB8F-6633D14DE82F}" srcOrd="2" destOrd="0" presId="urn:microsoft.com/office/officeart/2005/8/layout/lProcess2"/>
    <dgm:cxn modelId="{A7CD4077-0844-4047-AFC8-4705EAE10C1F}" type="presParOf" srcId="{1497033D-F751-4384-9FA2-E4F5704E47F3}" destId="{526FDFAB-F4F9-4C00-BED3-543551587D19}" srcOrd="1" destOrd="0" presId="urn:microsoft.com/office/officeart/2005/8/layout/lProcess2"/>
    <dgm:cxn modelId="{7AD3D896-164F-4578-A90F-3BAFB12CCE9E}" type="presParOf" srcId="{1497033D-F751-4384-9FA2-E4F5704E47F3}" destId="{3424DE26-D25F-4FBA-AA7A-EF5B54DAEEE4}" srcOrd="2" destOrd="0" presId="urn:microsoft.com/office/officeart/2005/8/layout/lProcess2"/>
    <dgm:cxn modelId="{15132C57-1296-4228-8E55-FE88DC4F6D7E}" type="presParOf" srcId="{3424DE26-D25F-4FBA-AA7A-EF5B54DAEEE4}" destId="{53B886F1-6A5C-439D-9ED7-CFBB61AB5F61}" srcOrd="0" destOrd="0" presId="urn:microsoft.com/office/officeart/2005/8/layout/lProcess2"/>
    <dgm:cxn modelId="{F5EA198D-6733-4172-BF14-1BF837480293}" type="presParOf" srcId="{3424DE26-D25F-4FBA-AA7A-EF5B54DAEEE4}" destId="{C6E5919B-89D6-46B1-B90A-07BD4E0884EE}" srcOrd="1" destOrd="0" presId="urn:microsoft.com/office/officeart/2005/8/layout/lProcess2"/>
    <dgm:cxn modelId="{138B7E4A-73A4-4FC3-B0D3-6BD9E7DE25F9}" type="presParOf" srcId="{3424DE26-D25F-4FBA-AA7A-EF5B54DAEEE4}" destId="{009D2247-D076-4AFD-9803-C4C57A8F786E}" srcOrd="2" destOrd="0" presId="urn:microsoft.com/office/officeart/2005/8/layout/lProcess2"/>
    <dgm:cxn modelId="{53883387-235E-4516-AAE3-4A147D712A8C}" type="presParOf" srcId="{009D2247-D076-4AFD-9803-C4C57A8F786E}" destId="{9E5B8D62-5CCF-4DC5-A282-626A4D6313A4}" srcOrd="0" destOrd="0" presId="urn:microsoft.com/office/officeart/2005/8/layout/lProcess2"/>
    <dgm:cxn modelId="{54F0060B-EFA4-4869-A418-B8A8E7CCE05B}" type="presParOf" srcId="{9E5B8D62-5CCF-4DC5-A282-626A4D6313A4}" destId="{8B399545-B536-4EE8-88C1-CDDBEC08DAC1}" srcOrd="0" destOrd="0" presId="urn:microsoft.com/office/officeart/2005/8/layout/lProcess2"/>
    <dgm:cxn modelId="{EB98B66F-BCB3-41F4-9952-144E4EFA6B2A}" type="presParOf" srcId="{9E5B8D62-5CCF-4DC5-A282-626A4D6313A4}" destId="{6DA830E7-1039-4AAA-A3F4-16FFEF03DA1E}" srcOrd="1" destOrd="0" presId="urn:microsoft.com/office/officeart/2005/8/layout/lProcess2"/>
    <dgm:cxn modelId="{98026BDB-4E0B-455E-B6BA-C8D8E7086311}" type="presParOf" srcId="{9E5B8D62-5CCF-4DC5-A282-626A4D6313A4}" destId="{B2302C31-0ECB-4746-A262-12AABAC8FD01}" srcOrd="2" destOrd="0" presId="urn:microsoft.com/office/officeart/2005/8/layout/lProcess2"/>
    <dgm:cxn modelId="{967BEC85-AAA5-49F1-BF6B-682A5FCC875F}" type="presParOf" srcId="{1497033D-F751-4384-9FA2-E4F5704E47F3}" destId="{F245A153-4F91-4C57-9355-15DF142CD9FC}" srcOrd="3" destOrd="0" presId="urn:microsoft.com/office/officeart/2005/8/layout/lProcess2"/>
    <dgm:cxn modelId="{33DD0C57-94C6-4B97-995E-79D456E01E87}" type="presParOf" srcId="{1497033D-F751-4384-9FA2-E4F5704E47F3}" destId="{E137AD01-0D5D-48D6-A350-526C9F1F0768}" srcOrd="4" destOrd="0" presId="urn:microsoft.com/office/officeart/2005/8/layout/lProcess2"/>
    <dgm:cxn modelId="{8BAF27DF-9AE8-4F73-BCF9-17DA244FDAD9}" type="presParOf" srcId="{E137AD01-0D5D-48D6-A350-526C9F1F0768}" destId="{3E4ED5C2-8B6F-424F-9787-D14D0C4CA950}" srcOrd="0" destOrd="0" presId="urn:microsoft.com/office/officeart/2005/8/layout/lProcess2"/>
    <dgm:cxn modelId="{C9468D22-557E-418F-99DC-76480E873033}" type="presParOf" srcId="{E137AD01-0D5D-48D6-A350-526C9F1F0768}" destId="{3548C1AB-3BA8-4D25-AE4F-EAD0917E188A}" srcOrd="1" destOrd="0" presId="urn:microsoft.com/office/officeart/2005/8/layout/lProcess2"/>
    <dgm:cxn modelId="{63A19CC2-D03F-4DB3-82AB-038DF781B787}" type="presParOf" srcId="{E137AD01-0D5D-48D6-A350-526C9F1F0768}" destId="{0858E324-4EE8-4713-8568-0655EFB88656}" srcOrd="2" destOrd="0" presId="urn:microsoft.com/office/officeart/2005/8/layout/lProcess2"/>
    <dgm:cxn modelId="{AE974676-252A-402E-8106-5698F781F80E}" type="presParOf" srcId="{0858E324-4EE8-4713-8568-0655EFB88656}" destId="{0007705E-D587-4CAD-85E1-363997DE16E4}" srcOrd="0" destOrd="0" presId="urn:microsoft.com/office/officeart/2005/8/layout/lProcess2"/>
    <dgm:cxn modelId="{B11016BD-BD1C-41F2-B819-AEBAE2D24B90}" type="presParOf" srcId="{0007705E-D587-4CAD-85E1-363997DE16E4}" destId="{172019B3-CA30-46D0-9A7F-D72C565A0CB9}" srcOrd="0" destOrd="0" presId="urn:microsoft.com/office/officeart/2005/8/layout/lProcess2"/>
    <dgm:cxn modelId="{D1DF9021-254C-4147-B814-5B3AF8521BD5}" type="presParOf" srcId="{0007705E-D587-4CAD-85E1-363997DE16E4}" destId="{5C3D2E40-A7D2-4014-8B20-E8303AD56ED5}" srcOrd="1" destOrd="0" presId="urn:microsoft.com/office/officeart/2005/8/layout/lProcess2"/>
    <dgm:cxn modelId="{D245A8DA-7AD7-4048-BD66-496BDAF2532B}" type="presParOf" srcId="{0007705E-D587-4CAD-85E1-363997DE16E4}" destId="{4042EEBF-AF39-429A-9D20-F5E092F7AA4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936B34-5498-4C15-B371-25B40305841B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D360344-DAE8-4D25-9A59-C0508215FE82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GB" b="1" dirty="0">
              <a:solidFill>
                <a:schemeClr val="bg1"/>
              </a:solidFill>
            </a:rPr>
            <a:t>Sports Psychology</a:t>
          </a:r>
          <a:endParaRPr lang="en-GB" dirty="0">
            <a:solidFill>
              <a:schemeClr val="bg1"/>
            </a:solidFill>
          </a:endParaRPr>
        </a:p>
      </dgm:t>
    </dgm:pt>
    <dgm:pt modelId="{73779EBF-3142-44A6-BC7B-998DEB0C5AE6}" type="parTrans" cxnId="{D0D10BD3-F8BF-48FA-BB8D-A9AE8855A61C}">
      <dgm:prSet/>
      <dgm:spPr/>
      <dgm:t>
        <a:bodyPr/>
        <a:lstStyle/>
        <a:p>
          <a:endParaRPr lang="en-GB"/>
        </a:p>
      </dgm:t>
    </dgm:pt>
    <dgm:pt modelId="{EAE1EB25-0128-4643-ADEA-1818C2A382C6}" type="sibTrans" cxnId="{D0D10BD3-F8BF-48FA-BB8D-A9AE8855A61C}">
      <dgm:prSet/>
      <dgm:spPr/>
      <dgm:t>
        <a:bodyPr/>
        <a:lstStyle/>
        <a:p>
          <a:endParaRPr lang="en-GB"/>
        </a:p>
      </dgm:t>
    </dgm:pt>
    <dgm:pt modelId="{4732487F-5DBE-4594-9B6D-3F2B1186C292}">
      <dgm:prSet phldrT="[Text]"/>
      <dgm:spPr>
        <a:solidFill>
          <a:srgbClr val="FFCCCC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Classification of skills</a:t>
          </a:r>
        </a:p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The use of goal setting and SMART targets to improve and/or optimise performance</a:t>
          </a:r>
        </a:p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Basic information processing</a:t>
          </a:r>
        </a:p>
      </dgm:t>
    </dgm:pt>
    <dgm:pt modelId="{F57A597C-32DB-49CB-ADEE-50E65901723C}" type="parTrans" cxnId="{6FA6DFC1-4184-4548-A431-18A0FA081150}">
      <dgm:prSet/>
      <dgm:spPr/>
      <dgm:t>
        <a:bodyPr/>
        <a:lstStyle/>
        <a:p>
          <a:endParaRPr lang="en-GB"/>
        </a:p>
      </dgm:t>
    </dgm:pt>
    <dgm:pt modelId="{2C4E0CE1-A380-491A-BF67-26B7EAA1EDFE}" type="sibTrans" cxnId="{6FA6DFC1-4184-4548-A431-18A0FA081150}">
      <dgm:prSet/>
      <dgm:spPr/>
      <dgm:t>
        <a:bodyPr/>
        <a:lstStyle/>
        <a:p>
          <a:endParaRPr lang="en-GB"/>
        </a:p>
      </dgm:t>
    </dgm:pt>
    <dgm:pt modelId="{57F29583-C4AF-4376-B660-7C6996F7C831}">
      <dgm:prSet phldrT="[Text]"/>
      <dgm:spPr>
        <a:solidFill>
          <a:srgbClr val="FFCCCC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Guidance and feedback on performance</a:t>
          </a:r>
        </a:p>
        <a:p>
          <a:pPr>
            <a:buFont typeface="Courier New" panose="02070309020205020404" pitchFamily="49" charset="0"/>
            <a:buChar char="o"/>
          </a:pPr>
          <a:endParaRPr lang="en-GB" dirty="0">
            <a:solidFill>
              <a:schemeClr val="tx1"/>
            </a:solidFill>
          </a:endParaRPr>
        </a:p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Mental preparation for performance</a:t>
          </a:r>
          <a:endParaRPr lang="en-GB" dirty="0"/>
        </a:p>
      </dgm:t>
    </dgm:pt>
    <dgm:pt modelId="{709928A9-8DD4-47C9-9F1B-FDB4AA0C8069}" type="parTrans" cxnId="{58EF3514-48D4-4BCA-97BE-3565CA96CC02}">
      <dgm:prSet/>
      <dgm:spPr/>
      <dgm:t>
        <a:bodyPr/>
        <a:lstStyle/>
        <a:p>
          <a:endParaRPr lang="en-GB"/>
        </a:p>
      </dgm:t>
    </dgm:pt>
    <dgm:pt modelId="{A2F6F763-A068-4C5A-82BD-368DE68735C6}" type="sibTrans" cxnId="{58EF3514-48D4-4BCA-97BE-3565CA96CC02}">
      <dgm:prSet/>
      <dgm:spPr/>
      <dgm:t>
        <a:bodyPr/>
        <a:lstStyle/>
        <a:p>
          <a:endParaRPr lang="en-GB"/>
        </a:p>
      </dgm:t>
    </dgm:pt>
    <dgm:pt modelId="{4E64E48B-6027-49CE-91F0-EA11B8119227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GB" b="1" dirty="0">
              <a:solidFill>
                <a:schemeClr val="bg1"/>
              </a:solidFill>
            </a:rPr>
            <a:t>Socio-cultural influences</a:t>
          </a:r>
          <a:endParaRPr lang="en-GB" dirty="0">
            <a:solidFill>
              <a:schemeClr val="bg1"/>
            </a:solidFill>
          </a:endParaRPr>
        </a:p>
      </dgm:t>
    </dgm:pt>
    <dgm:pt modelId="{565515F7-50F8-46CE-841F-94C04A4F0A1A}" type="parTrans" cxnId="{4E516F74-0AF0-463B-A32D-CE56C02ADA05}">
      <dgm:prSet/>
      <dgm:spPr/>
      <dgm:t>
        <a:bodyPr/>
        <a:lstStyle/>
        <a:p>
          <a:endParaRPr lang="en-GB"/>
        </a:p>
      </dgm:t>
    </dgm:pt>
    <dgm:pt modelId="{0F53C5FB-DED7-43D4-A2CB-DB35DA3ECEA4}" type="sibTrans" cxnId="{4E516F74-0AF0-463B-A32D-CE56C02ADA05}">
      <dgm:prSet/>
      <dgm:spPr/>
      <dgm:t>
        <a:bodyPr/>
        <a:lstStyle/>
        <a:p>
          <a:endParaRPr lang="en-GB"/>
        </a:p>
      </dgm:t>
    </dgm:pt>
    <dgm:pt modelId="{8669C007-C7A5-49DC-8A2D-7E695B16AC8F}">
      <dgm:prSet phldrT="[Text]"/>
      <dgm:spPr>
        <a:solidFill>
          <a:srgbClr val="FFCCCC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Engagement patterns of different social groups in physical activity and sport</a:t>
          </a:r>
        </a:p>
        <a:p>
          <a:pPr>
            <a:buFont typeface="Courier New" panose="02070309020205020404" pitchFamily="49" charset="0"/>
            <a:buChar char="o"/>
          </a:pPr>
          <a:endParaRPr lang="en-GB" dirty="0">
            <a:solidFill>
              <a:schemeClr val="tx1"/>
            </a:solidFill>
          </a:endParaRPr>
        </a:p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Commercialisation of physical activity and sport</a:t>
          </a:r>
        </a:p>
      </dgm:t>
    </dgm:pt>
    <dgm:pt modelId="{E6F6A6ED-16C0-4F61-B42C-41B572CDEACA}" type="parTrans" cxnId="{C184EBAA-729E-4EC2-BDE2-B5919CE0D999}">
      <dgm:prSet/>
      <dgm:spPr/>
      <dgm:t>
        <a:bodyPr/>
        <a:lstStyle/>
        <a:p>
          <a:endParaRPr lang="en-GB"/>
        </a:p>
      </dgm:t>
    </dgm:pt>
    <dgm:pt modelId="{B11E9872-1A7C-47D2-8DDC-4714C886C4DB}" type="sibTrans" cxnId="{C184EBAA-729E-4EC2-BDE2-B5919CE0D999}">
      <dgm:prSet/>
      <dgm:spPr/>
      <dgm:t>
        <a:bodyPr/>
        <a:lstStyle/>
        <a:p>
          <a:endParaRPr lang="en-GB"/>
        </a:p>
      </dgm:t>
    </dgm:pt>
    <dgm:pt modelId="{FD82290E-992A-4B44-8FA0-63A532D760F5}">
      <dgm:prSet phldrT="[Text]"/>
      <dgm:spPr>
        <a:solidFill>
          <a:srgbClr val="FFCCCC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Ethical and socio-cultural issues in physical activity and sport</a:t>
          </a:r>
          <a:endParaRPr lang="en-GB" dirty="0"/>
        </a:p>
      </dgm:t>
    </dgm:pt>
    <dgm:pt modelId="{4C563EE5-D97C-49F7-A3C3-11DA2A24CF85}" type="parTrans" cxnId="{DEAB997F-C179-4448-A264-CA1CEE0FB878}">
      <dgm:prSet/>
      <dgm:spPr/>
      <dgm:t>
        <a:bodyPr/>
        <a:lstStyle/>
        <a:p>
          <a:endParaRPr lang="en-GB"/>
        </a:p>
      </dgm:t>
    </dgm:pt>
    <dgm:pt modelId="{142B102D-2874-401D-A14B-881199283C6F}" type="sibTrans" cxnId="{DEAB997F-C179-4448-A264-CA1CEE0FB878}">
      <dgm:prSet/>
      <dgm:spPr/>
      <dgm:t>
        <a:bodyPr/>
        <a:lstStyle/>
        <a:p>
          <a:endParaRPr lang="en-GB"/>
        </a:p>
      </dgm:t>
    </dgm:pt>
    <dgm:pt modelId="{1483AC13-0699-4040-9A72-2D4BC1401AFA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GB" b="1" dirty="0">
              <a:solidFill>
                <a:schemeClr val="bg1"/>
              </a:solidFill>
            </a:rPr>
            <a:t>Health Fitness &amp; well-being</a:t>
          </a:r>
          <a:endParaRPr lang="en-GB" dirty="0">
            <a:solidFill>
              <a:schemeClr val="bg1"/>
            </a:solidFill>
          </a:endParaRPr>
        </a:p>
      </dgm:t>
    </dgm:pt>
    <dgm:pt modelId="{9CBC6A6D-31C3-4206-8F4E-6A8E65AE00A1}" type="parTrans" cxnId="{E4070F45-4259-4823-AE12-A20859FA7B63}">
      <dgm:prSet/>
      <dgm:spPr/>
      <dgm:t>
        <a:bodyPr/>
        <a:lstStyle/>
        <a:p>
          <a:endParaRPr lang="en-GB"/>
        </a:p>
      </dgm:t>
    </dgm:pt>
    <dgm:pt modelId="{B6183DB0-68D4-482A-8FE3-54F7B992A0B0}" type="sibTrans" cxnId="{E4070F45-4259-4823-AE12-A20859FA7B63}">
      <dgm:prSet/>
      <dgm:spPr/>
      <dgm:t>
        <a:bodyPr/>
        <a:lstStyle/>
        <a:p>
          <a:endParaRPr lang="en-GB"/>
        </a:p>
      </dgm:t>
    </dgm:pt>
    <dgm:pt modelId="{5E7FF76D-D507-4EC7-AC8F-AAAFEB31A928}">
      <dgm:prSet phldrT="[Text]"/>
      <dgm:spPr>
        <a:solidFill>
          <a:srgbClr val="FFCCCC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Physical, emotional and social health, fitness and wellbeing</a:t>
          </a:r>
        </a:p>
      </dgm:t>
    </dgm:pt>
    <dgm:pt modelId="{4C0F6F34-869B-44F4-A3E8-A6DBA11A9BA3}" type="parTrans" cxnId="{156CDD93-55AC-42E3-AC5D-AD388F7D784B}">
      <dgm:prSet/>
      <dgm:spPr/>
      <dgm:t>
        <a:bodyPr/>
        <a:lstStyle/>
        <a:p>
          <a:endParaRPr lang="en-GB"/>
        </a:p>
      </dgm:t>
    </dgm:pt>
    <dgm:pt modelId="{385F4843-56FF-4EE4-B664-1D36DEF5EBBE}" type="sibTrans" cxnId="{156CDD93-55AC-42E3-AC5D-AD388F7D784B}">
      <dgm:prSet/>
      <dgm:spPr/>
      <dgm:t>
        <a:bodyPr/>
        <a:lstStyle/>
        <a:p>
          <a:endParaRPr lang="en-GB"/>
        </a:p>
      </dgm:t>
    </dgm:pt>
    <dgm:pt modelId="{F85946B5-927D-4914-90F3-3BCD61E770E4}">
      <dgm:prSet phldrT="[Text]"/>
      <dgm:spPr>
        <a:solidFill>
          <a:srgbClr val="FFCCCC"/>
        </a:solidFill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The consequences of a sedentary lifestyle</a:t>
          </a:r>
        </a:p>
        <a:p>
          <a:pPr>
            <a:buFont typeface="Courier New" panose="02070309020205020404" pitchFamily="49" charset="0"/>
            <a:buChar char="o"/>
          </a:pPr>
          <a:endParaRPr lang="en-GB" dirty="0">
            <a:solidFill>
              <a:schemeClr val="tx1"/>
            </a:solidFill>
          </a:endParaRPr>
        </a:p>
        <a:p>
          <a:pPr>
            <a:buFont typeface="Courier New" panose="02070309020205020404" pitchFamily="49" charset="0"/>
            <a:buChar char="o"/>
          </a:pPr>
          <a:r>
            <a:rPr lang="en-GB" dirty="0">
              <a:solidFill>
                <a:schemeClr val="tx1"/>
              </a:solidFill>
            </a:rPr>
            <a:t>Energy use, diet, nutrition and hydration</a:t>
          </a:r>
          <a:endParaRPr lang="en-GB" dirty="0"/>
        </a:p>
      </dgm:t>
    </dgm:pt>
    <dgm:pt modelId="{89F3B860-389C-498B-A841-414F28AFC512}" type="parTrans" cxnId="{CFFF4AC6-EF15-42FD-900B-31E9630A4713}">
      <dgm:prSet/>
      <dgm:spPr/>
      <dgm:t>
        <a:bodyPr/>
        <a:lstStyle/>
        <a:p>
          <a:endParaRPr lang="en-GB"/>
        </a:p>
      </dgm:t>
    </dgm:pt>
    <dgm:pt modelId="{D8A69D3E-CDDD-4B32-9076-12969EF53874}" type="sibTrans" cxnId="{CFFF4AC6-EF15-42FD-900B-31E9630A4713}">
      <dgm:prSet/>
      <dgm:spPr/>
      <dgm:t>
        <a:bodyPr/>
        <a:lstStyle/>
        <a:p>
          <a:endParaRPr lang="en-GB"/>
        </a:p>
      </dgm:t>
    </dgm:pt>
    <dgm:pt modelId="{40DCE200-778A-4018-BBC7-51EF549ED0F9}" type="pres">
      <dgm:prSet presAssocID="{71936B34-5498-4C15-B371-25B40305841B}" presName="theList" presStyleCnt="0">
        <dgm:presLayoutVars>
          <dgm:dir/>
          <dgm:animLvl val="lvl"/>
          <dgm:resizeHandles val="exact"/>
        </dgm:presLayoutVars>
      </dgm:prSet>
      <dgm:spPr/>
    </dgm:pt>
    <dgm:pt modelId="{FED12693-A313-4BCC-AEC0-10DC5BAEECE5}" type="pres">
      <dgm:prSet presAssocID="{BD360344-DAE8-4D25-9A59-C0508215FE82}" presName="compNode" presStyleCnt="0"/>
      <dgm:spPr/>
    </dgm:pt>
    <dgm:pt modelId="{FF59AA4A-CE34-451E-8746-0BC0F665B345}" type="pres">
      <dgm:prSet presAssocID="{BD360344-DAE8-4D25-9A59-C0508215FE82}" presName="aNode" presStyleLbl="bgShp" presStyleIdx="0" presStyleCnt="3"/>
      <dgm:spPr/>
    </dgm:pt>
    <dgm:pt modelId="{557FE6F4-6CA8-48A8-A171-CF6060BF66C5}" type="pres">
      <dgm:prSet presAssocID="{BD360344-DAE8-4D25-9A59-C0508215FE82}" presName="textNode" presStyleLbl="bgShp" presStyleIdx="0" presStyleCnt="3"/>
      <dgm:spPr/>
    </dgm:pt>
    <dgm:pt modelId="{5764CD06-4C33-4167-B4AF-028F0EAF523A}" type="pres">
      <dgm:prSet presAssocID="{BD360344-DAE8-4D25-9A59-C0508215FE82}" presName="compChildNode" presStyleCnt="0"/>
      <dgm:spPr/>
    </dgm:pt>
    <dgm:pt modelId="{1162A718-D58E-44F9-BE06-EF36F6E29109}" type="pres">
      <dgm:prSet presAssocID="{BD360344-DAE8-4D25-9A59-C0508215FE82}" presName="theInnerList" presStyleCnt="0"/>
      <dgm:spPr/>
    </dgm:pt>
    <dgm:pt modelId="{561416E2-5543-4A93-8639-8317407EF409}" type="pres">
      <dgm:prSet presAssocID="{4732487F-5DBE-4594-9B6D-3F2B1186C292}" presName="childNode" presStyleLbl="node1" presStyleIdx="0" presStyleCnt="6">
        <dgm:presLayoutVars>
          <dgm:bulletEnabled val="1"/>
        </dgm:presLayoutVars>
      </dgm:prSet>
      <dgm:spPr/>
    </dgm:pt>
    <dgm:pt modelId="{FEDAC95E-6D36-491D-83FD-D0F981AA929E}" type="pres">
      <dgm:prSet presAssocID="{4732487F-5DBE-4594-9B6D-3F2B1186C292}" presName="aSpace2" presStyleCnt="0"/>
      <dgm:spPr/>
    </dgm:pt>
    <dgm:pt modelId="{F808493A-791D-4B5F-891B-DB3EF65A7EFE}" type="pres">
      <dgm:prSet presAssocID="{57F29583-C4AF-4376-B660-7C6996F7C831}" presName="childNode" presStyleLbl="node1" presStyleIdx="1" presStyleCnt="6">
        <dgm:presLayoutVars>
          <dgm:bulletEnabled val="1"/>
        </dgm:presLayoutVars>
      </dgm:prSet>
      <dgm:spPr/>
    </dgm:pt>
    <dgm:pt modelId="{478C4C58-6C5B-4543-82AA-594F72CD8418}" type="pres">
      <dgm:prSet presAssocID="{BD360344-DAE8-4D25-9A59-C0508215FE82}" presName="aSpace" presStyleCnt="0"/>
      <dgm:spPr/>
    </dgm:pt>
    <dgm:pt modelId="{9CAF14CA-065E-4A3C-A7C4-284D0067340F}" type="pres">
      <dgm:prSet presAssocID="{4E64E48B-6027-49CE-91F0-EA11B8119227}" presName="compNode" presStyleCnt="0"/>
      <dgm:spPr/>
    </dgm:pt>
    <dgm:pt modelId="{361C3B8E-AF21-4C1E-A677-A32B64FE96C9}" type="pres">
      <dgm:prSet presAssocID="{4E64E48B-6027-49CE-91F0-EA11B8119227}" presName="aNode" presStyleLbl="bgShp" presStyleIdx="1" presStyleCnt="3"/>
      <dgm:spPr/>
    </dgm:pt>
    <dgm:pt modelId="{9CAA03A4-6543-4933-90E9-A2F4F7657F78}" type="pres">
      <dgm:prSet presAssocID="{4E64E48B-6027-49CE-91F0-EA11B8119227}" presName="textNode" presStyleLbl="bgShp" presStyleIdx="1" presStyleCnt="3"/>
      <dgm:spPr/>
    </dgm:pt>
    <dgm:pt modelId="{2DEF9196-7BEA-4DBD-B5A8-1BB2E46B0DD2}" type="pres">
      <dgm:prSet presAssocID="{4E64E48B-6027-49CE-91F0-EA11B8119227}" presName="compChildNode" presStyleCnt="0"/>
      <dgm:spPr/>
    </dgm:pt>
    <dgm:pt modelId="{13709314-8603-486D-8034-4303BC68BEA5}" type="pres">
      <dgm:prSet presAssocID="{4E64E48B-6027-49CE-91F0-EA11B8119227}" presName="theInnerList" presStyleCnt="0"/>
      <dgm:spPr/>
    </dgm:pt>
    <dgm:pt modelId="{A00750EA-4AF5-45BB-9AFC-4EDB59A721D4}" type="pres">
      <dgm:prSet presAssocID="{8669C007-C7A5-49DC-8A2D-7E695B16AC8F}" presName="childNode" presStyleLbl="node1" presStyleIdx="2" presStyleCnt="6">
        <dgm:presLayoutVars>
          <dgm:bulletEnabled val="1"/>
        </dgm:presLayoutVars>
      </dgm:prSet>
      <dgm:spPr/>
    </dgm:pt>
    <dgm:pt modelId="{D219BFFC-C0FF-46E0-AE90-2C877F9CB818}" type="pres">
      <dgm:prSet presAssocID="{8669C007-C7A5-49DC-8A2D-7E695B16AC8F}" presName="aSpace2" presStyleCnt="0"/>
      <dgm:spPr/>
    </dgm:pt>
    <dgm:pt modelId="{982DFD16-3A67-4CF6-BCAC-ED4AA194B864}" type="pres">
      <dgm:prSet presAssocID="{FD82290E-992A-4B44-8FA0-63A532D760F5}" presName="childNode" presStyleLbl="node1" presStyleIdx="3" presStyleCnt="6">
        <dgm:presLayoutVars>
          <dgm:bulletEnabled val="1"/>
        </dgm:presLayoutVars>
      </dgm:prSet>
      <dgm:spPr/>
    </dgm:pt>
    <dgm:pt modelId="{415871D5-C43E-4B54-A50F-AF943C46EC0B}" type="pres">
      <dgm:prSet presAssocID="{4E64E48B-6027-49CE-91F0-EA11B8119227}" presName="aSpace" presStyleCnt="0"/>
      <dgm:spPr/>
    </dgm:pt>
    <dgm:pt modelId="{0D1E740A-DEEF-4D3F-8B56-5E8F9600F049}" type="pres">
      <dgm:prSet presAssocID="{1483AC13-0699-4040-9A72-2D4BC1401AFA}" presName="compNode" presStyleCnt="0"/>
      <dgm:spPr/>
    </dgm:pt>
    <dgm:pt modelId="{BBF19D90-99EC-4CB9-9CBA-7D28B056F0F9}" type="pres">
      <dgm:prSet presAssocID="{1483AC13-0699-4040-9A72-2D4BC1401AFA}" presName="aNode" presStyleLbl="bgShp" presStyleIdx="2" presStyleCnt="3" custLinFactNeighborX="793"/>
      <dgm:spPr/>
    </dgm:pt>
    <dgm:pt modelId="{A7D1BE47-7978-4071-A953-81AE57026AA5}" type="pres">
      <dgm:prSet presAssocID="{1483AC13-0699-4040-9A72-2D4BC1401AFA}" presName="textNode" presStyleLbl="bgShp" presStyleIdx="2" presStyleCnt="3"/>
      <dgm:spPr/>
    </dgm:pt>
    <dgm:pt modelId="{C071ADEE-891A-4536-B16D-2455D22ED9D9}" type="pres">
      <dgm:prSet presAssocID="{1483AC13-0699-4040-9A72-2D4BC1401AFA}" presName="compChildNode" presStyleCnt="0"/>
      <dgm:spPr/>
    </dgm:pt>
    <dgm:pt modelId="{F7E893F1-8F9D-4FEA-A84E-0C1183ED14D3}" type="pres">
      <dgm:prSet presAssocID="{1483AC13-0699-4040-9A72-2D4BC1401AFA}" presName="theInnerList" presStyleCnt="0"/>
      <dgm:spPr/>
    </dgm:pt>
    <dgm:pt modelId="{4C9080BB-9821-43F6-A6FB-80D57A926235}" type="pres">
      <dgm:prSet presAssocID="{5E7FF76D-D507-4EC7-AC8F-AAAFEB31A928}" presName="childNode" presStyleLbl="node1" presStyleIdx="4" presStyleCnt="6">
        <dgm:presLayoutVars>
          <dgm:bulletEnabled val="1"/>
        </dgm:presLayoutVars>
      </dgm:prSet>
      <dgm:spPr/>
    </dgm:pt>
    <dgm:pt modelId="{1434D77E-E5B1-4890-AC48-161FC1371C9F}" type="pres">
      <dgm:prSet presAssocID="{5E7FF76D-D507-4EC7-AC8F-AAAFEB31A928}" presName="aSpace2" presStyleCnt="0"/>
      <dgm:spPr/>
    </dgm:pt>
    <dgm:pt modelId="{5CE40155-3334-42B5-B35A-F4238E14BC4B}" type="pres">
      <dgm:prSet presAssocID="{F85946B5-927D-4914-90F3-3BCD61E770E4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9942DA0D-5C32-4522-A989-5861CF26D886}" type="presOf" srcId="{4732487F-5DBE-4594-9B6D-3F2B1186C292}" destId="{561416E2-5543-4A93-8639-8317407EF409}" srcOrd="0" destOrd="0" presId="urn:microsoft.com/office/officeart/2005/8/layout/lProcess2"/>
    <dgm:cxn modelId="{58EF3514-48D4-4BCA-97BE-3565CA96CC02}" srcId="{BD360344-DAE8-4D25-9A59-C0508215FE82}" destId="{57F29583-C4AF-4376-B660-7C6996F7C831}" srcOrd="1" destOrd="0" parTransId="{709928A9-8DD4-47C9-9F1B-FDB4AA0C8069}" sibTransId="{A2F6F763-A068-4C5A-82BD-368DE68735C6}"/>
    <dgm:cxn modelId="{9D21AF23-306D-4EA7-93B4-957C8B25EBDA}" type="presOf" srcId="{57F29583-C4AF-4376-B660-7C6996F7C831}" destId="{F808493A-791D-4B5F-891B-DB3EF65A7EFE}" srcOrd="0" destOrd="0" presId="urn:microsoft.com/office/officeart/2005/8/layout/lProcess2"/>
    <dgm:cxn modelId="{87A86927-1BD1-4128-95B2-275314738636}" type="presOf" srcId="{71936B34-5498-4C15-B371-25B40305841B}" destId="{40DCE200-778A-4018-BBC7-51EF549ED0F9}" srcOrd="0" destOrd="0" presId="urn:microsoft.com/office/officeart/2005/8/layout/lProcess2"/>
    <dgm:cxn modelId="{FFDB5928-6133-47DC-B73D-5620657B931E}" type="presOf" srcId="{8669C007-C7A5-49DC-8A2D-7E695B16AC8F}" destId="{A00750EA-4AF5-45BB-9AFC-4EDB59A721D4}" srcOrd="0" destOrd="0" presId="urn:microsoft.com/office/officeart/2005/8/layout/lProcess2"/>
    <dgm:cxn modelId="{B7D22D31-37E6-49B2-9DDD-9CD855FF8A9D}" type="presOf" srcId="{1483AC13-0699-4040-9A72-2D4BC1401AFA}" destId="{A7D1BE47-7978-4071-A953-81AE57026AA5}" srcOrd="1" destOrd="0" presId="urn:microsoft.com/office/officeart/2005/8/layout/lProcess2"/>
    <dgm:cxn modelId="{0779F63B-765C-4166-A707-427670B76B69}" type="presOf" srcId="{4E64E48B-6027-49CE-91F0-EA11B8119227}" destId="{9CAA03A4-6543-4933-90E9-A2F4F7657F78}" srcOrd="1" destOrd="0" presId="urn:microsoft.com/office/officeart/2005/8/layout/lProcess2"/>
    <dgm:cxn modelId="{E4070F45-4259-4823-AE12-A20859FA7B63}" srcId="{71936B34-5498-4C15-B371-25B40305841B}" destId="{1483AC13-0699-4040-9A72-2D4BC1401AFA}" srcOrd="2" destOrd="0" parTransId="{9CBC6A6D-31C3-4206-8F4E-6A8E65AE00A1}" sibTransId="{B6183DB0-68D4-482A-8FE3-54F7B992A0B0}"/>
    <dgm:cxn modelId="{A8BE3E6D-0F58-47E3-907D-83741F1234B7}" type="presOf" srcId="{4E64E48B-6027-49CE-91F0-EA11B8119227}" destId="{361C3B8E-AF21-4C1E-A677-A32B64FE96C9}" srcOrd="0" destOrd="0" presId="urn:microsoft.com/office/officeart/2005/8/layout/lProcess2"/>
    <dgm:cxn modelId="{4E516F74-0AF0-463B-A32D-CE56C02ADA05}" srcId="{71936B34-5498-4C15-B371-25B40305841B}" destId="{4E64E48B-6027-49CE-91F0-EA11B8119227}" srcOrd="1" destOrd="0" parTransId="{565515F7-50F8-46CE-841F-94C04A4F0A1A}" sibTransId="{0F53C5FB-DED7-43D4-A2CB-DB35DA3ECEA4}"/>
    <dgm:cxn modelId="{FD411B77-822B-4FE2-BCD6-235ECD5000A9}" type="presOf" srcId="{BD360344-DAE8-4D25-9A59-C0508215FE82}" destId="{557FE6F4-6CA8-48A8-A171-CF6060BF66C5}" srcOrd="1" destOrd="0" presId="urn:microsoft.com/office/officeart/2005/8/layout/lProcess2"/>
    <dgm:cxn modelId="{DEAB997F-C179-4448-A264-CA1CEE0FB878}" srcId="{4E64E48B-6027-49CE-91F0-EA11B8119227}" destId="{FD82290E-992A-4B44-8FA0-63A532D760F5}" srcOrd="1" destOrd="0" parTransId="{4C563EE5-D97C-49F7-A3C3-11DA2A24CF85}" sibTransId="{142B102D-2874-401D-A14B-881199283C6F}"/>
    <dgm:cxn modelId="{156CDD93-55AC-42E3-AC5D-AD388F7D784B}" srcId="{1483AC13-0699-4040-9A72-2D4BC1401AFA}" destId="{5E7FF76D-D507-4EC7-AC8F-AAAFEB31A928}" srcOrd="0" destOrd="0" parTransId="{4C0F6F34-869B-44F4-A3E8-A6DBA11A9BA3}" sibTransId="{385F4843-56FF-4EE4-B664-1D36DEF5EBBE}"/>
    <dgm:cxn modelId="{C184EBAA-729E-4EC2-BDE2-B5919CE0D999}" srcId="{4E64E48B-6027-49CE-91F0-EA11B8119227}" destId="{8669C007-C7A5-49DC-8A2D-7E695B16AC8F}" srcOrd="0" destOrd="0" parTransId="{E6F6A6ED-16C0-4F61-B42C-41B572CDEACA}" sibTransId="{B11E9872-1A7C-47D2-8DDC-4714C886C4DB}"/>
    <dgm:cxn modelId="{E228E0AB-51AE-47E6-8B9B-56221E8089E6}" type="presOf" srcId="{FD82290E-992A-4B44-8FA0-63A532D760F5}" destId="{982DFD16-3A67-4CF6-BCAC-ED4AA194B864}" srcOrd="0" destOrd="0" presId="urn:microsoft.com/office/officeart/2005/8/layout/lProcess2"/>
    <dgm:cxn modelId="{4E4CB1AC-0550-4A31-B653-3D4FDE7094C3}" type="presOf" srcId="{BD360344-DAE8-4D25-9A59-C0508215FE82}" destId="{FF59AA4A-CE34-451E-8746-0BC0F665B345}" srcOrd="0" destOrd="0" presId="urn:microsoft.com/office/officeart/2005/8/layout/lProcess2"/>
    <dgm:cxn modelId="{C2CB28B6-13A9-4095-BA3A-CD591351C071}" type="presOf" srcId="{5E7FF76D-D507-4EC7-AC8F-AAAFEB31A928}" destId="{4C9080BB-9821-43F6-A6FB-80D57A926235}" srcOrd="0" destOrd="0" presId="urn:microsoft.com/office/officeart/2005/8/layout/lProcess2"/>
    <dgm:cxn modelId="{01A3E4B6-C970-4A96-90D1-C8CA0A7EBF19}" type="presOf" srcId="{F85946B5-927D-4914-90F3-3BCD61E770E4}" destId="{5CE40155-3334-42B5-B35A-F4238E14BC4B}" srcOrd="0" destOrd="0" presId="urn:microsoft.com/office/officeart/2005/8/layout/lProcess2"/>
    <dgm:cxn modelId="{6FA6DFC1-4184-4548-A431-18A0FA081150}" srcId="{BD360344-DAE8-4D25-9A59-C0508215FE82}" destId="{4732487F-5DBE-4594-9B6D-3F2B1186C292}" srcOrd="0" destOrd="0" parTransId="{F57A597C-32DB-49CB-ADEE-50E65901723C}" sibTransId="{2C4E0CE1-A380-491A-BF67-26B7EAA1EDFE}"/>
    <dgm:cxn modelId="{CFFF4AC6-EF15-42FD-900B-31E9630A4713}" srcId="{1483AC13-0699-4040-9A72-2D4BC1401AFA}" destId="{F85946B5-927D-4914-90F3-3BCD61E770E4}" srcOrd="1" destOrd="0" parTransId="{89F3B860-389C-498B-A841-414F28AFC512}" sibTransId="{D8A69D3E-CDDD-4B32-9076-12969EF53874}"/>
    <dgm:cxn modelId="{6A1057C6-9867-4B67-9A84-E66B01526771}" type="presOf" srcId="{1483AC13-0699-4040-9A72-2D4BC1401AFA}" destId="{BBF19D90-99EC-4CB9-9CBA-7D28B056F0F9}" srcOrd="0" destOrd="0" presId="urn:microsoft.com/office/officeart/2005/8/layout/lProcess2"/>
    <dgm:cxn modelId="{D0D10BD3-F8BF-48FA-BB8D-A9AE8855A61C}" srcId="{71936B34-5498-4C15-B371-25B40305841B}" destId="{BD360344-DAE8-4D25-9A59-C0508215FE82}" srcOrd="0" destOrd="0" parTransId="{73779EBF-3142-44A6-BC7B-998DEB0C5AE6}" sibTransId="{EAE1EB25-0128-4643-ADEA-1818C2A382C6}"/>
    <dgm:cxn modelId="{0D96A6B8-3E10-4C73-9B7D-2098B09E32AE}" type="presParOf" srcId="{40DCE200-778A-4018-BBC7-51EF549ED0F9}" destId="{FED12693-A313-4BCC-AEC0-10DC5BAEECE5}" srcOrd="0" destOrd="0" presId="urn:microsoft.com/office/officeart/2005/8/layout/lProcess2"/>
    <dgm:cxn modelId="{2AEB7D24-7D57-4F23-8B2E-6B3BE374A2AD}" type="presParOf" srcId="{FED12693-A313-4BCC-AEC0-10DC5BAEECE5}" destId="{FF59AA4A-CE34-451E-8746-0BC0F665B345}" srcOrd="0" destOrd="0" presId="urn:microsoft.com/office/officeart/2005/8/layout/lProcess2"/>
    <dgm:cxn modelId="{0759B537-C549-4BB9-B3CA-AF1F0866D203}" type="presParOf" srcId="{FED12693-A313-4BCC-AEC0-10DC5BAEECE5}" destId="{557FE6F4-6CA8-48A8-A171-CF6060BF66C5}" srcOrd="1" destOrd="0" presId="urn:microsoft.com/office/officeart/2005/8/layout/lProcess2"/>
    <dgm:cxn modelId="{AE2722D1-21CB-4A98-9AA6-AB85201489B7}" type="presParOf" srcId="{FED12693-A313-4BCC-AEC0-10DC5BAEECE5}" destId="{5764CD06-4C33-4167-B4AF-028F0EAF523A}" srcOrd="2" destOrd="0" presId="urn:microsoft.com/office/officeart/2005/8/layout/lProcess2"/>
    <dgm:cxn modelId="{071B180B-93B8-4260-8C7E-141FE59A5135}" type="presParOf" srcId="{5764CD06-4C33-4167-B4AF-028F0EAF523A}" destId="{1162A718-D58E-44F9-BE06-EF36F6E29109}" srcOrd="0" destOrd="0" presId="urn:microsoft.com/office/officeart/2005/8/layout/lProcess2"/>
    <dgm:cxn modelId="{A1BAA1F5-E89E-4A8A-9116-F628A2B0580A}" type="presParOf" srcId="{1162A718-D58E-44F9-BE06-EF36F6E29109}" destId="{561416E2-5543-4A93-8639-8317407EF409}" srcOrd="0" destOrd="0" presId="urn:microsoft.com/office/officeart/2005/8/layout/lProcess2"/>
    <dgm:cxn modelId="{1FC25769-A24F-4D4C-8AA6-9F5F81A95FD9}" type="presParOf" srcId="{1162A718-D58E-44F9-BE06-EF36F6E29109}" destId="{FEDAC95E-6D36-491D-83FD-D0F981AA929E}" srcOrd="1" destOrd="0" presId="urn:microsoft.com/office/officeart/2005/8/layout/lProcess2"/>
    <dgm:cxn modelId="{19833D58-C699-4A7F-88F6-B4DCBD40969F}" type="presParOf" srcId="{1162A718-D58E-44F9-BE06-EF36F6E29109}" destId="{F808493A-791D-4B5F-891B-DB3EF65A7EFE}" srcOrd="2" destOrd="0" presId="urn:microsoft.com/office/officeart/2005/8/layout/lProcess2"/>
    <dgm:cxn modelId="{B0784C95-4DE3-4C9D-8DEA-67A7AC12B1B1}" type="presParOf" srcId="{40DCE200-778A-4018-BBC7-51EF549ED0F9}" destId="{478C4C58-6C5B-4543-82AA-594F72CD8418}" srcOrd="1" destOrd="0" presId="urn:microsoft.com/office/officeart/2005/8/layout/lProcess2"/>
    <dgm:cxn modelId="{82DEF9BC-46AA-4959-86C4-A4EB5273AD02}" type="presParOf" srcId="{40DCE200-778A-4018-BBC7-51EF549ED0F9}" destId="{9CAF14CA-065E-4A3C-A7C4-284D0067340F}" srcOrd="2" destOrd="0" presId="urn:microsoft.com/office/officeart/2005/8/layout/lProcess2"/>
    <dgm:cxn modelId="{E5C0236E-5E40-4576-AF2C-88991B56FDCD}" type="presParOf" srcId="{9CAF14CA-065E-4A3C-A7C4-284D0067340F}" destId="{361C3B8E-AF21-4C1E-A677-A32B64FE96C9}" srcOrd="0" destOrd="0" presId="urn:microsoft.com/office/officeart/2005/8/layout/lProcess2"/>
    <dgm:cxn modelId="{015564B7-C79E-41CA-BDFD-345A5CC9EB90}" type="presParOf" srcId="{9CAF14CA-065E-4A3C-A7C4-284D0067340F}" destId="{9CAA03A4-6543-4933-90E9-A2F4F7657F78}" srcOrd="1" destOrd="0" presId="urn:microsoft.com/office/officeart/2005/8/layout/lProcess2"/>
    <dgm:cxn modelId="{7385B7B8-B804-4C8A-B424-7A0AC9EF95F1}" type="presParOf" srcId="{9CAF14CA-065E-4A3C-A7C4-284D0067340F}" destId="{2DEF9196-7BEA-4DBD-B5A8-1BB2E46B0DD2}" srcOrd="2" destOrd="0" presId="urn:microsoft.com/office/officeart/2005/8/layout/lProcess2"/>
    <dgm:cxn modelId="{5260C562-2F92-4DEB-B466-A9FA4C9EA4DA}" type="presParOf" srcId="{2DEF9196-7BEA-4DBD-B5A8-1BB2E46B0DD2}" destId="{13709314-8603-486D-8034-4303BC68BEA5}" srcOrd="0" destOrd="0" presId="urn:microsoft.com/office/officeart/2005/8/layout/lProcess2"/>
    <dgm:cxn modelId="{A37604C6-F4F3-4897-ABDB-0FE99E8CCE45}" type="presParOf" srcId="{13709314-8603-486D-8034-4303BC68BEA5}" destId="{A00750EA-4AF5-45BB-9AFC-4EDB59A721D4}" srcOrd="0" destOrd="0" presId="urn:microsoft.com/office/officeart/2005/8/layout/lProcess2"/>
    <dgm:cxn modelId="{EF7F53E6-876C-4553-A701-E0F0F7D0EEBD}" type="presParOf" srcId="{13709314-8603-486D-8034-4303BC68BEA5}" destId="{D219BFFC-C0FF-46E0-AE90-2C877F9CB818}" srcOrd="1" destOrd="0" presId="urn:microsoft.com/office/officeart/2005/8/layout/lProcess2"/>
    <dgm:cxn modelId="{F48A0E38-161B-498B-9549-F9ADB4027209}" type="presParOf" srcId="{13709314-8603-486D-8034-4303BC68BEA5}" destId="{982DFD16-3A67-4CF6-BCAC-ED4AA194B864}" srcOrd="2" destOrd="0" presId="urn:microsoft.com/office/officeart/2005/8/layout/lProcess2"/>
    <dgm:cxn modelId="{06DF1944-15A1-497B-AABE-159DAE8CD07C}" type="presParOf" srcId="{40DCE200-778A-4018-BBC7-51EF549ED0F9}" destId="{415871D5-C43E-4B54-A50F-AF943C46EC0B}" srcOrd="3" destOrd="0" presId="urn:microsoft.com/office/officeart/2005/8/layout/lProcess2"/>
    <dgm:cxn modelId="{135AA78A-099B-4586-8EB9-90296F9418F4}" type="presParOf" srcId="{40DCE200-778A-4018-BBC7-51EF549ED0F9}" destId="{0D1E740A-DEEF-4D3F-8B56-5E8F9600F049}" srcOrd="4" destOrd="0" presId="urn:microsoft.com/office/officeart/2005/8/layout/lProcess2"/>
    <dgm:cxn modelId="{F82C6860-8A94-4A68-A42A-3305AD460E77}" type="presParOf" srcId="{0D1E740A-DEEF-4D3F-8B56-5E8F9600F049}" destId="{BBF19D90-99EC-4CB9-9CBA-7D28B056F0F9}" srcOrd="0" destOrd="0" presId="urn:microsoft.com/office/officeart/2005/8/layout/lProcess2"/>
    <dgm:cxn modelId="{3C9AA998-1D73-46C5-ADA1-A1861388C3E8}" type="presParOf" srcId="{0D1E740A-DEEF-4D3F-8B56-5E8F9600F049}" destId="{A7D1BE47-7978-4071-A953-81AE57026AA5}" srcOrd="1" destOrd="0" presId="urn:microsoft.com/office/officeart/2005/8/layout/lProcess2"/>
    <dgm:cxn modelId="{71743089-150B-4023-98C2-23A105CF3561}" type="presParOf" srcId="{0D1E740A-DEEF-4D3F-8B56-5E8F9600F049}" destId="{C071ADEE-891A-4536-B16D-2455D22ED9D9}" srcOrd="2" destOrd="0" presId="urn:microsoft.com/office/officeart/2005/8/layout/lProcess2"/>
    <dgm:cxn modelId="{4D874595-7D51-4C73-9816-E757D70F8B54}" type="presParOf" srcId="{C071ADEE-891A-4536-B16D-2455D22ED9D9}" destId="{F7E893F1-8F9D-4FEA-A84E-0C1183ED14D3}" srcOrd="0" destOrd="0" presId="urn:microsoft.com/office/officeart/2005/8/layout/lProcess2"/>
    <dgm:cxn modelId="{AB8D7B81-4550-4FBC-9641-172E1F5283EB}" type="presParOf" srcId="{F7E893F1-8F9D-4FEA-A84E-0C1183ED14D3}" destId="{4C9080BB-9821-43F6-A6FB-80D57A926235}" srcOrd="0" destOrd="0" presId="urn:microsoft.com/office/officeart/2005/8/layout/lProcess2"/>
    <dgm:cxn modelId="{9A65C557-65A4-4698-B183-3F0E4458322C}" type="presParOf" srcId="{F7E893F1-8F9D-4FEA-A84E-0C1183ED14D3}" destId="{1434D77E-E5B1-4890-AC48-161FC1371C9F}" srcOrd="1" destOrd="0" presId="urn:microsoft.com/office/officeart/2005/8/layout/lProcess2"/>
    <dgm:cxn modelId="{48F9F42F-6230-4024-8085-E86B605F4517}" type="presParOf" srcId="{F7E893F1-8F9D-4FEA-A84E-0C1183ED14D3}" destId="{5CE40155-3334-42B5-B35A-F4238E14BC4B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0AADEC-F6F4-462D-A03A-3D86677174AC}" type="doc">
      <dgm:prSet loTypeId="urn:microsoft.com/office/officeart/2005/8/layout/process4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9D527B22-53BF-4A7C-8949-9E07EC6116E8}">
      <dgm:prSet phldrT="[Text]" custT="1"/>
      <dgm:spPr/>
      <dgm:t>
        <a:bodyPr/>
        <a:lstStyle/>
        <a:p>
          <a:r>
            <a:rPr lang="en-GB" sz="2500" b="1" dirty="0"/>
            <a:t>Year 10</a:t>
          </a:r>
        </a:p>
        <a:p>
          <a:r>
            <a:rPr lang="en-GB" sz="1600" i="1" dirty="0"/>
            <a:t>Students will be taught the following topics and will sit a test after each topic – 40%</a:t>
          </a:r>
          <a:endParaRPr lang="en-GB" sz="1600" b="1" dirty="0"/>
        </a:p>
      </dgm:t>
    </dgm:pt>
    <dgm:pt modelId="{DA8696EC-14D8-4EAB-9A65-0FB052837A14}" type="parTrans" cxnId="{E2AA3AC8-B02E-445B-AC9E-0415BDEE9B6F}">
      <dgm:prSet/>
      <dgm:spPr/>
      <dgm:t>
        <a:bodyPr/>
        <a:lstStyle/>
        <a:p>
          <a:endParaRPr lang="en-GB"/>
        </a:p>
      </dgm:t>
    </dgm:pt>
    <dgm:pt modelId="{8D1D5AAF-E8D0-4C9B-8246-880A90411B3C}" type="sibTrans" cxnId="{E2AA3AC8-B02E-445B-AC9E-0415BDEE9B6F}">
      <dgm:prSet/>
      <dgm:spPr/>
      <dgm:t>
        <a:bodyPr/>
        <a:lstStyle/>
        <a:p>
          <a:endParaRPr lang="en-GB"/>
        </a:p>
      </dgm:t>
    </dgm:pt>
    <dgm:pt modelId="{3394F73E-CBB2-48F6-9D4D-947A24B5CFBB}">
      <dgm:prSet phldrT="[Text]"/>
      <dgm:spPr/>
      <dgm:t>
        <a:bodyPr/>
        <a:lstStyle/>
        <a:p>
          <a:pPr algn="ctr"/>
          <a:r>
            <a:rPr lang="en-GB" b="1" dirty="0"/>
            <a:t>Structure &amp; Function of body systems</a:t>
          </a:r>
        </a:p>
      </dgm:t>
    </dgm:pt>
    <dgm:pt modelId="{87D86A4C-DA74-4F30-BC2C-99E66A2CA6F9}" type="parTrans" cxnId="{FBC9C058-1A09-481B-A97D-B3D685ED29EC}">
      <dgm:prSet/>
      <dgm:spPr/>
      <dgm:t>
        <a:bodyPr/>
        <a:lstStyle/>
        <a:p>
          <a:endParaRPr lang="en-GB"/>
        </a:p>
      </dgm:t>
    </dgm:pt>
    <dgm:pt modelId="{1E2BC318-A68B-45D7-AF80-BB3D960BBDE9}" type="sibTrans" cxnId="{FBC9C058-1A09-481B-A97D-B3D685ED29EC}">
      <dgm:prSet/>
      <dgm:spPr/>
      <dgm:t>
        <a:bodyPr/>
        <a:lstStyle/>
        <a:p>
          <a:endParaRPr lang="en-GB"/>
        </a:p>
      </dgm:t>
    </dgm:pt>
    <dgm:pt modelId="{66D58A7E-E0EF-48D8-BDB7-1331632B49B0}">
      <dgm:prSet phldrT="[Text]"/>
      <dgm:spPr/>
      <dgm:t>
        <a:bodyPr/>
        <a:lstStyle/>
        <a:p>
          <a:r>
            <a:rPr lang="en-GB" b="1" dirty="0"/>
            <a:t>Effects of health &amp; fitness activities on the body</a:t>
          </a:r>
        </a:p>
      </dgm:t>
    </dgm:pt>
    <dgm:pt modelId="{F00B2877-54C4-43DF-B485-F407007A1A49}" type="parTrans" cxnId="{D2608CDD-7357-4249-B421-16DC9A9F0AD9}">
      <dgm:prSet/>
      <dgm:spPr/>
      <dgm:t>
        <a:bodyPr/>
        <a:lstStyle/>
        <a:p>
          <a:endParaRPr lang="en-GB"/>
        </a:p>
      </dgm:t>
    </dgm:pt>
    <dgm:pt modelId="{18E1F700-EAD4-4261-A8FE-957944A6F336}" type="sibTrans" cxnId="{D2608CDD-7357-4249-B421-16DC9A9F0AD9}">
      <dgm:prSet/>
      <dgm:spPr/>
      <dgm:t>
        <a:bodyPr/>
        <a:lstStyle/>
        <a:p>
          <a:endParaRPr lang="en-GB"/>
        </a:p>
      </dgm:t>
    </dgm:pt>
    <dgm:pt modelId="{AC00CFD7-71B3-4793-A94C-E48CC1A39F8A}">
      <dgm:prSet phldrT="[Text]" custT="1"/>
      <dgm:spPr/>
      <dgm:t>
        <a:bodyPr/>
        <a:lstStyle/>
        <a:p>
          <a:r>
            <a:rPr lang="en-GB" sz="2500" b="1" dirty="0"/>
            <a:t>Year 11</a:t>
          </a:r>
        </a:p>
        <a:p>
          <a:r>
            <a:rPr lang="en-GB" sz="1600" i="1" dirty="0"/>
            <a:t>NEA brief given to students in September, and will work through the timed tasks as a controlled assessment – a maximum of 22 hours - deadline end of the Spring term – 60% </a:t>
          </a:r>
          <a:endParaRPr lang="en-GB" sz="1600" b="1" i="1" dirty="0"/>
        </a:p>
      </dgm:t>
    </dgm:pt>
    <dgm:pt modelId="{B5502A7E-5579-4D9B-AB0B-8D4D1F0CD9E5}" type="parTrans" cxnId="{5CD9BFFE-F74F-4AFC-9A2C-EFF9CC754B9E}">
      <dgm:prSet/>
      <dgm:spPr/>
      <dgm:t>
        <a:bodyPr/>
        <a:lstStyle/>
        <a:p>
          <a:endParaRPr lang="en-GB"/>
        </a:p>
      </dgm:t>
    </dgm:pt>
    <dgm:pt modelId="{48349EDC-A8D6-41C3-BCBC-A9C523122173}" type="sibTrans" cxnId="{5CD9BFFE-F74F-4AFC-9A2C-EFF9CC754B9E}">
      <dgm:prSet/>
      <dgm:spPr/>
      <dgm:t>
        <a:bodyPr/>
        <a:lstStyle/>
        <a:p>
          <a:endParaRPr lang="en-GB"/>
        </a:p>
      </dgm:t>
    </dgm:pt>
    <dgm:pt modelId="{2DC73A54-E3B6-4519-A51A-D02732A1F831}">
      <dgm:prSet phldrT="[Text]"/>
      <dgm:spPr/>
      <dgm:t>
        <a:bodyPr/>
        <a:lstStyle/>
        <a:p>
          <a:r>
            <a:rPr lang="en-GB" b="1" i="0" dirty="0"/>
            <a:t>Task 5 - Completion of fitness training programme</a:t>
          </a:r>
          <a:endParaRPr lang="en-GB" b="1" dirty="0"/>
        </a:p>
      </dgm:t>
    </dgm:pt>
    <dgm:pt modelId="{6990686C-322D-4F1B-B1D2-1ACCDA6CCF2B}" type="sibTrans" cxnId="{6759E620-83BA-4456-9184-4BC51E321D4C}">
      <dgm:prSet/>
      <dgm:spPr/>
      <dgm:t>
        <a:bodyPr/>
        <a:lstStyle/>
        <a:p>
          <a:endParaRPr lang="en-GB"/>
        </a:p>
      </dgm:t>
    </dgm:pt>
    <dgm:pt modelId="{2699C9F8-44B8-4E10-AF90-A77DB10AAECC}" type="parTrans" cxnId="{6759E620-83BA-4456-9184-4BC51E321D4C}">
      <dgm:prSet/>
      <dgm:spPr/>
      <dgm:t>
        <a:bodyPr/>
        <a:lstStyle/>
        <a:p>
          <a:endParaRPr lang="en-GB"/>
        </a:p>
      </dgm:t>
    </dgm:pt>
    <dgm:pt modelId="{4936021E-3339-4ED8-844B-9743DF4ED1CE}">
      <dgm:prSet/>
      <dgm:spPr/>
      <dgm:t>
        <a:bodyPr/>
        <a:lstStyle/>
        <a:p>
          <a:r>
            <a:rPr lang="en-GB" b="1" dirty="0"/>
            <a:t>Health &amp; fitness and the components of fitness</a:t>
          </a:r>
        </a:p>
      </dgm:t>
    </dgm:pt>
    <dgm:pt modelId="{6A10FA18-D73F-4FE5-B47A-6D02D9469AEF}" type="parTrans" cxnId="{D8985E43-1346-422A-A64B-07C9A3BA3028}">
      <dgm:prSet/>
      <dgm:spPr/>
      <dgm:t>
        <a:bodyPr/>
        <a:lstStyle/>
        <a:p>
          <a:endParaRPr lang="en-GB"/>
        </a:p>
      </dgm:t>
    </dgm:pt>
    <dgm:pt modelId="{7DC7B706-DB10-4A93-8BE5-A7999A83B5A2}" type="sibTrans" cxnId="{D8985E43-1346-422A-A64B-07C9A3BA3028}">
      <dgm:prSet/>
      <dgm:spPr/>
      <dgm:t>
        <a:bodyPr/>
        <a:lstStyle/>
        <a:p>
          <a:endParaRPr lang="en-GB"/>
        </a:p>
      </dgm:t>
    </dgm:pt>
    <dgm:pt modelId="{2DCEB3FA-8111-4B06-8E5A-5F073F3261C3}">
      <dgm:prSet/>
      <dgm:spPr/>
      <dgm:t>
        <a:bodyPr/>
        <a:lstStyle/>
        <a:p>
          <a:r>
            <a:rPr lang="en-GB" b="1" dirty="0"/>
            <a:t>Principles of training </a:t>
          </a:r>
        </a:p>
      </dgm:t>
    </dgm:pt>
    <dgm:pt modelId="{6E5C2E8A-5EA7-44A2-8875-9867797F5C34}" type="parTrans" cxnId="{4F024DD9-0B48-4EF7-8A26-34B14A89ACE9}">
      <dgm:prSet/>
      <dgm:spPr/>
      <dgm:t>
        <a:bodyPr/>
        <a:lstStyle/>
        <a:p>
          <a:endParaRPr lang="en-GB"/>
        </a:p>
      </dgm:t>
    </dgm:pt>
    <dgm:pt modelId="{7EC686AC-4B56-45C6-97F7-D03735FAD775}" type="sibTrans" cxnId="{4F024DD9-0B48-4EF7-8A26-34B14A89ACE9}">
      <dgm:prSet/>
      <dgm:spPr/>
      <dgm:t>
        <a:bodyPr/>
        <a:lstStyle/>
        <a:p>
          <a:endParaRPr lang="en-GB"/>
        </a:p>
      </dgm:t>
    </dgm:pt>
    <dgm:pt modelId="{63372695-7DFB-452B-BF4C-221E73D0CFEF}">
      <dgm:prSet/>
      <dgm:spPr/>
      <dgm:t>
        <a:bodyPr/>
        <a:lstStyle/>
        <a:p>
          <a:r>
            <a:rPr lang="en-GB" b="1" dirty="0"/>
            <a:t>Testing and developing components of fitness</a:t>
          </a:r>
        </a:p>
      </dgm:t>
    </dgm:pt>
    <dgm:pt modelId="{EA91CDCB-C2E4-4DD9-982D-E215E2E1C647}" type="parTrans" cxnId="{FF88C05D-F995-4237-813A-4A42524BE83E}">
      <dgm:prSet/>
      <dgm:spPr/>
      <dgm:t>
        <a:bodyPr/>
        <a:lstStyle/>
        <a:p>
          <a:endParaRPr lang="en-GB"/>
        </a:p>
      </dgm:t>
    </dgm:pt>
    <dgm:pt modelId="{CD32863D-7A18-40DB-BE27-3F28A2C0A6E5}" type="sibTrans" cxnId="{FF88C05D-F995-4237-813A-4A42524BE83E}">
      <dgm:prSet/>
      <dgm:spPr/>
      <dgm:t>
        <a:bodyPr/>
        <a:lstStyle/>
        <a:p>
          <a:endParaRPr lang="en-GB"/>
        </a:p>
      </dgm:t>
    </dgm:pt>
    <dgm:pt modelId="{E5FD9608-7E89-4EA0-B1B4-C2CD80759684}">
      <dgm:prSet/>
      <dgm:spPr/>
      <dgm:t>
        <a:bodyPr/>
        <a:lstStyle/>
        <a:p>
          <a:r>
            <a:rPr lang="en-GB" b="1" dirty="0"/>
            <a:t>Impact of lifestyle on health &amp; fitness</a:t>
          </a:r>
        </a:p>
      </dgm:t>
    </dgm:pt>
    <dgm:pt modelId="{209F3395-31AF-4B90-9D34-82E3ECCC6625}" type="parTrans" cxnId="{53650025-483F-4146-A49A-E942D0476B63}">
      <dgm:prSet/>
      <dgm:spPr/>
      <dgm:t>
        <a:bodyPr/>
        <a:lstStyle/>
        <a:p>
          <a:endParaRPr lang="en-GB"/>
        </a:p>
      </dgm:t>
    </dgm:pt>
    <dgm:pt modelId="{CF99071C-3496-48A8-BBA5-DAF0A7BD6919}" type="sibTrans" cxnId="{53650025-483F-4146-A49A-E942D0476B63}">
      <dgm:prSet/>
      <dgm:spPr/>
      <dgm:t>
        <a:bodyPr/>
        <a:lstStyle/>
        <a:p>
          <a:endParaRPr lang="en-GB"/>
        </a:p>
      </dgm:t>
    </dgm:pt>
    <dgm:pt modelId="{755F3935-C98F-4780-BF9C-7C077342EAEC}">
      <dgm:prSet/>
      <dgm:spPr/>
      <dgm:t>
        <a:bodyPr/>
        <a:lstStyle/>
        <a:p>
          <a:r>
            <a:rPr lang="en-GB" b="1" dirty="0"/>
            <a:t>Applying health &amp; fitness analysis and setting goals</a:t>
          </a:r>
        </a:p>
      </dgm:t>
    </dgm:pt>
    <dgm:pt modelId="{DACA8FAE-78CB-43E8-8ED8-777FDE916755}" type="parTrans" cxnId="{0E288EDA-E208-46A9-A5E3-A31821B2E009}">
      <dgm:prSet/>
      <dgm:spPr/>
      <dgm:t>
        <a:bodyPr/>
        <a:lstStyle/>
        <a:p>
          <a:endParaRPr lang="en-GB"/>
        </a:p>
      </dgm:t>
    </dgm:pt>
    <dgm:pt modelId="{9536241B-9EB9-466E-BBB6-CCC9DB82042F}" type="sibTrans" cxnId="{0E288EDA-E208-46A9-A5E3-A31821B2E009}">
      <dgm:prSet/>
      <dgm:spPr/>
      <dgm:t>
        <a:bodyPr/>
        <a:lstStyle/>
        <a:p>
          <a:endParaRPr lang="en-GB"/>
        </a:p>
      </dgm:t>
    </dgm:pt>
    <dgm:pt modelId="{AD4F7EF5-2CC7-444F-A494-F7A7155F7151}">
      <dgm:prSet/>
      <dgm:spPr/>
      <dgm:t>
        <a:bodyPr/>
        <a:lstStyle/>
        <a:p>
          <a:r>
            <a:rPr lang="en-GB" b="1" dirty="0"/>
            <a:t>Structure of a health &amp; fitness programme and how to prepare safely</a:t>
          </a:r>
        </a:p>
      </dgm:t>
    </dgm:pt>
    <dgm:pt modelId="{6A694BD0-4B27-47B4-894B-25AC7E430756}" type="parTrans" cxnId="{88BCD104-2938-446C-9601-F44415220F0F}">
      <dgm:prSet/>
      <dgm:spPr/>
      <dgm:t>
        <a:bodyPr/>
        <a:lstStyle/>
        <a:p>
          <a:endParaRPr lang="en-GB"/>
        </a:p>
      </dgm:t>
    </dgm:pt>
    <dgm:pt modelId="{BE19EB3D-79C9-4A2F-935D-E3009BF409D8}" type="sibTrans" cxnId="{88BCD104-2938-446C-9601-F44415220F0F}">
      <dgm:prSet/>
      <dgm:spPr/>
      <dgm:t>
        <a:bodyPr/>
        <a:lstStyle/>
        <a:p>
          <a:endParaRPr lang="en-GB"/>
        </a:p>
      </dgm:t>
    </dgm:pt>
    <dgm:pt modelId="{9AFA47B8-1224-4754-89C7-B09687A5EBC4}">
      <dgm:prSet/>
      <dgm:spPr/>
      <dgm:t>
        <a:bodyPr/>
        <a:lstStyle/>
        <a:p>
          <a:r>
            <a:rPr lang="en-GB" b="1" i="0" dirty="0"/>
            <a:t>Task 3 - Setting of appropriate goals</a:t>
          </a:r>
          <a:endParaRPr lang="en-GB" b="1" dirty="0"/>
        </a:p>
      </dgm:t>
    </dgm:pt>
    <dgm:pt modelId="{442D5C20-AF10-44F7-A40C-0ACBA6984A8C}" type="parTrans" cxnId="{5DDEB483-CAC7-4A48-B271-DCFFFC887F85}">
      <dgm:prSet/>
      <dgm:spPr/>
      <dgm:t>
        <a:bodyPr/>
        <a:lstStyle/>
        <a:p>
          <a:endParaRPr lang="en-GB"/>
        </a:p>
      </dgm:t>
    </dgm:pt>
    <dgm:pt modelId="{3810BF3C-CFE6-4EEA-A439-4501F3060CF0}" type="sibTrans" cxnId="{5DDEB483-CAC7-4A48-B271-DCFFFC887F85}">
      <dgm:prSet/>
      <dgm:spPr/>
      <dgm:t>
        <a:bodyPr/>
        <a:lstStyle/>
        <a:p>
          <a:endParaRPr lang="en-GB"/>
        </a:p>
      </dgm:t>
    </dgm:pt>
    <dgm:pt modelId="{67C9D008-53E7-4EBD-9260-0063F2875A1A}">
      <dgm:prSet/>
      <dgm:spPr/>
      <dgm:t>
        <a:bodyPr/>
        <a:lstStyle/>
        <a:p>
          <a:r>
            <a:rPr lang="en-GB" b="1" i="0" dirty="0"/>
            <a:t>Task 4 (a) - Development of a health and fitness training programme</a:t>
          </a:r>
          <a:endParaRPr lang="en-GB" b="1" dirty="0"/>
        </a:p>
      </dgm:t>
    </dgm:pt>
    <dgm:pt modelId="{4ABF170F-F190-4B60-8026-4E55C765154C}" type="parTrans" cxnId="{9EEC7AB6-B804-46C3-B387-BD4415246707}">
      <dgm:prSet/>
      <dgm:spPr/>
      <dgm:t>
        <a:bodyPr/>
        <a:lstStyle/>
        <a:p>
          <a:endParaRPr lang="en-GB"/>
        </a:p>
      </dgm:t>
    </dgm:pt>
    <dgm:pt modelId="{D0596576-3CFA-4960-8329-07A694F52D8E}" type="sibTrans" cxnId="{9EEC7AB6-B804-46C3-B387-BD4415246707}">
      <dgm:prSet/>
      <dgm:spPr/>
      <dgm:t>
        <a:bodyPr/>
        <a:lstStyle/>
        <a:p>
          <a:endParaRPr lang="en-GB"/>
        </a:p>
      </dgm:t>
    </dgm:pt>
    <dgm:pt modelId="{B7D7CBAD-2882-4A6D-90CA-ABB5D9C424F8}">
      <dgm:prSet/>
      <dgm:spPr/>
      <dgm:t>
        <a:bodyPr/>
        <a:lstStyle/>
        <a:p>
          <a:r>
            <a:rPr lang="en-GB" b="1" i="0" dirty="0"/>
            <a:t>Task 4 (b) - Development of a diet plan</a:t>
          </a:r>
          <a:endParaRPr lang="en-GB" b="1" dirty="0"/>
        </a:p>
      </dgm:t>
    </dgm:pt>
    <dgm:pt modelId="{9B3F341F-D4B2-4834-8C16-25A6ADD34A92}" type="parTrans" cxnId="{94E91A21-0D9A-4D38-A312-05DAC58F1A00}">
      <dgm:prSet/>
      <dgm:spPr/>
      <dgm:t>
        <a:bodyPr/>
        <a:lstStyle/>
        <a:p>
          <a:endParaRPr lang="en-GB"/>
        </a:p>
      </dgm:t>
    </dgm:pt>
    <dgm:pt modelId="{20A01E21-EFD7-426B-A8C2-5DED9E0940C2}" type="sibTrans" cxnId="{94E91A21-0D9A-4D38-A312-05DAC58F1A00}">
      <dgm:prSet/>
      <dgm:spPr/>
      <dgm:t>
        <a:bodyPr/>
        <a:lstStyle/>
        <a:p>
          <a:endParaRPr lang="en-GB"/>
        </a:p>
      </dgm:t>
    </dgm:pt>
    <dgm:pt modelId="{1C4FCE53-ACFE-4698-8C07-6F85229C439B}">
      <dgm:prSet/>
      <dgm:spPr/>
      <dgm:t>
        <a:bodyPr/>
        <a:lstStyle/>
        <a:p>
          <a:r>
            <a:rPr lang="en-GB" b="1" i="0" dirty="0"/>
            <a:t>Task 1 - Fitness assessment of client</a:t>
          </a:r>
          <a:endParaRPr lang="en-GB" b="1" dirty="0"/>
        </a:p>
      </dgm:t>
    </dgm:pt>
    <dgm:pt modelId="{636282B6-5770-4378-AB13-92B06BE44D26}" type="parTrans" cxnId="{D356E2DB-7906-4F54-92D4-FC4E50F1757B}">
      <dgm:prSet/>
      <dgm:spPr/>
      <dgm:t>
        <a:bodyPr/>
        <a:lstStyle/>
        <a:p>
          <a:endParaRPr lang="en-GB"/>
        </a:p>
      </dgm:t>
    </dgm:pt>
    <dgm:pt modelId="{D319C3B2-DC0B-4CF0-99D7-D830A6CCA715}" type="sibTrans" cxnId="{D356E2DB-7906-4F54-92D4-FC4E50F1757B}">
      <dgm:prSet/>
      <dgm:spPr/>
      <dgm:t>
        <a:bodyPr/>
        <a:lstStyle/>
        <a:p>
          <a:endParaRPr lang="en-GB"/>
        </a:p>
      </dgm:t>
    </dgm:pt>
    <dgm:pt modelId="{E73D747D-0CD6-4D35-B89D-DA214044DE8A}">
      <dgm:prSet/>
      <dgm:spPr/>
      <dgm:t>
        <a:bodyPr/>
        <a:lstStyle/>
        <a:p>
          <a:r>
            <a:rPr lang="en-GB" b="1" i="0" dirty="0"/>
            <a:t>Task 2 - General assessment of client</a:t>
          </a:r>
          <a:endParaRPr lang="en-GB" b="1" dirty="0"/>
        </a:p>
      </dgm:t>
    </dgm:pt>
    <dgm:pt modelId="{B7C4666E-C851-4CA5-8AF5-2B9758C423E7}" type="parTrans" cxnId="{D7586261-140B-4955-BA3D-D0B566F331BD}">
      <dgm:prSet/>
      <dgm:spPr/>
      <dgm:t>
        <a:bodyPr/>
        <a:lstStyle/>
        <a:p>
          <a:endParaRPr lang="en-GB"/>
        </a:p>
      </dgm:t>
    </dgm:pt>
    <dgm:pt modelId="{02A5A817-9B72-4D7C-BBA4-402907CFB5D7}" type="sibTrans" cxnId="{D7586261-140B-4955-BA3D-D0B566F331BD}">
      <dgm:prSet/>
      <dgm:spPr/>
      <dgm:t>
        <a:bodyPr/>
        <a:lstStyle/>
        <a:p>
          <a:endParaRPr lang="en-GB"/>
        </a:p>
      </dgm:t>
    </dgm:pt>
    <dgm:pt modelId="{5EF04902-7472-4005-B456-ECA5AD42EF00}">
      <dgm:prSet/>
      <dgm:spPr/>
      <dgm:t>
        <a:bodyPr/>
        <a:lstStyle/>
        <a:p>
          <a:r>
            <a:rPr lang="en-GB" b="1" i="0" dirty="0"/>
            <a:t>Task 6 - Review and evaluation</a:t>
          </a:r>
          <a:endParaRPr lang="en-GB" b="1" dirty="0"/>
        </a:p>
      </dgm:t>
    </dgm:pt>
    <dgm:pt modelId="{3F639FA8-9C27-482C-ADA3-FDE950D8C78C}" type="parTrans" cxnId="{6F0D69B6-72C0-4D54-91E6-63E7E2784C62}">
      <dgm:prSet/>
      <dgm:spPr/>
      <dgm:t>
        <a:bodyPr/>
        <a:lstStyle/>
        <a:p>
          <a:endParaRPr lang="en-GB"/>
        </a:p>
      </dgm:t>
    </dgm:pt>
    <dgm:pt modelId="{89EF77DF-47CF-4BDA-A4D8-56766AA9F64A}" type="sibTrans" cxnId="{6F0D69B6-72C0-4D54-91E6-63E7E2784C62}">
      <dgm:prSet/>
      <dgm:spPr/>
      <dgm:t>
        <a:bodyPr/>
        <a:lstStyle/>
        <a:p>
          <a:endParaRPr lang="en-GB"/>
        </a:p>
      </dgm:t>
    </dgm:pt>
    <dgm:pt modelId="{F1025242-BFB9-4341-BC41-7B55BCD2B4F8}" type="pres">
      <dgm:prSet presAssocID="{BC0AADEC-F6F4-462D-A03A-3D86677174AC}" presName="Name0" presStyleCnt="0">
        <dgm:presLayoutVars>
          <dgm:dir/>
          <dgm:animLvl val="lvl"/>
          <dgm:resizeHandles val="exact"/>
        </dgm:presLayoutVars>
      </dgm:prSet>
      <dgm:spPr/>
    </dgm:pt>
    <dgm:pt modelId="{63D6C562-B059-4ABA-86D9-1D956855EDF1}" type="pres">
      <dgm:prSet presAssocID="{AC00CFD7-71B3-4793-A94C-E48CC1A39F8A}" presName="boxAndChildren" presStyleCnt="0"/>
      <dgm:spPr/>
    </dgm:pt>
    <dgm:pt modelId="{970CA3D8-C971-4CA2-84C7-8D1A8B43A63A}" type="pres">
      <dgm:prSet presAssocID="{AC00CFD7-71B3-4793-A94C-E48CC1A39F8A}" presName="parentTextBox" presStyleLbl="node1" presStyleIdx="0" presStyleCnt="2"/>
      <dgm:spPr/>
    </dgm:pt>
    <dgm:pt modelId="{D1F993D8-E14D-4B8E-A2B3-1CACE658AE20}" type="pres">
      <dgm:prSet presAssocID="{AC00CFD7-71B3-4793-A94C-E48CC1A39F8A}" presName="entireBox" presStyleLbl="node1" presStyleIdx="0" presStyleCnt="2"/>
      <dgm:spPr/>
    </dgm:pt>
    <dgm:pt modelId="{A4A5A95F-5711-47D4-96FE-A675F0882D77}" type="pres">
      <dgm:prSet presAssocID="{AC00CFD7-71B3-4793-A94C-E48CC1A39F8A}" presName="descendantBox" presStyleCnt="0"/>
      <dgm:spPr/>
    </dgm:pt>
    <dgm:pt modelId="{89ED7AB4-0F83-4B96-8567-6A2F8624E08F}" type="pres">
      <dgm:prSet presAssocID="{1C4FCE53-ACFE-4698-8C07-6F85229C439B}" presName="childTextBox" presStyleLbl="fgAccFollowNode1" presStyleIdx="0" presStyleCnt="15">
        <dgm:presLayoutVars>
          <dgm:bulletEnabled val="1"/>
        </dgm:presLayoutVars>
      </dgm:prSet>
      <dgm:spPr/>
    </dgm:pt>
    <dgm:pt modelId="{36BDE659-868A-4E48-9DB9-5313DAFC32CC}" type="pres">
      <dgm:prSet presAssocID="{E73D747D-0CD6-4D35-B89D-DA214044DE8A}" presName="childTextBox" presStyleLbl="fgAccFollowNode1" presStyleIdx="1" presStyleCnt="15">
        <dgm:presLayoutVars>
          <dgm:bulletEnabled val="1"/>
        </dgm:presLayoutVars>
      </dgm:prSet>
      <dgm:spPr/>
    </dgm:pt>
    <dgm:pt modelId="{053FA0AE-62E9-4733-8119-A5B21F1A4EE6}" type="pres">
      <dgm:prSet presAssocID="{9AFA47B8-1224-4754-89C7-B09687A5EBC4}" presName="childTextBox" presStyleLbl="fgAccFollowNode1" presStyleIdx="2" presStyleCnt="15">
        <dgm:presLayoutVars>
          <dgm:bulletEnabled val="1"/>
        </dgm:presLayoutVars>
      </dgm:prSet>
      <dgm:spPr/>
    </dgm:pt>
    <dgm:pt modelId="{DC5E4515-3BC3-4500-99E7-0EB462E37661}" type="pres">
      <dgm:prSet presAssocID="{67C9D008-53E7-4EBD-9260-0063F2875A1A}" presName="childTextBox" presStyleLbl="fgAccFollowNode1" presStyleIdx="3" presStyleCnt="15">
        <dgm:presLayoutVars>
          <dgm:bulletEnabled val="1"/>
        </dgm:presLayoutVars>
      </dgm:prSet>
      <dgm:spPr/>
    </dgm:pt>
    <dgm:pt modelId="{944C262D-DB0C-497A-9A4E-E72E5DB6E486}" type="pres">
      <dgm:prSet presAssocID="{B7D7CBAD-2882-4A6D-90CA-ABB5D9C424F8}" presName="childTextBox" presStyleLbl="fgAccFollowNode1" presStyleIdx="4" presStyleCnt="15">
        <dgm:presLayoutVars>
          <dgm:bulletEnabled val="1"/>
        </dgm:presLayoutVars>
      </dgm:prSet>
      <dgm:spPr/>
    </dgm:pt>
    <dgm:pt modelId="{FB726CFD-B1C7-4B00-8266-EEC29D797012}" type="pres">
      <dgm:prSet presAssocID="{2DC73A54-E3B6-4519-A51A-D02732A1F831}" presName="childTextBox" presStyleLbl="fgAccFollowNode1" presStyleIdx="5" presStyleCnt="15">
        <dgm:presLayoutVars>
          <dgm:bulletEnabled val="1"/>
        </dgm:presLayoutVars>
      </dgm:prSet>
      <dgm:spPr/>
    </dgm:pt>
    <dgm:pt modelId="{D31450AA-0E32-40A6-A14C-5D884A8BD4CD}" type="pres">
      <dgm:prSet presAssocID="{5EF04902-7472-4005-B456-ECA5AD42EF00}" presName="childTextBox" presStyleLbl="fgAccFollowNode1" presStyleIdx="6" presStyleCnt="15">
        <dgm:presLayoutVars>
          <dgm:bulletEnabled val="1"/>
        </dgm:presLayoutVars>
      </dgm:prSet>
      <dgm:spPr/>
    </dgm:pt>
    <dgm:pt modelId="{FEC4447C-A429-43A3-BBD7-82B5E1FE9E1C}" type="pres">
      <dgm:prSet presAssocID="{8D1D5AAF-E8D0-4C9B-8246-880A90411B3C}" presName="sp" presStyleCnt="0"/>
      <dgm:spPr/>
    </dgm:pt>
    <dgm:pt modelId="{57927CAE-5CDC-49CC-B1D4-A3B5F89037E0}" type="pres">
      <dgm:prSet presAssocID="{9D527B22-53BF-4A7C-8949-9E07EC6116E8}" presName="arrowAndChildren" presStyleCnt="0"/>
      <dgm:spPr/>
    </dgm:pt>
    <dgm:pt modelId="{E5BE7053-F63F-4239-A56E-7A52002B5DD7}" type="pres">
      <dgm:prSet presAssocID="{9D527B22-53BF-4A7C-8949-9E07EC6116E8}" presName="parentTextArrow" presStyleLbl="node1" presStyleIdx="0" presStyleCnt="2"/>
      <dgm:spPr/>
    </dgm:pt>
    <dgm:pt modelId="{9AF6C414-8B3E-4E4E-923C-8D5586E7EA69}" type="pres">
      <dgm:prSet presAssocID="{9D527B22-53BF-4A7C-8949-9E07EC6116E8}" presName="arrow" presStyleLbl="node1" presStyleIdx="1" presStyleCnt="2"/>
      <dgm:spPr/>
    </dgm:pt>
    <dgm:pt modelId="{EF587743-B59F-4527-B935-7D4577CD39E9}" type="pres">
      <dgm:prSet presAssocID="{9D527B22-53BF-4A7C-8949-9E07EC6116E8}" presName="descendantArrow" presStyleCnt="0"/>
      <dgm:spPr/>
    </dgm:pt>
    <dgm:pt modelId="{B3A0ABD1-C34A-4EAC-A4DB-0E09AC2E22D3}" type="pres">
      <dgm:prSet presAssocID="{3394F73E-CBB2-48F6-9D4D-947A24B5CFBB}" presName="childTextArrow" presStyleLbl="fgAccFollowNode1" presStyleIdx="7" presStyleCnt="15">
        <dgm:presLayoutVars>
          <dgm:bulletEnabled val="1"/>
        </dgm:presLayoutVars>
      </dgm:prSet>
      <dgm:spPr/>
    </dgm:pt>
    <dgm:pt modelId="{5C8928A3-44A8-473A-B448-57DC542E51E3}" type="pres">
      <dgm:prSet presAssocID="{66D58A7E-E0EF-48D8-BDB7-1331632B49B0}" presName="childTextArrow" presStyleLbl="fgAccFollowNode1" presStyleIdx="8" presStyleCnt="15">
        <dgm:presLayoutVars>
          <dgm:bulletEnabled val="1"/>
        </dgm:presLayoutVars>
      </dgm:prSet>
      <dgm:spPr/>
    </dgm:pt>
    <dgm:pt modelId="{310B9059-42B6-49F8-B232-086E270BB33A}" type="pres">
      <dgm:prSet presAssocID="{4936021E-3339-4ED8-844B-9743DF4ED1CE}" presName="childTextArrow" presStyleLbl="fgAccFollowNode1" presStyleIdx="9" presStyleCnt="15">
        <dgm:presLayoutVars>
          <dgm:bulletEnabled val="1"/>
        </dgm:presLayoutVars>
      </dgm:prSet>
      <dgm:spPr/>
    </dgm:pt>
    <dgm:pt modelId="{4542B666-D4D7-49CA-A7EB-A52FCB13DF7E}" type="pres">
      <dgm:prSet presAssocID="{2DCEB3FA-8111-4B06-8E5A-5F073F3261C3}" presName="childTextArrow" presStyleLbl="fgAccFollowNode1" presStyleIdx="10" presStyleCnt="15">
        <dgm:presLayoutVars>
          <dgm:bulletEnabled val="1"/>
        </dgm:presLayoutVars>
      </dgm:prSet>
      <dgm:spPr/>
    </dgm:pt>
    <dgm:pt modelId="{42FCDA8B-EDE6-469F-A04D-7A26A9F16050}" type="pres">
      <dgm:prSet presAssocID="{63372695-7DFB-452B-BF4C-221E73D0CFEF}" presName="childTextArrow" presStyleLbl="fgAccFollowNode1" presStyleIdx="11" presStyleCnt="15">
        <dgm:presLayoutVars>
          <dgm:bulletEnabled val="1"/>
        </dgm:presLayoutVars>
      </dgm:prSet>
      <dgm:spPr/>
    </dgm:pt>
    <dgm:pt modelId="{89DF7F56-2DCB-44A7-A295-1EA6B6C19F9F}" type="pres">
      <dgm:prSet presAssocID="{E5FD9608-7E89-4EA0-B1B4-C2CD80759684}" presName="childTextArrow" presStyleLbl="fgAccFollowNode1" presStyleIdx="12" presStyleCnt="15">
        <dgm:presLayoutVars>
          <dgm:bulletEnabled val="1"/>
        </dgm:presLayoutVars>
      </dgm:prSet>
      <dgm:spPr/>
    </dgm:pt>
    <dgm:pt modelId="{3899E3DA-C031-49ED-9F4C-D4124BB324FB}" type="pres">
      <dgm:prSet presAssocID="{755F3935-C98F-4780-BF9C-7C077342EAEC}" presName="childTextArrow" presStyleLbl="fgAccFollowNode1" presStyleIdx="13" presStyleCnt="15">
        <dgm:presLayoutVars>
          <dgm:bulletEnabled val="1"/>
        </dgm:presLayoutVars>
      </dgm:prSet>
      <dgm:spPr/>
    </dgm:pt>
    <dgm:pt modelId="{0CC6C050-90F0-4018-A90F-865C2030BF27}" type="pres">
      <dgm:prSet presAssocID="{AD4F7EF5-2CC7-444F-A494-F7A7155F7151}" presName="childTextArrow" presStyleLbl="fgAccFollowNode1" presStyleIdx="14" presStyleCnt="15">
        <dgm:presLayoutVars>
          <dgm:bulletEnabled val="1"/>
        </dgm:presLayoutVars>
      </dgm:prSet>
      <dgm:spPr/>
    </dgm:pt>
  </dgm:ptLst>
  <dgm:cxnLst>
    <dgm:cxn modelId="{88BCD104-2938-446C-9601-F44415220F0F}" srcId="{9D527B22-53BF-4A7C-8949-9E07EC6116E8}" destId="{AD4F7EF5-2CC7-444F-A494-F7A7155F7151}" srcOrd="7" destOrd="0" parTransId="{6A694BD0-4B27-47B4-894B-25AC7E430756}" sibTransId="{BE19EB3D-79C9-4A2F-935D-E3009BF409D8}"/>
    <dgm:cxn modelId="{E369930C-F460-4A5B-9AE7-3B1275A157AB}" type="presOf" srcId="{2DC73A54-E3B6-4519-A51A-D02732A1F831}" destId="{FB726CFD-B1C7-4B00-8266-EEC29D797012}" srcOrd="0" destOrd="0" presId="urn:microsoft.com/office/officeart/2005/8/layout/process4"/>
    <dgm:cxn modelId="{C3D5A112-FA0A-416F-8912-CC5972BA52F6}" type="presOf" srcId="{67C9D008-53E7-4EBD-9260-0063F2875A1A}" destId="{DC5E4515-3BC3-4500-99E7-0EB462E37661}" srcOrd="0" destOrd="0" presId="urn:microsoft.com/office/officeart/2005/8/layout/process4"/>
    <dgm:cxn modelId="{320EF012-5F65-44E2-888E-7AF00DBAA056}" type="presOf" srcId="{5EF04902-7472-4005-B456-ECA5AD42EF00}" destId="{D31450AA-0E32-40A6-A14C-5D884A8BD4CD}" srcOrd="0" destOrd="0" presId="urn:microsoft.com/office/officeart/2005/8/layout/process4"/>
    <dgm:cxn modelId="{6759E620-83BA-4456-9184-4BC51E321D4C}" srcId="{AC00CFD7-71B3-4793-A94C-E48CC1A39F8A}" destId="{2DC73A54-E3B6-4519-A51A-D02732A1F831}" srcOrd="5" destOrd="0" parTransId="{2699C9F8-44B8-4E10-AF90-A77DB10AAECC}" sibTransId="{6990686C-322D-4F1B-B1D2-1ACCDA6CCF2B}"/>
    <dgm:cxn modelId="{94E91A21-0D9A-4D38-A312-05DAC58F1A00}" srcId="{AC00CFD7-71B3-4793-A94C-E48CC1A39F8A}" destId="{B7D7CBAD-2882-4A6D-90CA-ABB5D9C424F8}" srcOrd="4" destOrd="0" parTransId="{9B3F341F-D4B2-4834-8C16-25A6ADD34A92}" sibTransId="{20A01E21-EFD7-426B-A8C2-5DED9E0940C2}"/>
    <dgm:cxn modelId="{3E955222-B57F-4A32-8366-067955C3D14A}" type="presOf" srcId="{9AFA47B8-1224-4754-89C7-B09687A5EBC4}" destId="{053FA0AE-62E9-4733-8119-A5B21F1A4EE6}" srcOrd="0" destOrd="0" presId="urn:microsoft.com/office/officeart/2005/8/layout/process4"/>
    <dgm:cxn modelId="{53650025-483F-4146-A49A-E942D0476B63}" srcId="{9D527B22-53BF-4A7C-8949-9E07EC6116E8}" destId="{E5FD9608-7E89-4EA0-B1B4-C2CD80759684}" srcOrd="5" destOrd="0" parTransId="{209F3395-31AF-4B90-9D34-82E3ECCC6625}" sibTransId="{CF99071C-3496-48A8-BBA5-DAF0A7BD6919}"/>
    <dgm:cxn modelId="{35FF1825-3F21-4921-B70B-B4CD5293BF6F}" type="presOf" srcId="{AC00CFD7-71B3-4793-A94C-E48CC1A39F8A}" destId="{970CA3D8-C971-4CA2-84C7-8D1A8B43A63A}" srcOrd="0" destOrd="0" presId="urn:microsoft.com/office/officeart/2005/8/layout/process4"/>
    <dgm:cxn modelId="{AE493436-7B1D-46FB-BC2C-470AFB3D829F}" type="presOf" srcId="{63372695-7DFB-452B-BF4C-221E73D0CFEF}" destId="{42FCDA8B-EDE6-469F-A04D-7A26A9F16050}" srcOrd="0" destOrd="0" presId="urn:microsoft.com/office/officeart/2005/8/layout/process4"/>
    <dgm:cxn modelId="{FF88C05D-F995-4237-813A-4A42524BE83E}" srcId="{9D527B22-53BF-4A7C-8949-9E07EC6116E8}" destId="{63372695-7DFB-452B-BF4C-221E73D0CFEF}" srcOrd="4" destOrd="0" parTransId="{EA91CDCB-C2E4-4DD9-982D-E215E2E1C647}" sibTransId="{CD32863D-7A18-40DB-BE27-3F28A2C0A6E5}"/>
    <dgm:cxn modelId="{D7586261-140B-4955-BA3D-D0B566F331BD}" srcId="{AC00CFD7-71B3-4793-A94C-E48CC1A39F8A}" destId="{E73D747D-0CD6-4D35-B89D-DA214044DE8A}" srcOrd="1" destOrd="0" parTransId="{B7C4666E-C851-4CA5-8AF5-2B9758C423E7}" sibTransId="{02A5A817-9B72-4D7C-BBA4-402907CFB5D7}"/>
    <dgm:cxn modelId="{D8985E43-1346-422A-A64B-07C9A3BA3028}" srcId="{9D527B22-53BF-4A7C-8949-9E07EC6116E8}" destId="{4936021E-3339-4ED8-844B-9743DF4ED1CE}" srcOrd="2" destOrd="0" parTransId="{6A10FA18-D73F-4FE5-B47A-6D02D9469AEF}" sibTransId="{7DC7B706-DB10-4A93-8BE5-A7999A83B5A2}"/>
    <dgm:cxn modelId="{A24E3847-DA0E-4968-9559-451E3BB4ED8D}" type="presOf" srcId="{3394F73E-CBB2-48F6-9D4D-947A24B5CFBB}" destId="{B3A0ABD1-C34A-4EAC-A4DB-0E09AC2E22D3}" srcOrd="0" destOrd="0" presId="urn:microsoft.com/office/officeart/2005/8/layout/process4"/>
    <dgm:cxn modelId="{A0AAE369-BFE1-41F0-AB91-4E148EC4642B}" type="presOf" srcId="{1C4FCE53-ACFE-4698-8C07-6F85229C439B}" destId="{89ED7AB4-0F83-4B96-8567-6A2F8624E08F}" srcOrd="0" destOrd="0" presId="urn:microsoft.com/office/officeart/2005/8/layout/process4"/>
    <dgm:cxn modelId="{5159196A-E6FC-4EE2-A338-B700F162131E}" type="presOf" srcId="{AD4F7EF5-2CC7-444F-A494-F7A7155F7151}" destId="{0CC6C050-90F0-4018-A90F-865C2030BF27}" srcOrd="0" destOrd="0" presId="urn:microsoft.com/office/officeart/2005/8/layout/process4"/>
    <dgm:cxn modelId="{14B24E4A-8BF0-4CD2-BBC1-2739AA5AC7DF}" type="presOf" srcId="{AC00CFD7-71B3-4793-A94C-E48CC1A39F8A}" destId="{D1F993D8-E14D-4B8E-A2B3-1CACE658AE20}" srcOrd="1" destOrd="0" presId="urn:microsoft.com/office/officeart/2005/8/layout/process4"/>
    <dgm:cxn modelId="{AEBC9F55-5C2C-4A48-8206-8579FB4EF522}" type="presOf" srcId="{4936021E-3339-4ED8-844B-9743DF4ED1CE}" destId="{310B9059-42B6-49F8-B232-086E270BB33A}" srcOrd="0" destOrd="0" presId="urn:microsoft.com/office/officeart/2005/8/layout/process4"/>
    <dgm:cxn modelId="{D5E40077-E273-41CF-BAB0-689A630D324B}" type="presOf" srcId="{BC0AADEC-F6F4-462D-A03A-3D86677174AC}" destId="{F1025242-BFB9-4341-BC41-7B55BCD2B4F8}" srcOrd="0" destOrd="0" presId="urn:microsoft.com/office/officeart/2005/8/layout/process4"/>
    <dgm:cxn modelId="{FBC9C058-1A09-481B-A97D-B3D685ED29EC}" srcId="{9D527B22-53BF-4A7C-8949-9E07EC6116E8}" destId="{3394F73E-CBB2-48F6-9D4D-947A24B5CFBB}" srcOrd="0" destOrd="0" parTransId="{87D86A4C-DA74-4F30-BC2C-99E66A2CA6F9}" sibTransId="{1E2BC318-A68B-45D7-AF80-BB3D960BBDE9}"/>
    <dgm:cxn modelId="{7363F758-428D-404B-AFBE-38784E18F99B}" type="presOf" srcId="{E5FD9608-7E89-4EA0-B1B4-C2CD80759684}" destId="{89DF7F56-2DCB-44A7-A295-1EA6B6C19F9F}" srcOrd="0" destOrd="0" presId="urn:microsoft.com/office/officeart/2005/8/layout/process4"/>
    <dgm:cxn modelId="{D8591C7A-24AC-4709-A771-4F0C2F4BB33B}" type="presOf" srcId="{66D58A7E-E0EF-48D8-BDB7-1331632B49B0}" destId="{5C8928A3-44A8-473A-B448-57DC542E51E3}" srcOrd="0" destOrd="0" presId="urn:microsoft.com/office/officeart/2005/8/layout/process4"/>
    <dgm:cxn modelId="{AE20037E-6F66-4BC3-9F26-F79CB74E93F9}" type="presOf" srcId="{9D527B22-53BF-4A7C-8949-9E07EC6116E8}" destId="{E5BE7053-F63F-4239-A56E-7A52002B5DD7}" srcOrd="0" destOrd="0" presId="urn:microsoft.com/office/officeart/2005/8/layout/process4"/>
    <dgm:cxn modelId="{0FDA9C80-E8E1-4912-9B45-4C6B8E63A4BF}" type="presOf" srcId="{E73D747D-0CD6-4D35-B89D-DA214044DE8A}" destId="{36BDE659-868A-4E48-9DB9-5313DAFC32CC}" srcOrd="0" destOrd="0" presId="urn:microsoft.com/office/officeart/2005/8/layout/process4"/>
    <dgm:cxn modelId="{5DDEB483-CAC7-4A48-B271-DCFFFC887F85}" srcId="{AC00CFD7-71B3-4793-A94C-E48CC1A39F8A}" destId="{9AFA47B8-1224-4754-89C7-B09687A5EBC4}" srcOrd="2" destOrd="0" parTransId="{442D5C20-AF10-44F7-A40C-0ACBA6984A8C}" sibTransId="{3810BF3C-CFE6-4EEA-A439-4501F3060CF0}"/>
    <dgm:cxn modelId="{5387EE87-7188-4AF2-A388-1B62BA636F65}" type="presOf" srcId="{755F3935-C98F-4780-BF9C-7C077342EAEC}" destId="{3899E3DA-C031-49ED-9F4C-D4124BB324FB}" srcOrd="0" destOrd="0" presId="urn:microsoft.com/office/officeart/2005/8/layout/process4"/>
    <dgm:cxn modelId="{2ED4C5AD-22FB-478A-9A51-645E4862B566}" type="presOf" srcId="{9D527B22-53BF-4A7C-8949-9E07EC6116E8}" destId="{9AF6C414-8B3E-4E4E-923C-8D5586E7EA69}" srcOrd="1" destOrd="0" presId="urn:microsoft.com/office/officeart/2005/8/layout/process4"/>
    <dgm:cxn modelId="{6F0D69B6-72C0-4D54-91E6-63E7E2784C62}" srcId="{AC00CFD7-71B3-4793-A94C-E48CC1A39F8A}" destId="{5EF04902-7472-4005-B456-ECA5AD42EF00}" srcOrd="6" destOrd="0" parTransId="{3F639FA8-9C27-482C-ADA3-FDE950D8C78C}" sibTransId="{89EF77DF-47CF-4BDA-A4D8-56766AA9F64A}"/>
    <dgm:cxn modelId="{9EEC7AB6-B804-46C3-B387-BD4415246707}" srcId="{AC00CFD7-71B3-4793-A94C-E48CC1A39F8A}" destId="{67C9D008-53E7-4EBD-9260-0063F2875A1A}" srcOrd="3" destOrd="0" parTransId="{4ABF170F-F190-4B60-8026-4E55C765154C}" sibTransId="{D0596576-3CFA-4960-8329-07A694F52D8E}"/>
    <dgm:cxn modelId="{E2AA3AC8-B02E-445B-AC9E-0415BDEE9B6F}" srcId="{BC0AADEC-F6F4-462D-A03A-3D86677174AC}" destId="{9D527B22-53BF-4A7C-8949-9E07EC6116E8}" srcOrd="0" destOrd="0" parTransId="{DA8696EC-14D8-4EAB-9A65-0FB052837A14}" sibTransId="{8D1D5AAF-E8D0-4C9B-8246-880A90411B3C}"/>
    <dgm:cxn modelId="{4F024DD9-0B48-4EF7-8A26-34B14A89ACE9}" srcId="{9D527B22-53BF-4A7C-8949-9E07EC6116E8}" destId="{2DCEB3FA-8111-4B06-8E5A-5F073F3261C3}" srcOrd="3" destOrd="0" parTransId="{6E5C2E8A-5EA7-44A2-8875-9867797F5C34}" sibTransId="{7EC686AC-4B56-45C6-97F7-D03735FAD775}"/>
    <dgm:cxn modelId="{0E288EDA-E208-46A9-A5E3-A31821B2E009}" srcId="{9D527B22-53BF-4A7C-8949-9E07EC6116E8}" destId="{755F3935-C98F-4780-BF9C-7C077342EAEC}" srcOrd="6" destOrd="0" parTransId="{DACA8FAE-78CB-43E8-8ED8-777FDE916755}" sibTransId="{9536241B-9EB9-466E-BBB6-CCC9DB82042F}"/>
    <dgm:cxn modelId="{D356E2DB-7906-4F54-92D4-FC4E50F1757B}" srcId="{AC00CFD7-71B3-4793-A94C-E48CC1A39F8A}" destId="{1C4FCE53-ACFE-4698-8C07-6F85229C439B}" srcOrd="0" destOrd="0" parTransId="{636282B6-5770-4378-AB13-92B06BE44D26}" sibTransId="{D319C3B2-DC0B-4CF0-99D7-D830A6CCA715}"/>
    <dgm:cxn modelId="{D2608CDD-7357-4249-B421-16DC9A9F0AD9}" srcId="{9D527B22-53BF-4A7C-8949-9E07EC6116E8}" destId="{66D58A7E-E0EF-48D8-BDB7-1331632B49B0}" srcOrd="1" destOrd="0" parTransId="{F00B2877-54C4-43DF-B485-F407007A1A49}" sibTransId="{18E1F700-EAD4-4261-A8FE-957944A6F336}"/>
    <dgm:cxn modelId="{5C286BE1-FC9E-4AD0-A6C1-10DB5851117A}" type="presOf" srcId="{2DCEB3FA-8111-4B06-8E5A-5F073F3261C3}" destId="{4542B666-D4D7-49CA-A7EB-A52FCB13DF7E}" srcOrd="0" destOrd="0" presId="urn:microsoft.com/office/officeart/2005/8/layout/process4"/>
    <dgm:cxn modelId="{D3841DED-6721-4A91-93EB-CA8A0782434A}" type="presOf" srcId="{B7D7CBAD-2882-4A6D-90CA-ABB5D9C424F8}" destId="{944C262D-DB0C-497A-9A4E-E72E5DB6E486}" srcOrd="0" destOrd="0" presId="urn:microsoft.com/office/officeart/2005/8/layout/process4"/>
    <dgm:cxn modelId="{5CD9BFFE-F74F-4AFC-9A2C-EFF9CC754B9E}" srcId="{BC0AADEC-F6F4-462D-A03A-3D86677174AC}" destId="{AC00CFD7-71B3-4793-A94C-E48CC1A39F8A}" srcOrd="1" destOrd="0" parTransId="{B5502A7E-5579-4D9B-AB0B-8D4D1F0CD9E5}" sibTransId="{48349EDC-A8D6-41C3-BCBC-A9C523122173}"/>
    <dgm:cxn modelId="{EFD6111B-14AF-47A7-92BF-9AF8954529CE}" type="presParOf" srcId="{F1025242-BFB9-4341-BC41-7B55BCD2B4F8}" destId="{63D6C562-B059-4ABA-86D9-1D956855EDF1}" srcOrd="0" destOrd="0" presId="urn:microsoft.com/office/officeart/2005/8/layout/process4"/>
    <dgm:cxn modelId="{1B3324BB-9F93-4851-BEF9-C18D07DB51C0}" type="presParOf" srcId="{63D6C562-B059-4ABA-86D9-1D956855EDF1}" destId="{970CA3D8-C971-4CA2-84C7-8D1A8B43A63A}" srcOrd="0" destOrd="0" presId="urn:microsoft.com/office/officeart/2005/8/layout/process4"/>
    <dgm:cxn modelId="{DF75098C-252C-4F1B-98F6-F9796FD57BFA}" type="presParOf" srcId="{63D6C562-B059-4ABA-86D9-1D956855EDF1}" destId="{D1F993D8-E14D-4B8E-A2B3-1CACE658AE20}" srcOrd="1" destOrd="0" presId="urn:microsoft.com/office/officeart/2005/8/layout/process4"/>
    <dgm:cxn modelId="{4B842841-A730-4422-AC8E-BD86A72C746A}" type="presParOf" srcId="{63D6C562-B059-4ABA-86D9-1D956855EDF1}" destId="{A4A5A95F-5711-47D4-96FE-A675F0882D77}" srcOrd="2" destOrd="0" presId="urn:microsoft.com/office/officeart/2005/8/layout/process4"/>
    <dgm:cxn modelId="{447CB1E4-C4C0-4251-8DEF-23212E004116}" type="presParOf" srcId="{A4A5A95F-5711-47D4-96FE-A675F0882D77}" destId="{89ED7AB4-0F83-4B96-8567-6A2F8624E08F}" srcOrd="0" destOrd="0" presId="urn:microsoft.com/office/officeart/2005/8/layout/process4"/>
    <dgm:cxn modelId="{0623B81E-3DDA-4868-8867-DEB8DE65773B}" type="presParOf" srcId="{A4A5A95F-5711-47D4-96FE-A675F0882D77}" destId="{36BDE659-868A-4E48-9DB9-5313DAFC32CC}" srcOrd="1" destOrd="0" presId="urn:microsoft.com/office/officeart/2005/8/layout/process4"/>
    <dgm:cxn modelId="{2E483B0A-0CE4-4190-B712-12FB02B28DCC}" type="presParOf" srcId="{A4A5A95F-5711-47D4-96FE-A675F0882D77}" destId="{053FA0AE-62E9-4733-8119-A5B21F1A4EE6}" srcOrd="2" destOrd="0" presId="urn:microsoft.com/office/officeart/2005/8/layout/process4"/>
    <dgm:cxn modelId="{02F71D71-690D-47AA-BEBD-8A7B83B46B83}" type="presParOf" srcId="{A4A5A95F-5711-47D4-96FE-A675F0882D77}" destId="{DC5E4515-3BC3-4500-99E7-0EB462E37661}" srcOrd="3" destOrd="0" presId="urn:microsoft.com/office/officeart/2005/8/layout/process4"/>
    <dgm:cxn modelId="{97942E30-A3E9-4C05-A7AA-AF025F3B4527}" type="presParOf" srcId="{A4A5A95F-5711-47D4-96FE-A675F0882D77}" destId="{944C262D-DB0C-497A-9A4E-E72E5DB6E486}" srcOrd="4" destOrd="0" presId="urn:microsoft.com/office/officeart/2005/8/layout/process4"/>
    <dgm:cxn modelId="{93B05421-FA35-4F0B-AF36-0DFB2F04EA78}" type="presParOf" srcId="{A4A5A95F-5711-47D4-96FE-A675F0882D77}" destId="{FB726CFD-B1C7-4B00-8266-EEC29D797012}" srcOrd="5" destOrd="0" presId="urn:microsoft.com/office/officeart/2005/8/layout/process4"/>
    <dgm:cxn modelId="{64BA3E57-DDD5-4479-BFAD-0FB9C921FF39}" type="presParOf" srcId="{A4A5A95F-5711-47D4-96FE-A675F0882D77}" destId="{D31450AA-0E32-40A6-A14C-5D884A8BD4CD}" srcOrd="6" destOrd="0" presId="urn:microsoft.com/office/officeart/2005/8/layout/process4"/>
    <dgm:cxn modelId="{127774DF-7CD6-4CF9-8887-316599D0BBC2}" type="presParOf" srcId="{F1025242-BFB9-4341-BC41-7B55BCD2B4F8}" destId="{FEC4447C-A429-43A3-BBD7-82B5E1FE9E1C}" srcOrd="1" destOrd="0" presId="urn:microsoft.com/office/officeart/2005/8/layout/process4"/>
    <dgm:cxn modelId="{6C921105-60DF-4786-BBBC-13A18DF8FB65}" type="presParOf" srcId="{F1025242-BFB9-4341-BC41-7B55BCD2B4F8}" destId="{57927CAE-5CDC-49CC-B1D4-A3B5F89037E0}" srcOrd="2" destOrd="0" presId="urn:microsoft.com/office/officeart/2005/8/layout/process4"/>
    <dgm:cxn modelId="{FF4FC2A1-CC47-4CE6-ABB1-2E93D21D65F6}" type="presParOf" srcId="{57927CAE-5CDC-49CC-B1D4-A3B5F89037E0}" destId="{E5BE7053-F63F-4239-A56E-7A52002B5DD7}" srcOrd="0" destOrd="0" presId="urn:microsoft.com/office/officeart/2005/8/layout/process4"/>
    <dgm:cxn modelId="{8BBA943A-75DA-497B-9770-581FAA1A94AD}" type="presParOf" srcId="{57927CAE-5CDC-49CC-B1D4-A3B5F89037E0}" destId="{9AF6C414-8B3E-4E4E-923C-8D5586E7EA69}" srcOrd="1" destOrd="0" presId="urn:microsoft.com/office/officeart/2005/8/layout/process4"/>
    <dgm:cxn modelId="{EDC54BBB-E296-4499-A69C-DFD96E809313}" type="presParOf" srcId="{57927CAE-5CDC-49CC-B1D4-A3B5F89037E0}" destId="{EF587743-B59F-4527-B935-7D4577CD39E9}" srcOrd="2" destOrd="0" presId="urn:microsoft.com/office/officeart/2005/8/layout/process4"/>
    <dgm:cxn modelId="{013B181D-C720-46C0-9DB8-01FD3C19A00B}" type="presParOf" srcId="{EF587743-B59F-4527-B935-7D4577CD39E9}" destId="{B3A0ABD1-C34A-4EAC-A4DB-0E09AC2E22D3}" srcOrd="0" destOrd="0" presId="urn:microsoft.com/office/officeart/2005/8/layout/process4"/>
    <dgm:cxn modelId="{03812928-8C90-4FA8-8527-506C372D88C6}" type="presParOf" srcId="{EF587743-B59F-4527-B935-7D4577CD39E9}" destId="{5C8928A3-44A8-473A-B448-57DC542E51E3}" srcOrd="1" destOrd="0" presId="urn:microsoft.com/office/officeart/2005/8/layout/process4"/>
    <dgm:cxn modelId="{CDD38B20-4DA2-4C2A-88EA-CEB131AA9833}" type="presParOf" srcId="{EF587743-B59F-4527-B935-7D4577CD39E9}" destId="{310B9059-42B6-49F8-B232-086E270BB33A}" srcOrd="2" destOrd="0" presId="urn:microsoft.com/office/officeart/2005/8/layout/process4"/>
    <dgm:cxn modelId="{7EC8D487-08E0-44AA-B82E-65A55F5CB753}" type="presParOf" srcId="{EF587743-B59F-4527-B935-7D4577CD39E9}" destId="{4542B666-D4D7-49CA-A7EB-A52FCB13DF7E}" srcOrd="3" destOrd="0" presId="urn:microsoft.com/office/officeart/2005/8/layout/process4"/>
    <dgm:cxn modelId="{96C78E8F-8A27-416C-BC1E-E356A0DF828C}" type="presParOf" srcId="{EF587743-B59F-4527-B935-7D4577CD39E9}" destId="{42FCDA8B-EDE6-469F-A04D-7A26A9F16050}" srcOrd="4" destOrd="0" presId="urn:microsoft.com/office/officeart/2005/8/layout/process4"/>
    <dgm:cxn modelId="{0A497769-467A-40B0-BDC3-2711F7319877}" type="presParOf" srcId="{EF587743-B59F-4527-B935-7D4577CD39E9}" destId="{89DF7F56-2DCB-44A7-A295-1EA6B6C19F9F}" srcOrd="5" destOrd="0" presId="urn:microsoft.com/office/officeart/2005/8/layout/process4"/>
    <dgm:cxn modelId="{C5B7525D-FE62-472D-B4C8-CC49C9C503AD}" type="presParOf" srcId="{EF587743-B59F-4527-B935-7D4577CD39E9}" destId="{3899E3DA-C031-49ED-9F4C-D4124BB324FB}" srcOrd="6" destOrd="0" presId="urn:microsoft.com/office/officeart/2005/8/layout/process4"/>
    <dgm:cxn modelId="{BAB61C16-D6FF-4D49-8347-E02C494A23A0}" type="presParOf" srcId="{EF587743-B59F-4527-B935-7D4577CD39E9}" destId="{0CC6C050-90F0-4018-A90F-865C2030BF27}" srcOrd="7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EC13FD-B68A-40C0-A333-62B6166CF08B}">
      <dsp:nvSpPr>
        <dsp:cNvPr id="0" name=""/>
        <dsp:cNvSpPr/>
      </dsp:nvSpPr>
      <dsp:spPr>
        <a:xfrm>
          <a:off x="508" y="0"/>
          <a:ext cx="1322598" cy="498992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Applied anatomy &amp; physiology </a:t>
          </a:r>
          <a:endParaRPr lang="en-GB" sz="1800" kern="1200" dirty="0"/>
        </a:p>
      </dsp:txBody>
      <dsp:txXfrm>
        <a:off x="508" y="0"/>
        <a:ext cx="1322598" cy="1496976"/>
      </dsp:txXfrm>
    </dsp:sp>
    <dsp:sp modelId="{8D7D088F-0E46-4398-AB52-B1C6C341F10A}">
      <dsp:nvSpPr>
        <dsp:cNvPr id="0" name=""/>
        <dsp:cNvSpPr/>
      </dsp:nvSpPr>
      <dsp:spPr>
        <a:xfrm>
          <a:off x="132768" y="1498438"/>
          <a:ext cx="1058079" cy="1504530"/>
        </a:xfrm>
        <a:prstGeom prst="roundRect">
          <a:avLst>
            <a:gd name="adj" fmla="val 10000"/>
          </a:avLst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The structure and functions of the musculoskeletal system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GB" sz="900" kern="1200" dirty="0">
            <a:solidFill>
              <a:schemeClr val="tx1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The structure and functions of the cardiorespiratory system</a:t>
          </a:r>
        </a:p>
      </dsp:txBody>
      <dsp:txXfrm>
        <a:off x="163758" y="1529428"/>
        <a:ext cx="996099" cy="1442550"/>
      </dsp:txXfrm>
    </dsp:sp>
    <dsp:sp modelId="{014F9E0B-D751-4B5B-BB8F-6633D14DE82F}">
      <dsp:nvSpPr>
        <dsp:cNvPr id="0" name=""/>
        <dsp:cNvSpPr/>
      </dsp:nvSpPr>
      <dsp:spPr>
        <a:xfrm>
          <a:off x="132768" y="3234434"/>
          <a:ext cx="1058079" cy="1504530"/>
        </a:xfrm>
        <a:prstGeom prst="roundRect">
          <a:avLst>
            <a:gd name="adj" fmla="val 10000"/>
          </a:avLst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Anaerobic and aerobic exercise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GB" sz="900" kern="1200" dirty="0">
            <a:solidFill>
              <a:schemeClr val="tx1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The short and long-term effects of exercise</a:t>
          </a:r>
          <a:endParaRPr lang="en-GB" sz="900" kern="1200" dirty="0"/>
        </a:p>
      </dsp:txBody>
      <dsp:txXfrm>
        <a:off x="163758" y="3265424"/>
        <a:ext cx="996099" cy="1442550"/>
      </dsp:txXfrm>
    </dsp:sp>
    <dsp:sp modelId="{53B886F1-6A5C-439D-9ED7-CFBB61AB5F61}">
      <dsp:nvSpPr>
        <dsp:cNvPr id="0" name=""/>
        <dsp:cNvSpPr/>
      </dsp:nvSpPr>
      <dsp:spPr>
        <a:xfrm>
          <a:off x="1433187" y="0"/>
          <a:ext cx="1322598" cy="498992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Movement Analysis </a:t>
          </a:r>
          <a:endParaRPr lang="en-GB" sz="1800" kern="1200" dirty="0"/>
        </a:p>
      </dsp:txBody>
      <dsp:txXfrm>
        <a:off x="1433187" y="0"/>
        <a:ext cx="1322598" cy="1496976"/>
      </dsp:txXfrm>
    </dsp:sp>
    <dsp:sp modelId="{8B399545-B536-4EE8-88C1-CDDBEC08DAC1}">
      <dsp:nvSpPr>
        <dsp:cNvPr id="0" name=""/>
        <dsp:cNvSpPr/>
      </dsp:nvSpPr>
      <dsp:spPr>
        <a:xfrm>
          <a:off x="1554562" y="1498438"/>
          <a:ext cx="1058079" cy="1504530"/>
        </a:xfrm>
        <a:prstGeom prst="roundRect">
          <a:avLst>
            <a:gd name="adj" fmla="val 10000"/>
          </a:avLst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Lever systems, and mechanical advantage</a:t>
          </a:r>
        </a:p>
      </dsp:txBody>
      <dsp:txXfrm>
        <a:off x="1585552" y="1529428"/>
        <a:ext cx="996099" cy="1442550"/>
      </dsp:txXfrm>
    </dsp:sp>
    <dsp:sp modelId="{B2302C31-0ECB-4746-A262-12AABAC8FD01}">
      <dsp:nvSpPr>
        <dsp:cNvPr id="0" name=""/>
        <dsp:cNvSpPr/>
      </dsp:nvSpPr>
      <dsp:spPr>
        <a:xfrm>
          <a:off x="1554562" y="3234434"/>
          <a:ext cx="1058079" cy="1504530"/>
        </a:xfrm>
        <a:prstGeom prst="roundRect">
          <a:avLst>
            <a:gd name="adj" fmla="val 10000"/>
          </a:avLst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Planes and axes of movement</a:t>
          </a:r>
          <a:endParaRPr lang="en-GB" sz="900" kern="1200" dirty="0"/>
        </a:p>
      </dsp:txBody>
      <dsp:txXfrm>
        <a:off x="1585552" y="3265424"/>
        <a:ext cx="996099" cy="1442550"/>
      </dsp:txXfrm>
    </dsp:sp>
    <dsp:sp modelId="{3E4ED5C2-8B6F-424F-9787-D14D0C4CA950}">
      <dsp:nvSpPr>
        <dsp:cNvPr id="0" name=""/>
        <dsp:cNvSpPr/>
      </dsp:nvSpPr>
      <dsp:spPr>
        <a:xfrm>
          <a:off x="2844096" y="0"/>
          <a:ext cx="1322598" cy="498992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Physical Training</a:t>
          </a:r>
          <a:endParaRPr lang="en-GB" sz="1800" kern="1200" dirty="0"/>
        </a:p>
      </dsp:txBody>
      <dsp:txXfrm>
        <a:off x="2844096" y="0"/>
        <a:ext cx="1322598" cy="1496976"/>
      </dsp:txXfrm>
    </dsp:sp>
    <dsp:sp modelId="{172019B3-CA30-46D0-9A7F-D72C565A0CB9}">
      <dsp:nvSpPr>
        <dsp:cNvPr id="0" name=""/>
        <dsp:cNvSpPr/>
      </dsp:nvSpPr>
      <dsp:spPr>
        <a:xfrm>
          <a:off x="2913342" y="1498086"/>
          <a:ext cx="1184106" cy="1519507"/>
        </a:xfrm>
        <a:prstGeom prst="roundRect">
          <a:avLst>
            <a:gd name="adj" fmla="val 10000"/>
          </a:avLst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The relationship between health and fitness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The components of fitness, benefits for sport and how fitness is measured </a:t>
          </a:r>
        </a:p>
      </dsp:txBody>
      <dsp:txXfrm>
        <a:off x="2948023" y="1532767"/>
        <a:ext cx="1114744" cy="1450145"/>
      </dsp:txXfrm>
    </dsp:sp>
    <dsp:sp modelId="{4042EEBF-AF39-429A-9D20-F5E092F7AA4D}">
      <dsp:nvSpPr>
        <dsp:cNvPr id="0" name=""/>
        <dsp:cNvSpPr/>
      </dsp:nvSpPr>
      <dsp:spPr>
        <a:xfrm>
          <a:off x="2911152" y="3144778"/>
          <a:ext cx="1188487" cy="1594538"/>
        </a:xfrm>
        <a:prstGeom prst="roundRect">
          <a:avLst>
            <a:gd name="adj" fmla="val 10000"/>
          </a:avLst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The principles of training and their application to personal exercise/training programmes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How to optimise training and prevent injury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Effective use of warm up and cool down</a:t>
          </a:r>
          <a:endParaRPr lang="en-GB" sz="900" kern="1200" dirty="0"/>
        </a:p>
      </dsp:txBody>
      <dsp:txXfrm>
        <a:off x="2945962" y="3179588"/>
        <a:ext cx="1118867" cy="15249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59AA4A-CE34-451E-8746-0BC0F665B345}">
      <dsp:nvSpPr>
        <dsp:cNvPr id="0" name=""/>
        <dsp:cNvSpPr/>
      </dsp:nvSpPr>
      <dsp:spPr>
        <a:xfrm>
          <a:off x="512" y="0"/>
          <a:ext cx="1331968" cy="5042251"/>
        </a:xfrm>
        <a:prstGeom prst="roundRect">
          <a:avLst>
            <a:gd name="adj" fmla="val 10000"/>
          </a:avLst>
        </a:prstGeom>
        <a:solidFill>
          <a:schemeClr val="tx2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bg1"/>
              </a:solidFill>
            </a:rPr>
            <a:t>Sports Psychology</a:t>
          </a:r>
          <a:endParaRPr lang="en-GB" sz="1800" kern="1200" dirty="0">
            <a:solidFill>
              <a:schemeClr val="bg1"/>
            </a:solidFill>
          </a:endParaRPr>
        </a:p>
      </dsp:txBody>
      <dsp:txXfrm>
        <a:off x="512" y="0"/>
        <a:ext cx="1331968" cy="1512675"/>
      </dsp:txXfrm>
    </dsp:sp>
    <dsp:sp modelId="{561416E2-5543-4A93-8639-8317407EF409}">
      <dsp:nvSpPr>
        <dsp:cNvPr id="0" name=""/>
        <dsp:cNvSpPr/>
      </dsp:nvSpPr>
      <dsp:spPr>
        <a:xfrm>
          <a:off x="133709" y="1514152"/>
          <a:ext cx="1065574" cy="1520307"/>
        </a:xfrm>
        <a:prstGeom prst="roundRect">
          <a:avLst>
            <a:gd name="adj" fmla="val 10000"/>
          </a:avLst>
        </a:prstGeom>
        <a:solidFill>
          <a:srgbClr val="FFCC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Classification of skills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The use of goal setting and SMART targets to improve and/or optimise performance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Basic information processing</a:t>
          </a:r>
        </a:p>
      </dsp:txBody>
      <dsp:txXfrm>
        <a:off x="164919" y="1545362"/>
        <a:ext cx="1003154" cy="1457887"/>
      </dsp:txXfrm>
    </dsp:sp>
    <dsp:sp modelId="{F808493A-791D-4B5F-891B-DB3EF65A7EFE}">
      <dsp:nvSpPr>
        <dsp:cNvPr id="0" name=""/>
        <dsp:cNvSpPr/>
      </dsp:nvSpPr>
      <dsp:spPr>
        <a:xfrm>
          <a:off x="133709" y="3268353"/>
          <a:ext cx="1065574" cy="1520307"/>
        </a:xfrm>
        <a:prstGeom prst="roundRect">
          <a:avLst>
            <a:gd name="adj" fmla="val 10000"/>
          </a:avLst>
        </a:prstGeom>
        <a:solidFill>
          <a:srgbClr val="FFCC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Guidance and feedback on performance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GB" sz="900" kern="1200" dirty="0">
            <a:solidFill>
              <a:schemeClr val="tx1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Mental preparation for performance</a:t>
          </a:r>
          <a:endParaRPr lang="en-GB" sz="900" kern="1200" dirty="0"/>
        </a:p>
      </dsp:txBody>
      <dsp:txXfrm>
        <a:off x="164919" y="3299563"/>
        <a:ext cx="1003154" cy="1457887"/>
      </dsp:txXfrm>
    </dsp:sp>
    <dsp:sp modelId="{361C3B8E-AF21-4C1E-A677-A32B64FE96C9}">
      <dsp:nvSpPr>
        <dsp:cNvPr id="0" name=""/>
        <dsp:cNvSpPr/>
      </dsp:nvSpPr>
      <dsp:spPr>
        <a:xfrm>
          <a:off x="1432378" y="0"/>
          <a:ext cx="1331968" cy="5042251"/>
        </a:xfrm>
        <a:prstGeom prst="roundRect">
          <a:avLst>
            <a:gd name="adj" fmla="val 10000"/>
          </a:avLst>
        </a:prstGeom>
        <a:solidFill>
          <a:schemeClr val="tx2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bg1"/>
              </a:solidFill>
            </a:rPr>
            <a:t>Socio-cultural influences</a:t>
          </a:r>
          <a:endParaRPr lang="en-GB" sz="1800" kern="1200" dirty="0">
            <a:solidFill>
              <a:schemeClr val="bg1"/>
            </a:solidFill>
          </a:endParaRPr>
        </a:p>
      </dsp:txBody>
      <dsp:txXfrm>
        <a:off x="1432378" y="0"/>
        <a:ext cx="1331968" cy="1512675"/>
      </dsp:txXfrm>
    </dsp:sp>
    <dsp:sp modelId="{A00750EA-4AF5-45BB-9AFC-4EDB59A721D4}">
      <dsp:nvSpPr>
        <dsp:cNvPr id="0" name=""/>
        <dsp:cNvSpPr/>
      </dsp:nvSpPr>
      <dsp:spPr>
        <a:xfrm>
          <a:off x="1565575" y="1514152"/>
          <a:ext cx="1065574" cy="1520307"/>
        </a:xfrm>
        <a:prstGeom prst="roundRect">
          <a:avLst>
            <a:gd name="adj" fmla="val 10000"/>
          </a:avLst>
        </a:prstGeom>
        <a:solidFill>
          <a:srgbClr val="FFCC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Engagement patterns of different social groups in physical activity and sport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GB" sz="900" kern="1200" dirty="0">
            <a:solidFill>
              <a:schemeClr val="tx1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Commercialisation of physical activity and sport</a:t>
          </a:r>
        </a:p>
      </dsp:txBody>
      <dsp:txXfrm>
        <a:off x="1596785" y="1545362"/>
        <a:ext cx="1003154" cy="1457887"/>
      </dsp:txXfrm>
    </dsp:sp>
    <dsp:sp modelId="{982DFD16-3A67-4CF6-BCAC-ED4AA194B864}">
      <dsp:nvSpPr>
        <dsp:cNvPr id="0" name=""/>
        <dsp:cNvSpPr/>
      </dsp:nvSpPr>
      <dsp:spPr>
        <a:xfrm>
          <a:off x="1565575" y="3268353"/>
          <a:ext cx="1065574" cy="1520307"/>
        </a:xfrm>
        <a:prstGeom prst="roundRect">
          <a:avLst>
            <a:gd name="adj" fmla="val 10000"/>
          </a:avLst>
        </a:prstGeom>
        <a:solidFill>
          <a:srgbClr val="FFCC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Ethical and socio-cultural issues in physical activity and sport</a:t>
          </a:r>
          <a:endParaRPr lang="en-GB" sz="900" kern="1200" dirty="0"/>
        </a:p>
      </dsp:txBody>
      <dsp:txXfrm>
        <a:off x="1596785" y="3299563"/>
        <a:ext cx="1003154" cy="1457887"/>
      </dsp:txXfrm>
    </dsp:sp>
    <dsp:sp modelId="{BBF19D90-99EC-4CB9-9CBA-7D28B056F0F9}">
      <dsp:nvSpPr>
        <dsp:cNvPr id="0" name=""/>
        <dsp:cNvSpPr/>
      </dsp:nvSpPr>
      <dsp:spPr>
        <a:xfrm>
          <a:off x="2864757" y="0"/>
          <a:ext cx="1331968" cy="5042251"/>
        </a:xfrm>
        <a:prstGeom prst="roundRect">
          <a:avLst>
            <a:gd name="adj" fmla="val 10000"/>
          </a:avLst>
        </a:prstGeom>
        <a:solidFill>
          <a:schemeClr val="tx2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bg1"/>
              </a:solidFill>
            </a:rPr>
            <a:t>Health Fitness &amp; well-being</a:t>
          </a:r>
          <a:endParaRPr lang="en-GB" sz="1800" kern="1200" dirty="0">
            <a:solidFill>
              <a:schemeClr val="bg1"/>
            </a:solidFill>
          </a:endParaRPr>
        </a:p>
      </dsp:txBody>
      <dsp:txXfrm>
        <a:off x="2864757" y="0"/>
        <a:ext cx="1331968" cy="1512675"/>
      </dsp:txXfrm>
    </dsp:sp>
    <dsp:sp modelId="{4C9080BB-9821-43F6-A6FB-80D57A926235}">
      <dsp:nvSpPr>
        <dsp:cNvPr id="0" name=""/>
        <dsp:cNvSpPr/>
      </dsp:nvSpPr>
      <dsp:spPr>
        <a:xfrm>
          <a:off x="2997441" y="1514152"/>
          <a:ext cx="1065574" cy="1520307"/>
        </a:xfrm>
        <a:prstGeom prst="roundRect">
          <a:avLst>
            <a:gd name="adj" fmla="val 10000"/>
          </a:avLst>
        </a:prstGeom>
        <a:solidFill>
          <a:srgbClr val="FFCC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Physical, emotional and social health, fitness and wellbeing</a:t>
          </a:r>
        </a:p>
      </dsp:txBody>
      <dsp:txXfrm>
        <a:off x="3028651" y="1545362"/>
        <a:ext cx="1003154" cy="1457887"/>
      </dsp:txXfrm>
    </dsp:sp>
    <dsp:sp modelId="{5CE40155-3334-42B5-B35A-F4238E14BC4B}">
      <dsp:nvSpPr>
        <dsp:cNvPr id="0" name=""/>
        <dsp:cNvSpPr/>
      </dsp:nvSpPr>
      <dsp:spPr>
        <a:xfrm>
          <a:off x="2997441" y="3268353"/>
          <a:ext cx="1065574" cy="1520307"/>
        </a:xfrm>
        <a:prstGeom prst="roundRect">
          <a:avLst>
            <a:gd name="adj" fmla="val 10000"/>
          </a:avLst>
        </a:prstGeom>
        <a:solidFill>
          <a:srgbClr val="FFCC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The consequences of a sedentary lifestyle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GB" sz="900" kern="1200" dirty="0">
            <a:solidFill>
              <a:schemeClr val="tx1"/>
            </a:solidFill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900" kern="1200" dirty="0">
              <a:solidFill>
                <a:schemeClr val="tx1"/>
              </a:solidFill>
            </a:rPr>
            <a:t>Energy use, diet, nutrition and hydration</a:t>
          </a:r>
          <a:endParaRPr lang="en-GB" sz="900" kern="1200" dirty="0"/>
        </a:p>
      </dsp:txBody>
      <dsp:txXfrm>
        <a:off x="3028651" y="3299563"/>
        <a:ext cx="1003154" cy="14578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993D8-E14D-4B8E-A2B3-1CACE658AE20}">
      <dsp:nvSpPr>
        <dsp:cNvPr id="0" name=""/>
        <dsp:cNvSpPr/>
      </dsp:nvSpPr>
      <dsp:spPr>
        <a:xfrm>
          <a:off x="0" y="3134362"/>
          <a:ext cx="9265002" cy="205648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Year 11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i="1" kern="1200" dirty="0"/>
            <a:t>NEA brief given to students in September, and will work through the timed tasks as a controlled assessment – a maximum of 22 hours - deadline end of the Spring term – 60% </a:t>
          </a:r>
          <a:endParaRPr lang="en-GB" sz="1600" b="1" i="1" kern="1200" dirty="0"/>
        </a:p>
      </dsp:txBody>
      <dsp:txXfrm>
        <a:off x="0" y="3134362"/>
        <a:ext cx="9265002" cy="1110499"/>
      </dsp:txXfrm>
    </dsp:sp>
    <dsp:sp modelId="{89ED7AB4-0F83-4B96-8567-6A2F8624E08F}">
      <dsp:nvSpPr>
        <dsp:cNvPr id="0" name=""/>
        <dsp:cNvSpPr/>
      </dsp:nvSpPr>
      <dsp:spPr>
        <a:xfrm>
          <a:off x="1130" y="4203732"/>
          <a:ext cx="1323248" cy="94598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i="0" kern="1200" dirty="0"/>
            <a:t>Task 1 - Fitness assessment of client</a:t>
          </a:r>
          <a:endParaRPr lang="en-GB" sz="1100" b="1" kern="1200" dirty="0"/>
        </a:p>
      </dsp:txBody>
      <dsp:txXfrm>
        <a:off x="1130" y="4203732"/>
        <a:ext cx="1323248" cy="945981"/>
      </dsp:txXfrm>
    </dsp:sp>
    <dsp:sp modelId="{36BDE659-868A-4E48-9DB9-5313DAFC32CC}">
      <dsp:nvSpPr>
        <dsp:cNvPr id="0" name=""/>
        <dsp:cNvSpPr/>
      </dsp:nvSpPr>
      <dsp:spPr>
        <a:xfrm>
          <a:off x="1324379" y="4203732"/>
          <a:ext cx="1323248" cy="945981"/>
        </a:xfrm>
        <a:prstGeom prst="rect">
          <a:avLst/>
        </a:prstGeom>
        <a:solidFill>
          <a:schemeClr val="accent2">
            <a:tint val="40000"/>
            <a:alpha val="90000"/>
            <a:hueOff val="481051"/>
            <a:satOff val="-4445"/>
            <a:lumOff val="-50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81051"/>
              <a:satOff val="-4445"/>
              <a:lumOff val="-50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i="0" kern="1200" dirty="0"/>
            <a:t>Task 2 - General assessment of client</a:t>
          </a:r>
          <a:endParaRPr lang="en-GB" sz="1100" b="1" kern="1200" dirty="0"/>
        </a:p>
      </dsp:txBody>
      <dsp:txXfrm>
        <a:off x="1324379" y="4203732"/>
        <a:ext cx="1323248" cy="945981"/>
      </dsp:txXfrm>
    </dsp:sp>
    <dsp:sp modelId="{053FA0AE-62E9-4733-8119-A5B21F1A4EE6}">
      <dsp:nvSpPr>
        <dsp:cNvPr id="0" name=""/>
        <dsp:cNvSpPr/>
      </dsp:nvSpPr>
      <dsp:spPr>
        <a:xfrm>
          <a:off x="2647628" y="4203732"/>
          <a:ext cx="1323248" cy="945981"/>
        </a:xfrm>
        <a:prstGeom prst="rect">
          <a:avLst/>
        </a:prstGeom>
        <a:solidFill>
          <a:schemeClr val="accent2">
            <a:tint val="40000"/>
            <a:alpha val="90000"/>
            <a:hueOff val="962103"/>
            <a:satOff val="-8890"/>
            <a:lumOff val="-100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962103"/>
              <a:satOff val="-8890"/>
              <a:lumOff val="-10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i="0" kern="1200" dirty="0"/>
            <a:t>Task 3 - Setting of appropriate goals</a:t>
          </a:r>
          <a:endParaRPr lang="en-GB" sz="1100" b="1" kern="1200" dirty="0"/>
        </a:p>
      </dsp:txBody>
      <dsp:txXfrm>
        <a:off x="2647628" y="4203732"/>
        <a:ext cx="1323248" cy="945981"/>
      </dsp:txXfrm>
    </dsp:sp>
    <dsp:sp modelId="{DC5E4515-3BC3-4500-99E7-0EB462E37661}">
      <dsp:nvSpPr>
        <dsp:cNvPr id="0" name=""/>
        <dsp:cNvSpPr/>
      </dsp:nvSpPr>
      <dsp:spPr>
        <a:xfrm>
          <a:off x="3970876" y="4203732"/>
          <a:ext cx="1323248" cy="945981"/>
        </a:xfrm>
        <a:prstGeom prst="rect">
          <a:avLst/>
        </a:prstGeom>
        <a:solidFill>
          <a:schemeClr val="accent2">
            <a:tint val="40000"/>
            <a:alpha val="90000"/>
            <a:hueOff val="1443154"/>
            <a:satOff val="-13335"/>
            <a:lumOff val="-150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443154"/>
              <a:satOff val="-13335"/>
              <a:lumOff val="-150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i="0" kern="1200" dirty="0"/>
            <a:t>Task 4 (a) - Development of a health and fitness training programme</a:t>
          </a:r>
          <a:endParaRPr lang="en-GB" sz="1100" b="1" kern="1200" dirty="0"/>
        </a:p>
      </dsp:txBody>
      <dsp:txXfrm>
        <a:off x="3970876" y="4203732"/>
        <a:ext cx="1323248" cy="945981"/>
      </dsp:txXfrm>
    </dsp:sp>
    <dsp:sp modelId="{944C262D-DB0C-497A-9A4E-E72E5DB6E486}">
      <dsp:nvSpPr>
        <dsp:cNvPr id="0" name=""/>
        <dsp:cNvSpPr/>
      </dsp:nvSpPr>
      <dsp:spPr>
        <a:xfrm>
          <a:off x="5294125" y="4203732"/>
          <a:ext cx="1323248" cy="945981"/>
        </a:xfrm>
        <a:prstGeom prst="rect">
          <a:avLst/>
        </a:prstGeom>
        <a:solidFill>
          <a:schemeClr val="accent2">
            <a:tint val="40000"/>
            <a:alpha val="90000"/>
            <a:hueOff val="1924205"/>
            <a:satOff val="-17781"/>
            <a:lumOff val="-200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924205"/>
              <a:satOff val="-17781"/>
              <a:lumOff val="-20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i="0" kern="1200" dirty="0"/>
            <a:t>Task 4 (b) - Development of a diet plan</a:t>
          </a:r>
          <a:endParaRPr lang="en-GB" sz="1100" b="1" kern="1200" dirty="0"/>
        </a:p>
      </dsp:txBody>
      <dsp:txXfrm>
        <a:off x="5294125" y="4203732"/>
        <a:ext cx="1323248" cy="945981"/>
      </dsp:txXfrm>
    </dsp:sp>
    <dsp:sp modelId="{FB726CFD-B1C7-4B00-8266-EEC29D797012}">
      <dsp:nvSpPr>
        <dsp:cNvPr id="0" name=""/>
        <dsp:cNvSpPr/>
      </dsp:nvSpPr>
      <dsp:spPr>
        <a:xfrm>
          <a:off x="6617373" y="4203732"/>
          <a:ext cx="1323248" cy="945981"/>
        </a:xfrm>
        <a:prstGeom prst="rect">
          <a:avLst/>
        </a:prstGeom>
        <a:solidFill>
          <a:schemeClr val="accent2">
            <a:tint val="40000"/>
            <a:alpha val="90000"/>
            <a:hueOff val="2405257"/>
            <a:satOff val="-22226"/>
            <a:lumOff val="-250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405257"/>
              <a:satOff val="-22226"/>
              <a:lumOff val="-25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i="0" kern="1200" dirty="0"/>
            <a:t>Task 5 - Completion of fitness training programme</a:t>
          </a:r>
          <a:endParaRPr lang="en-GB" sz="1100" b="1" kern="1200" dirty="0"/>
        </a:p>
      </dsp:txBody>
      <dsp:txXfrm>
        <a:off x="6617373" y="4203732"/>
        <a:ext cx="1323248" cy="945981"/>
      </dsp:txXfrm>
    </dsp:sp>
    <dsp:sp modelId="{D31450AA-0E32-40A6-A14C-5D884A8BD4CD}">
      <dsp:nvSpPr>
        <dsp:cNvPr id="0" name=""/>
        <dsp:cNvSpPr/>
      </dsp:nvSpPr>
      <dsp:spPr>
        <a:xfrm>
          <a:off x="7940622" y="4203732"/>
          <a:ext cx="1323248" cy="945981"/>
        </a:xfrm>
        <a:prstGeom prst="rect">
          <a:avLst/>
        </a:prstGeom>
        <a:solidFill>
          <a:schemeClr val="accent2">
            <a:tint val="40000"/>
            <a:alpha val="90000"/>
            <a:hueOff val="2886308"/>
            <a:satOff val="-26671"/>
            <a:lumOff val="-300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886308"/>
              <a:satOff val="-26671"/>
              <a:lumOff val="-30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i="0" kern="1200" dirty="0"/>
            <a:t>Task 6 - Review and evaluation</a:t>
          </a:r>
          <a:endParaRPr lang="en-GB" sz="1100" b="1" kern="1200" dirty="0"/>
        </a:p>
      </dsp:txBody>
      <dsp:txXfrm>
        <a:off x="7940622" y="4203732"/>
        <a:ext cx="1323248" cy="945981"/>
      </dsp:txXfrm>
    </dsp:sp>
    <dsp:sp modelId="{9AF6C414-8B3E-4E4E-923C-8D5586E7EA69}">
      <dsp:nvSpPr>
        <dsp:cNvPr id="0" name=""/>
        <dsp:cNvSpPr/>
      </dsp:nvSpPr>
      <dsp:spPr>
        <a:xfrm rot="10800000">
          <a:off x="0" y="2341"/>
          <a:ext cx="9265002" cy="3162867"/>
        </a:xfrm>
        <a:prstGeom prst="upArrowCallou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Year 10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i="1" kern="1200" dirty="0"/>
            <a:t>Students will be taught the following topics and will sit a test after each topic – 40%</a:t>
          </a:r>
          <a:endParaRPr lang="en-GB" sz="1600" b="1" kern="1200" dirty="0"/>
        </a:p>
      </dsp:txBody>
      <dsp:txXfrm rot="-10800000">
        <a:off x="0" y="2341"/>
        <a:ext cx="9265002" cy="1110166"/>
      </dsp:txXfrm>
    </dsp:sp>
    <dsp:sp modelId="{B3A0ABD1-C34A-4EAC-A4DB-0E09AC2E22D3}">
      <dsp:nvSpPr>
        <dsp:cNvPr id="0" name=""/>
        <dsp:cNvSpPr/>
      </dsp:nvSpPr>
      <dsp:spPr>
        <a:xfrm>
          <a:off x="0" y="1112508"/>
          <a:ext cx="1158125" cy="945697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Structure &amp; Function of body systems</a:t>
          </a:r>
        </a:p>
      </dsp:txBody>
      <dsp:txXfrm>
        <a:off x="0" y="1112508"/>
        <a:ext cx="1158125" cy="945697"/>
      </dsp:txXfrm>
    </dsp:sp>
    <dsp:sp modelId="{5C8928A3-44A8-473A-B448-57DC542E51E3}">
      <dsp:nvSpPr>
        <dsp:cNvPr id="0" name=""/>
        <dsp:cNvSpPr/>
      </dsp:nvSpPr>
      <dsp:spPr>
        <a:xfrm>
          <a:off x="1158125" y="1112508"/>
          <a:ext cx="1158125" cy="945697"/>
        </a:xfrm>
        <a:prstGeom prst="rect">
          <a:avLst/>
        </a:prstGeom>
        <a:solidFill>
          <a:schemeClr val="accent2">
            <a:tint val="40000"/>
            <a:alpha val="90000"/>
            <a:hueOff val="3848410"/>
            <a:satOff val="-35561"/>
            <a:lumOff val="-400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848410"/>
              <a:satOff val="-35561"/>
              <a:lumOff val="-40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Effects of health &amp; fitness activities on the body</a:t>
          </a:r>
        </a:p>
      </dsp:txBody>
      <dsp:txXfrm>
        <a:off x="1158125" y="1112508"/>
        <a:ext cx="1158125" cy="945697"/>
      </dsp:txXfrm>
    </dsp:sp>
    <dsp:sp modelId="{310B9059-42B6-49F8-B232-086E270BB33A}">
      <dsp:nvSpPr>
        <dsp:cNvPr id="0" name=""/>
        <dsp:cNvSpPr/>
      </dsp:nvSpPr>
      <dsp:spPr>
        <a:xfrm>
          <a:off x="2316250" y="1112508"/>
          <a:ext cx="1158125" cy="945697"/>
        </a:xfrm>
        <a:prstGeom prst="rect">
          <a:avLst/>
        </a:prstGeom>
        <a:solidFill>
          <a:schemeClr val="accent2">
            <a:tint val="40000"/>
            <a:alpha val="90000"/>
            <a:hueOff val="4329462"/>
            <a:satOff val="-40006"/>
            <a:lumOff val="-451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329462"/>
              <a:satOff val="-40006"/>
              <a:lumOff val="-451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Health &amp; fitness and the components of fitness</a:t>
          </a:r>
        </a:p>
      </dsp:txBody>
      <dsp:txXfrm>
        <a:off x="2316250" y="1112508"/>
        <a:ext cx="1158125" cy="945697"/>
      </dsp:txXfrm>
    </dsp:sp>
    <dsp:sp modelId="{4542B666-D4D7-49CA-A7EB-A52FCB13DF7E}">
      <dsp:nvSpPr>
        <dsp:cNvPr id="0" name=""/>
        <dsp:cNvSpPr/>
      </dsp:nvSpPr>
      <dsp:spPr>
        <a:xfrm>
          <a:off x="3474375" y="1112508"/>
          <a:ext cx="1158125" cy="945697"/>
        </a:xfrm>
        <a:prstGeom prst="rect">
          <a:avLst/>
        </a:prstGeom>
        <a:solidFill>
          <a:schemeClr val="accent2">
            <a:tint val="40000"/>
            <a:alpha val="90000"/>
            <a:hueOff val="4810513"/>
            <a:satOff val="-44451"/>
            <a:lumOff val="-501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810513"/>
              <a:satOff val="-44451"/>
              <a:lumOff val="-501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Principles of training </a:t>
          </a:r>
        </a:p>
      </dsp:txBody>
      <dsp:txXfrm>
        <a:off x="3474375" y="1112508"/>
        <a:ext cx="1158125" cy="945697"/>
      </dsp:txXfrm>
    </dsp:sp>
    <dsp:sp modelId="{42FCDA8B-EDE6-469F-A04D-7A26A9F16050}">
      <dsp:nvSpPr>
        <dsp:cNvPr id="0" name=""/>
        <dsp:cNvSpPr/>
      </dsp:nvSpPr>
      <dsp:spPr>
        <a:xfrm>
          <a:off x="4632501" y="1112508"/>
          <a:ext cx="1158125" cy="945697"/>
        </a:xfrm>
        <a:prstGeom prst="rect">
          <a:avLst/>
        </a:prstGeom>
        <a:solidFill>
          <a:schemeClr val="accent2">
            <a:tint val="40000"/>
            <a:alpha val="90000"/>
            <a:hueOff val="5291564"/>
            <a:satOff val="-48897"/>
            <a:lumOff val="-551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291564"/>
              <a:satOff val="-48897"/>
              <a:lumOff val="-551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Testing and developing components of fitness</a:t>
          </a:r>
        </a:p>
      </dsp:txBody>
      <dsp:txXfrm>
        <a:off x="4632501" y="1112508"/>
        <a:ext cx="1158125" cy="945697"/>
      </dsp:txXfrm>
    </dsp:sp>
    <dsp:sp modelId="{89DF7F56-2DCB-44A7-A295-1EA6B6C19F9F}">
      <dsp:nvSpPr>
        <dsp:cNvPr id="0" name=""/>
        <dsp:cNvSpPr/>
      </dsp:nvSpPr>
      <dsp:spPr>
        <a:xfrm>
          <a:off x="5790626" y="1112508"/>
          <a:ext cx="1158125" cy="945697"/>
        </a:xfrm>
        <a:prstGeom prst="rect">
          <a:avLst/>
        </a:prstGeom>
        <a:solidFill>
          <a:schemeClr val="accent2">
            <a:tint val="40000"/>
            <a:alpha val="90000"/>
            <a:hueOff val="5772616"/>
            <a:satOff val="-53342"/>
            <a:lumOff val="-60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772616"/>
              <a:satOff val="-53342"/>
              <a:lumOff val="-601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Impact of lifestyle on health &amp; fitness</a:t>
          </a:r>
        </a:p>
      </dsp:txBody>
      <dsp:txXfrm>
        <a:off x="5790626" y="1112508"/>
        <a:ext cx="1158125" cy="945697"/>
      </dsp:txXfrm>
    </dsp:sp>
    <dsp:sp modelId="{3899E3DA-C031-49ED-9F4C-D4124BB324FB}">
      <dsp:nvSpPr>
        <dsp:cNvPr id="0" name=""/>
        <dsp:cNvSpPr/>
      </dsp:nvSpPr>
      <dsp:spPr>
        <a:xfrm>
          <a:off x="6948751" y="1112508"/>
          <a:ext cx="1158125" cy="945697"/>
        </a:xfrm>
        <a:prstGeom prst="rect">
          <a:avLst/>
        </a:prstGeom>
        <a:solidFill>
          <a:schemeClr val="accent2">
            <a:tint val="40000"/>
            <a:alpha val="90000"/>
            <a:hueOff val="6253667"/>
            <a:satOff val="-57787"/>
            <a:lumOff val="-651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253667"/>
              <a:satOff val="-57787"/>
              <a:lumOff val="-65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Applying health &amp; fitness analysis and setting goals</a:t>
          </a:r>
        </a:p>
      </dsp:txBody>
      <dsp:txXfrm>
        <a:off x="6948751" y="1112508"/>
        <a:ext cx="1158125" cy="945697"/>
      </dsp:txXfrm>
    </dsp:sp>
    <dsp:sp modelId="{0CC6C050-90F0-4018-A90F-865C2030BF27}">
      <dsp:nvSpPr>
        <dsp:cNvPr id="0" name=""/>
        <dsp:cNvSpPr/>
      </dsp:nvSpPr>
      <dsp:spPr>
        <a:xfrm>
          <a:off x="8106876" y="1112508"/>
          <a:ext cx="1158125" cy="945697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Structure of a health &amp; fitness programme and how to prepare safely</a:t>
          </a:r>
        </a:p>
      </dsp:txBody>
      <dsp:txXfrm>
        <a:off x="8106876" y="1112508"/>
        <a:ext cx="1158125" cy="945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7F164-3BD9-9B93-EF28-04CD07B98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3B5BB-DAFD-7222-6433-F2D043203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BEBF7-A3C5-2D8A-1837-8F56F8D5F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568F9-23E7-B975-2951-99919E7D3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69EBC-F80F-FF1F-7109-191C0ADDB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41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23240-DC66-4DD4-82E2-4B786CBD1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424CE-3278-43C1-2D24-5A6E0DAFA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B8674-DD93-DA8C-CA34-E3C6AAD8F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3EAA6-E073-A0DA-48A9-C726E7CA5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16487-2422-3004-8993-596C1A0FE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02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0CDB1-F3D4-821A-D2A1-43DBD4741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989B1-8DDE-EC4C-7A2D-28E6A1B0A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B214C-FEA3-9BD2-AA1E-EE2407B7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F4381-71F6-1EC2-2D46-9FAD8CC60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803B9-0B07-3BAA-CEA7-1C455983E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56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3859A-C396-DCD2-E7FF-823A0738A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EEAD1-02EC-0E90-CCC0-B57465A7C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FBE40B-8578-6CF4-301F-4EA296E68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170AF-17BE-B4A0-0F8F-0D047CB70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86B4-7D6B-6800-EBF7-ACDD9B8DB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1B0F7-0DDF-A119-2DC9-88E053D0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90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0581E-7349-21B0-A2C7-6C720549A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97BD47-77A7-F80B-F999-FD2FBAFBD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E906C-C76A-5593-236D-5DDADA2D5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89D01-3694-6517-BB35-32D6466D19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3D89B-09E3-F205-6E92-805D302E76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06AF52-2623-DB64-E158-8C3AE6B8A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744417-41DA-C552-A0E8-01F7701B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0EB12-019C-703E-308B-F22F9A461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64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D3A68-348C-51C8-C26F-3A9319DFE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D7244F-4299-0FB0-AD17-D1D8FA765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2175D8-D993-3E97-1072-432198927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6A0C8-FB4F-1339-E495-A55BF804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10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F9728F-A0F0-468F-7CB5-D60B9D33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28B9E3-B45D-743D-FA6D-C28AC8D3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39795-E363-8F29-42F9-9A6214422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47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8CB7A-E558-7384-70B2-DB1A28D8A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8AE22-9AE2-CB6C-6B99-65B73FE65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C102F-3C4F-D634-10D4-3620B4078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2C672E-702E-2AE9-250F-ADC89F857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B1A21-1979-F6A3-B9DE-717C6847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50291-37B0-6735-B23A-02731C23C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908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6B454-9DD9-C8A6-8EDD-1132FCE6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C8FC11-7B2C-2B11-E19E-7A74BD2EE7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8CDF0-3CB6-90B1-D409-53F2CD9EF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897412-0BF8-D68D-B16C-CFB700D64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D88F2-0465-0AAF-FB80-7556E8BFA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B4656-9A10-3346-7E66-E8BE5DC2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6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4CDD0-5EDA-8C14-7AFF-29AD20D6D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3FFB62-072C-CBC7-D9A9-9B9AFB9A4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66E0B-92FE-76CA-EAD7-BA2D822C3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44462-0FBD-610A-8633-EFB7DE05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C922A-7CA3-9C9F-CD02-976B51F8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03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1B6850-EAF9-966D-B23D-D3399C4D4F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83AF0C-6B66-E065-4ACB-80C70BD1A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F2308-E5EE-E1FB-75D6-2393C28B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C7607-FFD0-A82E-567F-99B39C8EC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8AFF0-3EE7-1E64-BBD9-009148E5E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688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23E744-B1AF-2E88-9165-A4403FBDA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9A83C-8208-8E45-0647-3A2D12F45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17AC9-79DB-785F-1DCF-3D667D7F1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3330F-6DA7-CBA0-56F6-78FA55BC82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939FA-3EBB-7506-2F2E-14CA6B576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89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49666FF1-E710-715C-C28A-89DCABED64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9533170"/>
              </p:ext>
            </p:extLst>
          </p:nvPr>
        </p:nvGraphicFramePr>
        <p:xfrm>
          <a:off x="1113155" y="973963"/>
          <a:ext cx="4167204" cy="4989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CEA68B10-52CB-8917-2D85-6CDAEE08DB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3915913"/>
              </p:ext>
            </p:extLst>
          </p:nvPr>
        </p:nvGraphicFramePr>
        <p:xfrm>
          <a:off x="6506513" y="979332"/>
          <a:ext cx="4196726" cy="5042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9A9D3841-13E5-4354-561F-01EA64D51091}"/>
              </a:ext>
            </a:extLst>
          </p:cNvPr>
          <p:cNvGrpSpPr/>
          <p:nvPr/>
        </p:nvGrpSpPr>
        <p:grpSpPr>
          <a:xfrm>
            <a:off x="294188" y="6406894"/>
            <a:ext cx="10210912" cy="414852"/>
            <a:chOff x="95350" y="6295519"/>
            <a:chExt cx="10210912" cy="41485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541EF8B3-676F-61D9-C8E0-150A20FAFA34}"/>
                </a:ext>
              </a:extLst>
            </p:cNvPr>
            <p:cNvSpPr/>
            <p:nvPr/>
          </p:nvSpPr>
          <p:spPr>
            <a:xfrm>
              <a:off x="95350" y="6299699"/>
              <a:ext cx="1542223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Careers Links: 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82E9BBCA-620C-CE31-6473-013FB95DC1A1}"/>
                </a:ext>
              </a:extLst>
            </p:cNvPr>
            <p:cNvSpPr/>
            <p:nvPr/>
          </p:nvSpPr>
          <p:spPr>
            <a:xfrm>
              <a:off x="1648205" y="630044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Teaching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789F01B-E5D3-C181-0AAE-538813308BEA}"/>
                </a:ext>
              </a:extLst>
            </p:cNvPr>
            <p:cNvSpPr/>
            <p:nvPr/>
          </p:nvSpPr>
          <p:spPr>
            <a:xfrm>
              <a:off x="2513378" y="629894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Physiotherapy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DFC3E54-7ED7-7FE8-8611-147E9A0A060E}"/>
                </a:ext>
              </a:extLst>
            </p:cNvPr>
            <p:cNvSpPr/>
            <p:nvPr/>
          </p:nvSpPr>
          <p:spPr>
            <a:xfrm>
              <a:off x="3380660" y="629969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>
                  <a:solidFill>
                    <a:schemeClr val="tx1"/>
                  </a:solidFill>
                </a:rPr>
                <a:t>Sport Psychologist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06CD0129-C913-5ADC-486E-B50352DB7218}"/>
                </a:ext>
              </a:extLst>
            </p:cNvPr>
            <p:cNvSpPr/>
            <p:nvPr/>
          </p:nvSpPr>
          <p:spPr>
            <a:xfrm>
              <a:off x="4245833" y="629969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>
                  <a:solidFill>
                    <a:schemeClr val="tx1"/>
                  </a:solidFill>
                </a:rPr>
                <a:t>Sport journalist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312B48B-AD4A-7182-05B5-A04C533DE455}"/>
                </a:ext>
              </a:extLst>
            </p:cNvPr>
            <p:cNvSpPr/>
            <p:nvPr/>
          </p:nvSpPr>
          <p:spPr>
            <a:xfrm>
              <a:off x="5113115" y="63004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Sports coach</a:t>
              </a: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BA7DD62B-4347-5F7F-C4AF-3AE16B21F3A8}"/>
                </a:ext>
              </a:extLst>
            </p:cNvPr>
            <p:cNvSpPr/>
            <p:nvPr/>
          </p:nvSpPr>
          <p:spPr>
            <a:xfrm>
              <a:off x="5978288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Police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95FC3AF8-00FE-31CB-97BE-0717E426D41B}"/>
                </a:ext>
              </a:extLst>
            </p:cNvPr>
            <p:cNvSpPr/>
            <p:nvPr/>
          </p:nvSpPr>
          <p:spPr>
            <a:xfrm>
              <a:off x="6845570" y="629969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solidFill>
                    <a:schemeClr val="tx1"/>
                  </a:solidFill>
                </a:rPr>
                <a:t>Fitness Instructor</a:t>
              </a: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13D53BA5-64D9-8D30-A033-D9FBDEADB1D6}"/>
                </a:ext>
              </a:extLst>
            </p:cNvPr>
            <p:cNvSpPr/>
            <p:nvPr/>
          </p:nvSpPr>
          <p:spPr>
            <a:xfrm>
              <a:off x="7702219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Nutrition </a:t>
              </a: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87393C34-457B-CFDE-C10A-FA90C97D6CBD}"/>
                </a:ext>
              </a:extLst>
            </p:cNvPr>
            <p:cNvSpPr/>
            <p:nvPr/>
          </p:nvSpPr>
          <p:spPr>
            <a:xfrm>
              <a:off x="8575916" y="629551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solidFill>
                    <a:schemeClr val="tx1"/>
                  </a:solidFill>
                </a:rPr>
                <a:t>Sports Science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6CFCCF2-12BA-DC28-4360-11CC6F5E2B6A}"/>
                </a:ext>
              </a:extLst>
            </p:cNvPr>
            <p:cNvSpPr/>
            <p:nvPr/>
          </p:nvSpPr>
          <p:spPr>
            <a:xfrm>
              <a:off x="9449613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Medicine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47F25C5-B241-9291-6EB3-E74F93F3FA40}"/>
              </a:ext>
            </a:extLst>
          </p:cNvPr>
          <p:cNvSpPr txBox="1"/>
          <p:nvPr/>
        </p:nvSpPr>
        <p:spPr>
          <a:xfrm>
            <a:off x="1624694" y="36254"/>
            <a:ext cx="5087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chemeClr val="tx2"/>
                </a:solidFill>
              </a:rPr>
              <a:t>GCSE Physical Education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3B13108A-0192-93FE-1205-05CC9A2B643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31152" b="24503"/>
          <a:stretch/>
        </p:blipFill>
        <p:spPr>
          <a:xfrm>
            <a:off x="189548" y="80961"/>
            <a:ext cx="1542222" cy="63244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5FE8493-E508-A1A0-C65E-F4F60C69F46A}"/>
              </a:ext>
            </a:extLst>
          </p:cNvPr>
          <p:cNvSpPr txBox="1"/>
          <p:nvPr/>
        </p:nvSpPr>
        <p:spPr>
          <a:xfrm>
            <a:off x="6605450" y="29037"/>
            <a:ext cx="3579140" cy="584775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i="1" dirty="0"/>
              <a:t>Contemporary topics relevant to today’s sporting world.</a:t>
            </a:r>
          </a:p>
        </p:txBody>
      </p:sp>
      <p:pic>
        <p:nvPicPr>
          <p:cNvPr id="40" name="Picture 39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B3482E47-D876-984B-0022-E8D4B9E256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354" y="-16078"/>
            <a:ext cx="1889646" cy="723077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BFB8C0D8-1DB6-2452-C1AE-BB2B91D5710A}"/>
              </a:ext>
            </a:extLst>
          </p:cNvPr>
          <p:cNvGrpSpPr/>
          <p:nvPr/>
        </p:nvGrpSpPr>
        <p:grpSpPr>
          <a:xfrm>
            <a:off x="10781472" y="939330"/>
            <a:ext cx="1410527" cy="2956874"/>
            <a:chOff x="10725792" y="2003030"/>
            <a:chExt cx="1410527" cy="2956874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7EA219A9-BC51-72C7-1BD0-A48C832C327C}"/>
                </a:ext>
              </a:extLst>
            </p:cNvPr>
            <p:cNvSpPr/>
            <p:nvPr/>
          </p:nvSpPr>
          <p:spPr>
            <a:xfrm>
              <a:off x="10851535" y="2780985"/>
              <a:ext cx="1159042" cy="5848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>
                  <a:solidFill>
                    <a:schemeClr val="tx1"/>
                  </a:solidFill>
                </a:rPr>
                <a:t>Paper 1 30%</a:t>
              </a:r>
            </a:p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75 minutes</a:t>
              </a: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25F7BB2E-3E58-4094-8A99-0D469CF1A317}"/>
                </a:ext>
              </a:extLst>
            </p:cNvPr>
            <p:cNvSpPr/>
            <p:nvPr/>
          </p:nvSpPr>
          <p:spPr>
            <a:xfrm>
              <a:off x="10851535" y="3379827"/>
              <a:ext cx="1134922" cy="584854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/>
                <a:t>Paper 2 30%</a:t>
              </a:r>
            </a:p>
            <a:p>
              <a:pPr algn="ctr"/>
              <a:r>
                <a:rPr lang="en-GB" sz="1200" dirty="0"/>
                <a:t>75 minutes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9539FE30-24BF-D254-FDA8-AC19B0EA9A3D}"/>
                </a:ext>
              </a:extLst>
            </p:cNvPr>
            <p:cNvSpPr/>
            <p:nvPr/>
          </p:nvSpPr>
          <p:spPr>
            <a:xfrm>
              <a:off x="10725792" y="2003030"/>
              <a:ext cx="1410527" cy="777955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>
                  <a:solidFill>
                    <a:schemeClr val="tx1"/>
                  </a:solidFill>
                </a:rPr>
                <a:t>External exams</a:t>
              </a:r>
            </a:p>
            <a:p>
              <a:pPr algn="ctr"/>
              <a:r>
                <a:rPr lang="en-GB" sz="1100" i="1" dirty="0">
                  <a:solidFill>
                    <a:schemeClr val="tx1"/>
                  </a:solidFill>
                </a:rPr>
                <a:t>Completed in the Summer of Year 11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97FAC34A-C06D-B38F-5772-06CDDB4E6955}"/>
                </a:ext>
              </a:extLst>
            </p:cNvPr>
            <p:cNvSpPr/>
            <p:nvPr/>
          </p:nvSpPr>
          <p:spPr>
            <a:xfrm>
              <a:off x="10753727" y="3989928"/>
              <a:ext cx="1341999" cy="969976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>
                  <a:solidFill>
                    <a:schemeClr val="tx1"/>
                  </a:solidFill>
                </a:rPr>
                <a:t>NEA Moderation 40%</a:t>
              </a:r>
            </a:p>
            <a:p>
              <a:pPr algn="ctr"/>
              <a:r>
                <a:rPr lang="en-GB" sz="1100" i="1" dirty="0">
                  <a:solidFill>
                    <a:schemeClr val="tx1"/>
                  </a:solidFill>
                </a:rPr>
                <a:t>Completed in the Spring of Year 11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820DFC8-2A82-F380-096E-F9BA67EBF413}"/>
              </a:ext>
            </a:extLst>
          </p:cNvPr>
          <p:cNvGrpSpPr/>
          <p:nvPr/>
        </p:nvGrpSpPr>
        <p:grpSpPr>
          <a:xfrm>
            <a:off x="5302185" y="949769"/>
            <a:ext cx="1183825" cy="5098578"/>
            <a:chOff x="1643391" y="1531067"/>
            <a:chExt cx="1118539" cy="1537290"/>
          </a:xfrm>
          <a:solidFill>
            <a:srgbClr val="92D050"/>
          </a:solidFill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A53F2A25-C0DC-2810-FFC9-1C509802D5D7}"/>
                </a:ext>
              </a:extLst>
            </p:cNvPr>
            <p:cNvSpPr/>
            <p:nvPr/>
          </p:nvSpPr>
          <p:spPr>
            <a:xfrm>
              <a:off x="1643391" y="1531067"/>
              <a:ext cx="1118539" cy="153729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4" name="Rectangle: Rounded Corners 4">
              <a:extLst>
                <a:ext uri="{FF2B5EF4-FFF2-40B4-BE49-F238E27FC236}">
                  <a16:creationId xmlns:a16="http://schemas.microsoft.com/office/drawing/2014/main" id="{8DE4DF4E-98ED-710C-2F45-B95ACF7A0DA0}"/>
                </a:ext>
              </a:extLst>
            </p:cNvPr>
            <p:cNvSpPr txBox="1"/>
            <p:nvPr/>
          </p:nvSpPr>
          <p:spPr>
            <a:xfrm>
              <a:off x="1676153" y="1563828"/>
              <a:ext cx="975160" cy="147176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17145" rIns="22860" bIns="17145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Courier New" panose="02070309020205020404" pitchFamily="49" charset="0"/>
                <a:buNone/>
              </a:pPr>
              <a:r>
                <a:rPr lang="en-GB" sz="1600" b="1" kern="1200" dirty="0">
                  <a:solidFill>
                    <a:schemeClr val="tx1"/>
                  </a:solidFill>
                </a:rPr>
                <a:t>NEA</a:t>
              </a:r>
            </a:p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Courier New" panose="02070309020205020404" pitchFamily="49" charset="0"/>
                <a:buNone/>
              </a:pPr>
              <a:endParaRPr lang="en-GB" sz="1600" b="1" dirty="0">
                <a:solidFill>
                  <a:schemeClr val="tx1"/>
                </a:solidFill>
              </a:endParaRPr>
            </a:p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Courier New" panose="02070309020205020404" pitchFamily="49" charset="0"/>
                <a:buNone/>
              </a:pPr>
              <a:endParaRPr lang="en-GB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Courier New" panose="02070309020205020404" pitchFamily="49" charset="0"/>
                <a:buNone/>
              </a:pPr>
              <a:endParaRPr lang="en-GB" sz="900" b="1" kern="1200" dirty="0">
                <a:solidFill>
                  <a:schemeClr val="tx1"/>
                </a:solidFill>
              </a:endParaRP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GB" sz="900" dirty="0">
                  <a:solidFill>
                    <a:schemeClr val="tx1"/>
                  </a:solidFill>
                </a:rPr>
                <a:t>Develop their ability to analyse and evaluate to improve performance in physical activity and sport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endParaRPr lang="en-GB" sz="900" dirty="0">
                <a:solidFill>
                  <a:schemeClr val="tx1"/>
                </a:solidFill>
              </a:endParaRP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GB" sz="900" dirty="0">
                  <a:solidFill>
                    <a:schemeClr val="tx1"/>
                  </a:solidFill>
                </a:rPr>
                <a:t>Component of fitness strength &amp; weakness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endParaRPr lang="en-GB" sz="900" dirty="0">
                <a:solidFill>
                  <a:schemeClr val="tx1"/>
                </a:solidFill>
              </a:endParaRP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GB" sz="900" dirty="0">
                  <a:solidFill>
                    <a:schemeClr val="tx1"/>
                  </a:solidFill>
                </a:rPr>
                <a:t>Skill strength &amp; weakness</a:t>
              </a: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endParaRPr lang="en-GB" sz="900" dirty="0">
                <a:solidFill>
                  <a:schemeClr val="tx1"/>
                </a:solidFill>
              </a:endParaRPr>
            </a:p>
            <a:p>
              <a:pPr marL="171450" indent="-171450">
                <a:buFont typeface="Courier New" panose="02070309020205020404" pitchFamily="49" charset="0"/>
                <a:buChar char="o"/>
              </a:pPr>
              <a:r>
                <a:rPr lang="en-GB" sz="900" dirty="0">
                  <a:solidFill>
                    <a:schemeClr val="tx1"/>
                  </a:solidFill>
                </a:rPr>
                <a:t>Action plan to improve component of fitness weakness</a:t>
              </a:r>
            </a:p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Courier New" panose="02070309020205020404" pitchFamily="49" charset="0"/>
                <a:buNone/>
              </a:pPr>
              <a:endParaRPr lang="en-GB" sz="9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92EFDC91-7585-EAFB-0D8A-87156EA0D629}"/>
              </a:ext>
            </a:extLst>
          </p:cNvPr>
          <p:cNvSpPr txBox="1"/>
          <p:nvPr/>
        </p:nvSpPr>
        <p:spPr>
          <a:xfrm>
            <a:off x="2545094" y="532198"/>
            <a:ext cx="14627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chemeClr val="tx2"/>
                </a:solidFill>
              </a:rPr>
              <a:t>Year 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A8B666F-A412-3087-5317-81E107E13F1B}"/>
              </a:ext>
            </a:extLst>
          </p:cNvPr>
          <p:cNvSpPr txBox="1"/>
          <p:nvPr/>
        </p:nvSpPr>
        <p:spPr>
          <a:xfrm>
            <a:off x="7847426" y="550202"/>
            <a:ext cx="14627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chemeClr val="tx2"/>
                </a:solidFill>
              </a:rPr>
              <a:t>Year 11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F46AAF5-C2A7-4231-BF87-E5EC5AA88BA1}"/>
              </a:ext>
            </a:extLst>
          </p:cNvPr>
          <p:cNvSpPr/>
          <p:nvPr/>
        </p:nvSpPr>
        <p:spPr>
          <a:xfrm>
            <a:off x="954592" y="6075110"/>
            <a:ext cx="9697107" cy="24171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 of unit tests completed at the end of each topic &amp; continual practical assessment through year 10 &amp; 11 </a:t>
            </a:r>
          </a:p>
        </p:txBody>
      </p:sp>
      <p:sp>
        <p:nvSpPr>
          <p:cNvPr id="61" name="Callout: Left Arrow 60">
            <a:extLst>
              <a:ext uri="{FF2B5EF4-FFF2-40B4-BE49-F238E27FC236}">
                <a16:creationId xmlns:a16="http://schemas.microsoft.com/office/drawing/2014/main" id="{62372B44-43C6-B823-3B3C-23DBF9C17402}"/>
              </a:ext>
            </a:extLst>
          </p:cNvPr>
          <p:cNvSpPr/>
          <p:nvPr/>
        </p:nvSpPr>
        <p:spPr>
          <a:xfrm>
            <a:off x="10490926" y="4024247"/>
            <a:ext cx="1701073" cy="2667955"/>
          </a:xfrm>
          <a:prstGeom prst="leftArrowCallout">
            <a:avLst>
              <a:gd name="adj1" fmla="val 15590"/>
              <a:gd name="adj2" fmla="val 25000"/>
              <a:gd name="adj3" fmla="val 16262"/>
              <a:gd name="adj4" fmla="val 77075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u="sng" dirty="0">
                <a:solidFill>
                  <a:schemeClr val="tx1"/>
                </a:solidFill>
              </a:rPr>
              <a:t>Progression to KS5</a:t>
            </a:r>
          </a:p>
          <a:p>
            <a:pPr algn="ctr"/>
            <a:endParaRPr lang="en-GB" sz="1600" dirty="0">
              <a:solidFill>
                <a:schemeClr val="tx1"/>
              </a:solidFill>
            </a:endParaRPr>
          </a:p>
          <a:p>
            <a:pPr algn="ctr"/>
            <a:r>
              <a:rPr lang="en-GB" sz="1500" b="1" dirty="0">
                <a:solidFill>
                  <a:schemeClr val="tx1"/>
                </a:solidFill>
              </a:rPr>
              <a:t>A Level PE</a:t>
            </a:r>
          </a:p>
          <a:p>
            <a:pPr algn="ctr"/>
            <a:endParaRPr lang="en-GB" sz="1500" dirty="0">
              <a:solidFill>
                <a:schemeClr val="tx1"/>
              </a:solidFill>
            </a:endParaRPr>
          </a:p>
          <a:p>
            <a:pPr algn="ctr"/>
            <a:r>
              <a:rPr lang="en-GB" sz="1500" b="1" dirty="0">
                <a:solidFill>
                  <a:schemeClr val="tx1"/>
                </a:solidFill>
              </a:rPr>
              <a:t>Level 3 BTEC Extended Certificate in  Sport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301D422-9B95-AB2B-75AC-A8C7D01F381C}"/>
              </a:ext>
            </a:extLst>
          </p:cNvPr>
          <p:cNvSpPr txBox="1"/>
          <p:nvPr/>
        </p:nvSpPr>
        <p:spPr>
          <a:xfrm>
            <a:off x="0" y="1144567"/>
            <a:ext cx="1082189" cy="4708981"/>
          </a:xfrm>
          <a:prstGeom prst="rect">
            <a:avLst/>
          </a:prstGeom>
          <a:noFill/>
          <a:ln w="31750" cmpd="thinThick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Key Stage 3:</a:t>
            </a:r>
            <a:endParaRPr lang="en-GB" sz="1400" b="0" dirty="0">
              <a:effectLst/>
            </a:endParaRPr>
          </a:p>
          <a:p>
            <a:pPr algn="ctr">
              <a:spcAft>
                <a:spcPts val="800"/>
              </a:spcAft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Understand basic knowledge &amp; importance of a healthy, active lifestyle. </a:t>
            </a:r>
            <a:endParaRPr lang="en-GB" sz="1400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800"/>
              </a:spcAft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 able to apply skills, rules and tactics to a broad range of activities.</a:t>
            </a:r>
            <a:endParaRPr lang="en-GB" sz="1400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800"/>
              </a:spcAft>
            </a:pP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eveloped their confidence in physical activity.</a:t>
            </a:r>
            <a:endParaRPr lang="en-GB" sz="1400" b="0" dirty="0">
              <a:effectLst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10D7B7F-38FD-BF47-962A-C87BD20C9BD0}"/>
              </a:ext>
            </a:extLst>
          </p:cNvPr>
          <p:cNvCxnSpPr/>
          <p:nvPr/>
        </p:nvCxnSpPr>
        <p:spPr>
          <a:xfrm>
            <a:off x="1262743" y="870857"/>
            <a:ext cx="459377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3FCABF96-5BFF-2142-A3E1-3261CD68B376}"/>
              </a:ext>
            </a:extLst>
          </p:cNvPr>
          <p:cNvCxnSpPr/>
          <p:nvPr/>
        </p:nvCxnSpPr>
        <p:spPr>
          <a:xfrm>
            <a:off x="6032495" y="870857"/>
            <a:ext cx="459377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61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1B1E79-42F4-ADBE-233A-E47983E27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13" t="20513" r="69423" b="50000"/>
          <a:stretch/>
        </p:blipFill>
        <p:spPr>
          <a:xfrm>
            <a:off x="0" y="0"/>
            <a:ext cx="532563" cy="14102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42B124-F522-132F-CCD7-5EE67AC95A61}"/>
              </a:ext>
            </a:extLst>
          </p:cNvPr>
          <p:cNvSpPr txBox="1"/>
          <p:nvPr/>
        </p:nvSpPr>
        <p:spPr>
          <a:xfrm>
            <a:off x="864158" y="0"/>
            <a:ext cx="8493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Level 1/2 Technical Award in Health and Fitness</a:t>
            </a:r>
            <a:endParaRPr lang="en-GB" sz="32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8700F69-0BB5-3F2D-5FB8-710AD31E0D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4897834"/>
              </p:ext>
            </p:extLst>
          </p:nvPr>
        </p:nvGraphicFramePr>
        <p:xfrm>
          <a:off x="1136402" y="901332"/>
          <a:ext cx="9265002" cy="5193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llout: Left Arrow 7">
            <a:extLst>
              <a:ext uri="{FF2B5EF4-FFF2-40B4-BE49-F238E27FC236}">
                <a16:creationId xmlns:a16="http://schemas.microsoft.com/office/drawing/2014/main" id="{D5FD7694-933E-B5E1-2684-5F9D3143B4DB}"/>
              </a:ext>
            </a:extLst>
          </p:cNvPr>
          <p:cNvSpPr/>
          <p:nvPr/>
        </p:nvSpPr>
        <p:spPr>
          <a:xfrm>
            <a:off x="10185592" y="3958855"/>
            <a:ext cx="1972825" cy="2667955"/>
          </a:xfrm>
          <a:prstGeom prst="leftArrowCallout">
            <a:avLst>
              <a:gd name="adj1" fmla="val 15590"/>
              <a:gd name="adj2" fmla="val 25000"/>
              <a:gd name="adj3" fmla="val 16262"/>
              <a:gd name="adj4" fmla="val 77075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u="sng" dirty="0">
                <a:solidFill>
                  <a:schemeClr val="tx1"/>
                </a:solidFill>
              </a:rPr>
              <a:t>Progression to KS5</a:t>
            </a:r>
          </a:p>
          <a:p>
            <a:pPr algn="ctr"/>
            <a:endParaRPr lang="en-GB" sz="1600" dirty="0">
              <a:solidFill>
                <a:schemeClr val="tx1"/>
              </a:solidFill>
            </a:endParaRPr>
          </a:p>
          <a:p>
            <a:pPr algn="ctr"/>
            <a:r>
              <a:rPr lang="en-GB" sz="1600" b="1" dirty="0">
                <a:solidFill>
                  <a:schemeClr val="tx1"/>
                </a:solidFill>
              </a:rPr>
              <a:t>A Level PE</a:t>
            </a:r>
          </a:p>
          <a:p>
            <a:pPr algn="ctr"/>
            <a:endParaRPr lang="en-GB" sz="1600" dirty="0">
              <a:solidFill>
                <a:schemeClr val="tx1"/>
              </a:solidFill>
            </a:endParaRPr>
          </a:p>
          <a:p>
            <a:pPr algn="ctr"/>
            <a:r>
              <a:rPr lang="en-GB" sz="1600" b="1" dirty="0">
                <a:solidFill>
                  <a:schemeClr val="tx1"/>
                </a:solidFill>
              </a:rPr>
              <a:t>Level 3 BTEC Extended Certificate in  Sport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FD4985D-A28B-CFC7-444B-88C74022EB01}"/>
              </a:ext>
            </a:extLst>
          </p:cNvPr>
          <p:cNvGrpSpPr/>
          <p:nvPr/>
        </p:nvGrpSpPr>
        <p:grpSpPr>
          <a:xfrm>
            <a:off x="294188" y="6406894"/>
            <a:ext cx="10210912" cy="414852"/>
            <a:chOff x="95350" y="6295519"/>
            <a:chExt cx="10210912" cy="41485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0B9B189-1B35-D9AB-A312-D5270C7D1E8B}"/>
                </a:ext>
              </a:extLst>
            </p:cNvPr>
            <p:cNvSpPr/>
            <p:nvPr/>
          </p:nvSpPr>
          <p:spPr>
            <a:xfrm>
              <a:off x="95350" y="6299699"/>
              <a:ext cx="1542223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Careers Links: 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9F8A66D-376D-583C-5C1B-DDDB7C7D9AE3}"/>
                </a:ext>
              </a:extLst>
            </p:cNvPr>
            <p:cNvSpPr/>
            <p:nvPr/>
          </p:nvSpPr>
          <p:spPr>
            <a:xfrm>
              <a:off x="1648205" y="630044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Teaching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30754B2-FAC3-EA6E-A4AC-8C745944340C}"/>
                </a:ext>
              </a:extLst>
            </p:cNvPr>
            <p:cNvSpPr/>
            <p:nvPr/>
          </p:nvSpPr>
          <p:spPr>
            <a:xfrm>
              <a:off x="2513378" y="629894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Physiotherapy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1B5DFAF-6F9E-681D-FBC1-53679798130D}"/>
                </a:ext>
              </a:extLst>
            </p:cNvPr>
            <p:cNvSpPr/>
            <p:nvPr/>
          </p:nvSpPr>
          <p:spPr>
            <a:xfrm>
              <a:off x="3380660" y="629969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>
                  <a:solidFill>
                    <a:schemeClr val="tx1"/>
                  </a:solidFill>
                </a:rPr>
                <a:t>Sport Psychologist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9A7CA24-FF5B-6E85-529B-4E8450360FAB}"/>
                </a:ext>
              </a:extLst>
            </p:cNvPr>
            <p:cNvSpPr/>
            <p:nvPr/>
          </p:nvSpPr>
          <p:spPr>
            <a:xfrm>
              <a:off x="4245833" y="629969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>
                  <a:solidFill>
                    <a:schemeClr val="tx1"/>
                  </a:solidFill>
                </a:rPr>
                <a:t>Sport journalist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800A4DA-8787-F3B1-AACC-3EC4B9C41C4E}"/>
                </a:ext>
              </a:extLst>
            </p:cNvPr>
            <p:cNvSpPr/>
            <p:nvPr/>
          </p:nvSpPr>
          <p:spPr>
            <a:xfrm>
              <a:off x="5113115" y="63004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Sports coach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D27DEF3-375D-7436-701B-FEE8BC6BDA79}"/>
                </a:ext>
              </a:extLst>
            </p:cNvPr>
            <p:cNvSpPr/>
            <p:nvPr/>
          </p:nvSpPr>
          <p:spPr>
            <a:xfrm>
              <a:off x="5978288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Police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997A2A7-A1F5-43FD-794F-1FE1A877917D}"/>
                </a:ext>
              </a:extLst>
            </p:cNvPr>
            <p:cNvSpPr/>
            <p:nvPr/>
          </p:nvSpPr>
          <p:spPr>
            <a:xfrm>
              <a:off x="6845570" y="629969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solidFill>
                    <a:schemeClr val="tx1"/>
                  </a:solidFill>
                </a:rPr>
                <a:t>Fitness Instructor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C2036B7-E2EE-DA60-0106-C95BD19AFC7D}"/>
                </a:ext>
              </a:extLst>
            </p:cNvPr>
            <p:cNvSpPr/>
            <p:nvPr/>
          </p:nvSpPr>
          <p:spPr>
            <a:xfrm>
              <a:off x="7702219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Nutrition 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EF93D3-1CBE-D305-FADB-FE5996F00326}"/>
                </a:ext>
              </a:extLst>
            </p:cNvPr>
            <p:cNvSpPr/>
            <p:nvPr/>
          </p:nvSpPr>
          <p:spPr>
            <a:xfrm>
              <a:off x="8575916" y="629551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solidFill>
                    <a:schemeClr val="tx1"/>
                  </a:solidFill>
                </a:rPr>
                <a:t>Sports Science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6E30F0C-B54B-BE6F-73BA-BDA50602FE47}"/>
                </a:ext>
              </a:extLst>
            </p:cNvPr>
            <p:cNvSpPr/>
            <p:nvPr/>
          </p:nvSpPr>
          <p:spPr>
            <a:xfrm>
              <a:off x="9449613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Medicine</a:t>
              </a:r>
            </a:p>
          </p:txBody>
        </p:sp>
      </p:grpSp>
      <p:pic>
        <p:nvPicPr>
          <p:cNvPr id="21" name="Picture 20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728BA3FC-6279-9478-4C4F-DC3A4DCDF5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181" y="-17956"/>
            <a:ext cx="1889646" cy="72307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57C7617B-1A30-423E-C3B0-317AE30768F5}"/>
              </a:ext>
            </a:extLst>
          </p:cNvPr>
          <p:cNvGrpSpPr/>
          <p:nvPr/>
        </p:nvGrpSpPr>
        <p:grpSpPr>
          <a:xfrm>
            <a:off x="10574647" y="2212488"/>
            <a:ext cx="1410527" cy="1574964"/>
            <a:chOff x="10725792" y="2003030"/>
            <a:chExt cx="1410527" cy="1300595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DB456D2E-CADC-3A0E-2A6C-3531FF0E00A3}"/>
                </a:ext>
              </a:extLst>
            </p:cNvPr>
            <p:cNvSpPr/>
            <p:nvPr/>
          </p:nvSpPr>
          <p:spPr>
            <a:xfrm>
              <a:off x="10851535" y="2780985"/>
              <a:ext cx="1159042" cy="52264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>
                  <a:solidFill>
                    <a:schemeClr val="tx1"/>
                  </a:solidFill>
                </a:rPr>
                <a:t>Paper 1</a:t>
              </a:r>
            </a:p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1 hour</a:t>
              </a:r>
            </a:p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30 minutes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403396DD-FB65-4DCD-B349-55E11E462AD9}"/>
                </a:ext>
              </a:extLst>
            </p:cNvPr>
            <p:cNvSpPr/>
            <p:nvPr/>
          </p:nvSpPr>
          <p:spPr>
            <a:xfrm>
              <a:off x="10725792" y="2003030"/>
              <a:ext cx="1410527" cy="777955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dirty="0">
                  <a:solidFill>
                    <a:schemeClr val="tx1"/>
                  </a:solidFill>
                </a:rPr>
                <a:t>External exams</a:t>
              </a:r>
            </a:p>
            <a:p>
              <a:pPr algn="ctr"/>
              <a:r>
                <a:rPr lang="en-GB" sz="1100" i="1" dirty="0">
                  <a:solidFill>
                    <a:schemeClr val="tx1"/>
                  </a:solidFill>
                </a:rPr>
                <a:t>Completed in the Summer of Year 11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61732FF-5E1D-4D26-44C4-2E9843275486}"/>
              </a:ext>
            </a:extLst>
          </p:cNvPr>
          <p:cNvSpPr txBox="1"/>
          <p:nvPr/>
        </p:nvSpPr>
        <p:spPr>
          <a:xfrm>
            <a:off x="7891" y="1385536"/>
            <a:ext cx="1082189" cy="4708981"/>
          </a:xfrm>
          <a:prstGeom prst="rect">
            <a:avLst/>
          </a:prstGeom>
          <a:noFill/>
          <a:ln w="31750" cmpd="thinThick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Key Stage 3:</a:t>
            </a:r>
            <a:endParaRPr lang="en-GB" sz="1400" b="0" dirty="0">
              <a:effectLst/>
            </a:endParaRPr>
          </a:p>
          <a:p>
            <a:pPr algn="ctr">
              <a:spcAft>
                <a:spcPts val="800"/>
              </a:spcAft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Understand basic knowledge &amp; importance of a healthy, active lifestyle. </a:t>
            </a:r>
            <a:endParaRPr lang="en-GB" sz="1400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800"/>
              </a:spcAft>
            </a:pP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ble to apply skills, rules and tactics to a broad range of activities.</a:t>
            </a:r>
            <a:endParaRPr lang="en-GB" sz="1400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800"/>
              </a:spcAft>
            </a:pP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eveloped their confidence in physical activity.</a:t>
            </a:r>
            <a:endParaRPr lang="en-GB" sz="14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73292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B13D3B2DA336439D5800CA8DEE25DD" ma:contentTypeVersion="15" ma:contentTypeDescription="Create a new document." ma:contentTypeScope="" ma:versionID="b85ffc235c404a93c2bf85e6cc1366f1">
  <xsd:schema xmlns:xsd="http://www.w3.org/2001/XMLSchema" xmlns:xs="http://www.w3.org/2001/XMLSchema" xmlns:p="http://schemas.microsoft.com/office/2006/metadata/properties" xmlns:ns3="4a017aa0-8a07-4440-b178-06f2c6b8c135" xmlns:ns4="2434e0c7-e152-40df-ada2-e504d381f751" targetNamespace="http://schemas.microsoft.com/office/2006/metadata/properties" ma:root="true" ma:fieldsID="c7d695cded976061e327d850bb0e4d31" ns3:_="" ns4:_="">
    <xsd:import namespace="4a017aa0-8a07-4440-b178-06f2c6b8c135"/>
    <xsd:import namespace="2434e0c7-e152-40df-ada2-e504d381f7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017aa0-8a07-4440-b178-06f2c6b8c1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e0c7-e152-40df-ada2-e504d381f75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a017aa0-8a07-4440-b178-06f2c6b8c135" xsi:nil="true"/>
  </documentManagement>
</p:properties>
</file>

<file path=customXml/itemProps1.xml><?xml version="1.0" encoding="utf-8"?>
<ds:datastoreItem xmlns:ds="http://schemas.openxmlformats.org/officeDocument/2006/customXml" ds:itemID="{9BCEE3E9-B355-4406-A792-E0CB1FEEE0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19EE24-B351-4ED2-9D9D-23E17514B7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017aa0-8a07-4440-b178-06f2c6b8c135"/>
    <ds:schemaRef ds:uri="2434e0c7-e152-40df-ada2-e504d381f7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058CDD-F0F4-479E-B2E6-F58AFDDA2E59}">
  <ds:schemaRefs>
    <ds:schemaRef ds:uri="http://purl.org/dc/dcmitype/"/>
    <ds:schemaRef ds:uri="http://schemas.microsoft.com/office/2006/metadata/properties"/>
    <ds:schemaRef ds:uri="4a017aa0-8a07-4440-b178-06f2c6b8c135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2434e0c7-e152-40df-ada2-e504d381f75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620</Words>
  <Application>Microsoft Office PowerPoint</Application>
  <PresentationFormat>Widescreen</PresentationFormat>
  <Paragraphs>122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Courier New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Vicky Hendry</dc:creator>
  <cp:lastModifiedBy>Ross Myhill</cp:lastModifiedBy>
  <cp:revision>24</cp:revision>
  <dcterms:created xsi:type="dcterms:W3CDTF">2024-04-17T11:40:44Z</dcterms:created>
  <dcterms:modified xsi:type="dcterms:W3CDTF">2024-06-02T19:01:25Z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0x01010025B13D3B2DA336439D5800CA8DEE25DD</vt:lpwstr>
  </property>
</Properties>
</file>