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1" r:id="rId1"/>
  </p:sldMasterIdLst>
  <p:notesMasterIdLst>
    <p:notesMasterId r:id="rId40"/>
  </p:notesMasterIdLst>
  <p:sldIdLst>
    <p:sldId id="286" r:id="rId2"/>
    <p:sldId id="298" r:id="rId3"/>
    <p:sldId id="289" r:id="rId4"/>
    <p:sldId id="291" r:id="rId5"/>
    <p:sldId id="290" r:id="rId6"/>
    <p:sldId id="297" r:id="rId7"/>
    <p:sldId id="299" r:id="rId8"/>
    <p:sldId id="268" r:id="rId9"/>
    <p:sldId id="287" r:id="rId10"/>
    <p:sldId id="278" r:id="rId11"/>
    <p:sldId id="258" r:id="rId12"/>
    <p:sldId id="266" r:id="rId13"/>
    <p:sldId id="257" r:id="rId14"/>
    <p:sldId id="288" r:id="rId15"/>
    <p:sldId id="267" r:id="rId16"/>
    <p:sldId id="269" r:id="rId17"/>
    <p:sldId id="276" r:id="rId18"/>
    <p:sldId id="259" r:id="rId19"/>
    <p:sldId id="260" r:id="rId20"/>
    <p:sldId id="270" r:id="rId21"/>
    <p:sldId id="293" r:id="rId22"/>
    <p:sldId id="294" r:id="rId23"/>
    <p:sldId id="295" r:id="rId24"/>
    <p:sldId id="285" r:id="rId25"/>
    <p:sldId id="296" r:id="rId26"/>
    <p:sldId id="272" r:id="rId27"/>
    <p:sldId id="279" r:id="rId28"/>
    <p:sldId id="262" r:id="rId29"/>
    <p:sldId id="274" r:id="rId30"/>
    <p:sldId id="275" r:id="rId31"/>
    <p:sldId id="280" r:id="rId32"/>
    <p:sldId id="273" r:id="rId33"/>
    <p:sldId id="277" r:id="rId34"/>
    <p:sldId id="263" r:id="rId35"/>
    <p:sldId id="281" r:id="rId36"/>
    <p:sldId id="282" r:id="rId37"/>
    <p:sldId id="284" r:id="rId38"/>
    <p:sldId id="292"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9E2E7"/>
    <a:srgbClr val="F4F6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85229" autoAdjust="0"/>
  </p:normalViewPr>
  <p:slideViewPr>
    <p:cSldViewPr snapToGrid="0">
      <p:cViewPr varScale="1">
        <p:scale>
          <a:sx n="67" d="100"/>
          <a:sy n="67" d="100"/>
        </p:scale>
        <p:origin x="1210" y="53"/>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0" d="100"/>
          <a:sy n="60" d="100"/>
        </p:scale>
        <p:origin x="3187"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37:59.399"/>
    </inkml:context>
    <inkml:brush xml:id="br0">
      <inkml:brushProperty name="width" value="0.035" units="cm"/>
      <inkml:brushProperty name="height" value="0.035" units="cm"/>
      <inkml:brushProperty name="color" value="#00A0D7"/>
    </inkml:brush>
  </inkml:definitions>
  <inkml:trace contextRef="#ctx0" brushRef="#br0">1 1 24575,'0'0'0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1:00.241"/>
    </inkml:context>
    <inkml:brush xml:id="br0">
      <inkml:brushProperty name="width" value="0.17143" units="cm"/>
      <inkml:brushProperty name="height" value="0.17143" units="cm"/>
      <inkml:brushProperty name="color" value="#F6630D"/>
    </inkml:brush>
  </inkml:definitions>
  <inkml:trace contextRef="#ctx0" brushRef="#br0">18 602 9265,'-6'-6'0,"0"0"0,4 4 0,-2-6 0,4 7 0,3 8 0,1 8 0,1 2 0,1 6 0,2 1 0,-1 4 0,-2 1 0,1 5 0,3-3 0,-1 2 0,-2-1 0,1-3 0,-4-1 0,-1-3 0,-1-5 0,2-4 0,0-1 0,0-8 0,-4-2 0,-2-10 0,2-3 0,-2-9 0,2-2 0,1 0 0,0 1 0,0-1 0,0-1 0,0-3 0,1-4 0,1-2 0,1 0 0,4-5 0,1 1 0,4-3 0,2-3 0,1-1 0,2 5 0,1 3 0,0 4 0,2 3 0,1 4 0,-1 8 0,2 5 0,-2 4 0,3 4 0,2 0 0,0 0 0,2 4 0,-2 1 0,0 2 0,-1 2 0,-5-2 0,2 8 0,-3 1 0,-4 1 0,0 1 0,-3 3 0,0 2 0,-3 3 0,-1 1 0,-4 2 0,-1 1 0,-1 2 0,2-1 0,0 2 0,-1-4 0,-1-1 0,-1-5 0,0 0 0,0-2 0,0-1 0,-1-4 0,-2-1 0,2-1 0,-3-4 0,4-2 0,8-20 0,2-3 0</inkml:trace>
  <inkml:trace contextRef="#ctx0" brushRef="#br0" timeOffset="467">1167 628 9303,'5'-18'0,"-1"1"0,-5 0 0,-2 2 0,0 3 0,-5 2 0,-3-1 0,-1-1 0,-3 0 0,-4 4 0,-1-1 0,-4 0 0,-1 3 0,-1 1 0,1 1 0,2 2 0,3 2 0,0 3 0,1 3 0,1 2 0,3 5 0,2 2 0,0 5 0,2 4 0,1 2 0,1 3 0,2 0 0,1 0 0,-1-2 0,4 1 0,1 0 0,1 1 0,5-2 0,2-4 0,3-2 0,2-1 0,3-2 0,3-4 0,-1-2 0,-2-2 0,4-1 0,3 0 0,-1-2 0,2-1 0,-2 1 0,2-4 0,1-1 0,-1-1 0,1-2 0,0-2 0,-2-3 0,-2-2 0,-2 0 0,1-2 0,0-1 0,-1-1 0,-3-4 0,-2 2 0,-3-3 0,-3-1 0,1 1 0,-4-1 0,-1 0 0,-1 1 0,-5-1 0,-2 0 0,-2 1 0,-1-1 0,-3 1 0,-1 1 0,0 3 0,-3 0 0,0 1 0,1 3 0,0 0 0,-1 1 0,-1 0 0,0 1 0,-1 1 0,0 0 0,1-3 0</inkml:trace>
  <inkml:trace contextRef="#ctx0" brushRef="#br0" timeOffset="1001">1388 53 9396,'9'-17'0,"0"-1"0,-4 8 0,-1 2 0,-1 17 0,0 6 0,0 6 0,-3 4 0,0 0 0,0-2 0,0 2 0,0 3 0,0 4 0,0 2 0,0 1 0,0 6 0,0 1 0,0 1 0,-1 2 0,-1 2 0,-1 0 0,1-1 0,1-6 0,1-4 0,1-6 0,2-2 0,-1-6 0,2-1 0,2-4 0,2-2 0,-1-2 0,6-4 0,-1 0-3,-1-1 0,5-2 0,-1-1 0,2 0-7,0 0 0,4-3 0,0 1 1,-2-2-2,0-1 0,1 0 0,1-1 5,-1-2 0,0-5 0,-2-4 1,-4 2 1,-3 0 0,-6-3 0,-2-1 4,1 1 0,-3-8 0,3 2 0</inkml:trace>
  <inkml:trace contextRef="#ctx0" brushRef="#br0" timeOffset="1266">1264 345 9276,'-8'-15'0,"-1"1"0,4 7 0,7-1 0,9 8 0,5 0 0,4 0 0,-2 1 0,0 1 0,3 1 0,-1 0 0,3-3 0,2 1 0,0 2 0,2-2 0,-1 2 0,2-1 0,1 1 0,-1-2 0,1 3 0,-1-2 0,-2 1 0,0 4 0,-3-1 0,7 2 0,-3 1 0</inkml:trace>
  <inkml:trace contextRef="#ctx0" brushRef="#br0" timeOffset="1814">1927 549 9286,'15'0'0,"0"0"0,1 0 0,0 3 0,2-1 0,1 0 0,1-1 0,3-2 0,3-1 0,1-1 0,-1-2 0,1 0 0,0-2 0,-1 1 0,1-1 0,-2-2 0,-1-2 0,-4 0 0,-1 0 0,-1 4 0,-1 1 0,0-1 0,-2-1 0,-2 2 0,-5 1 0,1-2 0,-4-1 0,-3-5 0,-8-2 0,-1 3 0,-7 0 0,-2 2 0,-1 1 0,-4 1 0,-3 1 0,-2 2 0,0 1 0,-1-1 0,0 2 0,-2 1 0,0 1 0,-2 1 0,3 2 0,0 3 0,2 3 0,-3 7 0,7 0 0,3 3 0,5 2 0,5 0 0,0 4 0,1 3 0,2 1 0,2 2 0,4-4 0,2 1 0,4-1 0,0 1 0,7-1 0,-1-2 0,3 0 0,2-5 0,1 2 0,-1-3 0,1-4 0,3 3 0,0-3 0,2 0 0,1-3 0,5 1 0,1-2 0,2-2 0,1 0 0,-1-1 0,1-2 0,1-1 0,1 0 0,1-3 0,-6 2 0,1-2 0,-1-1 0,0-1 0,-5-1 0,0-1 0,-1 1 0,-1-3 0,4 1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1:03.941"/>
    </inkml:context>
    <inkml:brush xml:id="br0">
      <inkml:brushProperty name="width" value="0.17143" units="cm"/>
      <inkml:brushProperty name="height" value="0.17143" units="cm"/>
      <inkml:brushProperty name="color" value="#F6630D"/>
    </inkml:brush>
  </inkml:definitions>
  <inkml:trace contextRef="#ctx0" brushRef="#br0">186 124 9179,'0'-21'0,"0"1"8,0 0 0,0 4 0,1 2 67,2 2-45,-2 4 0,3 7-22,-4 10 0,3-1 0,1 10 0,0 2-7,0 2 0,1 8 0,-1 2 0,0 4-1,0 2 0,2-2 0,-3 4 0,0-1 0,1 2 0,-2 3 0,3 3 0,-1 1 0,-2 1 0,0-2 0,0 2 0,1-2 0,-1-3 0,-1-4 0,-1-6 0,1 0 0,2-2 0,-2-5 0,2 0 0,0-5-10,0-4 1,1-3-47,-1 0 40,-2-4 1,5-8 0,-5-8-8,-2-8 23,-5-4 0,1-1 0,-4 1 0</inkml:trace>
  <inkml:trace contextRef="#ctx0" brushRef="#br0" timeOffset="248">0 601 9251,'0'-13'0,"0"0"0,3 5 0,5 2 0,7 3 0,7 2 0,2 2 0,3 1 0,2 1 0,5 3 0,6-2 0,-1 0 0,0 0 0,1 2 0,-3-3 0,1 1 0,0 0 0,-3 2 0,-3-3 0,-2 0 0,-3 1 0,0 1 0,-1 4 0</inkml:trace>
  <inkml:trace contextRef="#ctx0" brushRef="#br0" timeOffset="884">1114 707 9251,'18'0'0,"0"0"0,-5-1 0,-1-2 0,-3-2 0,-3-7 0,-6 4 0,-6-3 0,-2 0 0,-4 0 0,0 3 0,-2-2 0,-2-2 0,-3 2 0,-3-2 0,-1 3 0,-1 0 0,-2 1 0,0 1 0,-1 1 0,1-1 0,-1 3 0,1 0 0,-2 1 0,-1 1 0,1-1 0,-1 4 0,2 1 0,4 4 0,-2 2 0,5 2 0,3 2 0,1 3 0,8 1 0,0 2 0,3 1 0,3 1 0,1 3 0,2 3 0,2 1 0,3-1 0,6-1 0,3 0 0,1-1 0,2-2 0,0 0 0,0-1 0,2 0 0,1 0 0,0-5 0,-1 1 0,1-3 0,-2 0 0,4-3 0,-1 1 0,1-3 0,-2-4 0,0-1 0,1-4 0,1 0 0,1 0 0,1 0 0,-1-1 0,-1-2 0,-2-2 0,3-4 0,-3-2 0,-3-2 0,-2-1 0,0 0 0,-5-4 0,0-1 0,-1-1 0,-2-3 0,-1-3 0,-2 2 0,-1 0 0,-1 1 0,-3-3 0,0 3 0,0-2 0,0 4 0,-4 9 0,2 2 0,-4 10 0,4 4 0,-1 11 0,2 3 0,1 8 0,0-2 0,0 0 0,0-3 0,0 2 0,0 2 0,0 0 0,0 1 0,0-2 0,1 0 0,2 0 0,1 1 0,3-1 0,-2-4 0,-1-1 0,2-1 0,0-1 0,2-3 0,1-9 0,0-14 0,0-10 0</inkml:trace>
  <inkml:trace contextRef="#ctx0" brushRef="#br0" timeOffset="1250">1574 44 9424,'4'-17'0,"-3"3"0,3 1 0,-3 19 0,1 6 0,2 5 0,1 5 0,-3 2 0,2 6 0,-1 4 0,-1 4 0,1 3 0,-3-2 0,0 3 0,0 3 0,0 3 0,0 4 0,0-1 0,0-1 0,-3-4 0,1 2 0,0-5 0,1-5 0,0-1 0,-1-8 0,-1-4-4,1-3 0,1 1 0,1-1-15,0 1 1,0-5 0,1-4-32,2-1 30,-2-5 0,7-5 0,-3-6 20,3-2 0,5-12 0,1-1 0</inkml:trace>
  <inkml:trace contextRef="#ctx0" brushRef="#br0" timeOffset="1633">2025 416 9599,'6'6'-55,"0"-1"1,-5-2-1,-1 4 46,-5 3 0,-4 0 1,-3 5-1,-3 0 4,-1 2 0,-6 4 0,-1 0 1,-3 1-2,0-1 0,-4 3 1,1-2-1,0-1-1,2 1 1,3-1 0,1-4-1,2 0 2,1-2 0,5 0 0,4-2 0,1 0 1,1 0 1,4-1 0,2 0 2,2 3 0,5-2 1,2-1-1,2-3 0,1 0 1,0 3 0,3 1-1,3 0-1,2-1 0,0 3 0,1-2 1,0 0-3,-1-1 0,4 0 1,0-3-1,-2 0-1,0 0 0,2 2 1,-1 0-1,0-2-2,-1-2 0,-5-2 1,2 2-1,3-1 1,-5-4 0,3 0 1,-3-4 1,-2 0 0,-4-4 4,1-1 0,0-1 0,0-1 0</inkml:trace>
  <inkml:trace contextRef="#ctx0" brushRef="#br0" timeOffset="1949">2273 557 9217,'4'-13'0,"4"13"0,-3 5 0,0 10 0,-1 9 0,-3 0 0,1 4 0,1 1 0,0 4 0,-3 0 0,0 1 0,0 2 0,0-2 0,0-1 0,0-1 0,0-2 0,0 0 0,0-5 0,0-1 0,0-3 0,-3-6 0,0 0 0,0 0 0,3-7 0,0-8 0,0-12 0,0-11 0</inkml:trace>
  <inkml:trace contextRef="#ctx0" brushRef="#br0" timeOffset="2467">2608 522 9217,'14'-9'0,"-2"6"0,-5 6 0,-1 8 0,-4 5 0,1 6 0,-1 4 0,1 2 0,-2 4 0,2-1 0,-2 1 0,-1 5 0,0-2 0,0 3 0,0-2 0,0-4 0,0 2 0,0-5 0,0-1 0,0-1 0,0-3 0,0-7 0,0-10 0,0-10 0,0-11 0,0-10 0,0-2 0,3-1 0,3 4 0,2-1 0,1-4 0,4-1 0,2-2 0,1-3 0,2-3 0,4-6 0,2 2 0,4-1 0,1 1 0,4-1 0,-1 8 0,-1 5 0,-1 7 0,-4 8 0,-1 5 0,-3 5 0,0 3 0,-1 2 0,-4 2 0,1 3 0,0 2 0,-1 1 0,0 1 0,-2 1 0,-3 4 0,-3 3 0,-1 2 0,-2 5 0,-3 4 0,1-1 0,-1 4 0,-1 1 0,-1-2 0,-4 6 0,-1-5 0,0-1 0,0 1 0,-2-6 0,2 2 0,1-3 0,-1-1 0,-2-5 0,3-2 0,1 0 0,-3 0 0,4-7 0,1-3 0,6-10 0,6-6 0,1-5 0</inkml:trace>
  <inkml:trace contextRef="#ctx0" brushRef="#br0" timeOffset="3216">3855 725 9281,'9'-15'0,"0"2"0,0 0 0,-4-3 0,0 1 0,-1-1 0,-2-2 0,2 3 0,-1 0 0,-2 1 0,-3 0 0,-3-3 0,-4 4 0,1-2 0,-1 0 0,-4 1 0,-2-1 0,-2 1 0,-4 1 0,1 1 0,-3 3 0,-2 1 0,0-1 0,-2 1 0,1 2 0,-1 3 0,0 2 0,1 6 0,-1 4 0,2 5 0,1 2 0,3 7 0,3 2 0,1 5 0,3 1 0,-1 2 0,5 2 0,3 0 0,2 1 0,2-4 0,3 0 0,1-2 0,2-1 0,2-3 0,5-1 0,2-3 0,3 0 0,1-1 0,2-5 0,0 0 0,-1-1 0,1-4 0,1 0 0,0-2 0,2-3 0,2 1 0,-1-4 0,1-1 0,1-1 0,2-2 0,-1-2 0,0-4 0,-2-4 0,-3 0 0,2-4 0,-2-3 0,1-2 0,-1-4 0,-5-1 0,0-3 0,1-5 0,0-1 0,1 0 0,-2 0 0,-3 2 0,-5 4 0,-3 2 0,0 4 0,-2 3 0,-2 6 0,-3 1 0,2 6 0,-3 7 0,1 8 0,2 4 0,-2 5 0,2 3 0,1 1 0,-1 1 0,-1-1 0,-1-1 0,0-1 0,3 5 0,0 1 0,0 3 0,0 5 0,0 0 0,0 5 0,0 1 0,0 4 0,0 3 0,1-1 0,2 0 0,1-5 0,3 0 0,-3 0 0,0 0 0,2-3 0,-3-5 0,-1-1 0,-1-2 0,-1 3 0,0-5 0,0-1 0,0-3 0,-4-4 0,-2 1 0,-1-1 0,-2-2 0,-4 0 0,-2-5 0,-2-1-1,0-2 0,-5 1 0,0-6 0,-3-1-5,-2-1 0,2-6 0,-7-3 0,-1-4 1,2-2 0,-3-4 0,4 2 1,-1-4 0,1-3 1,-2 3 0,2-4 0,2 1 0,0 1 1,2-4 0,-1 2 0,0-3 2,1-3 0,3-4 0,2 1 0</inkml:trace>
  <inkml:trace contextRef="#ctx0" brushRef="#br0" timeOffset="3498">2370 80 9843,'0'-23'-7,"0"9"1,1 10 6,2 10 0,2 6 0,3 2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1:16.922"/>
    </inkml:context>
    <inkml:brush xml:id="br0">
      <inkml:brushProperty name="width" value="0.17143" units="cm"/>
      <inkml:brushProperty name="height" value="0.17143" units="cm"/>
      <inkml:brushProperty name="color" value="#F6630D"/>
    </inkml:brush>
  </inkml:definitions>
  <inkml:trace contextRef="#ctx0" brushRef="#br0">1909 0 9158,'21'0'0,"-7"0"0,0 0 0,2 0 0,-5 0 0,3 0 0,2 0 0,-4 0 0,2 0 0,2 0 0,-5 0 0,3 0 0,0 0 0,7 0 0,-10 0 0,-2 3 0,-9 4 0,-2-3 0,-5 8 0,-7-3 0,-4-4 0,-5 4 0,-2-2 0,-5 0 0,-3 2 0,-1-7 0,-8 7 0,1-2 0,-1 0 0,-6 0 0,-1-7 0,3 0 0,3 0 0,-1 0 0,-2 0 0,-3 0 0,3 0 0,2 0 0,3-2 0,2-3 0,4-2 0,-2-2 0,10 4 0,1-1 0,3 1 0,2 3 0,3-1 0,2-1 0,2-3 0,9 0 0,-4 7 0,18-7 0,5 0 0,-5 0 0,10 16 0,-8 3 0</inkml:trace>
  <inkml:trace contextRef="#ctx0" brushRef="#br0" timeOffset="851">1059 146 9101,'0'-12'0,"-3"5"0,-3 14 0,3 5 0,-6 11 0,2 7 0,0 11 0,-2 10 0,4 13 0,-4 8 0,-2 11 0,-1 9 0,4-40 0,0 2 0,2 0 0,0 0 0,2 1 0,-1 1 0,-2 4 0,0 0 0,3-1 0,-1-1 0,0 2 0,-1 0-42,-3-1 1,1 0 0,3-2 0,1-1 0,0-3 0,-1 0 0,1 1 0,1 0 41,0 1 0,-1 1 0,-3 2 0,0 1 0,4-2 0,-1-1 0,1 1 0,0-1 0,-2 1 0,0-1 0,3 1 0,0-1 0,-5-1 0,0 1 0,0 2 0,0 1 0,1 2 0,1 0 0,-4-3 0,1 0 0,4-4 0,1 0 0,0-3 0,0-1 0,-7 47 0,6-9 0,-8-1 0,1-6 20,-1-5 0,5-7 0,-4 7 1,-1 0-21,1-2 0,6-9 0,-4-10 0,2 2 0,0 3 0,-7-7 0,7-4 0,3-8 0,1-6 0,1 2 0,-5-10 0,5-8 0,-7-12 0,11-14 0,3-7 62,1-4 0,4-3 0,-3-2 0,4-5-62,1-6 0,4 1 0,-7-1 0,3-3 0,1-2 0,8-3 0</inkml:trace>
  <inkml:trace contextRef="#ctx0" brushRef="#br0" timeOffset="1784">2220 146 9169,'0'-12'0,"0"5"0,0 14 0,0 7 0,0 4 0,0 5 0,0 3 0,0 1 0,-7 13 0,-2-1 0,0 11 0,0 10 0,-7 0 0,2 19 0,-5 6 0,-1 9 0,9-43 0,1 0 0,-1 2 0,1 0 0,0 1 0,-1 0 0,1 1 0,0 1 0,-1 4 0,1 0 0,0-3 0,-1 1 0,1 0 0,-1-1 0,1-1 0,0-1 0,2-5 0,2-1 0,-8 45 0,-2-1 0,-3-6 0,6-8 0,-1-6 0,-2-1 0,-3-5 0,5 2 0,1 2 0,-4 5 0,-1-4 0,4 1 0,3-1 0,-1 2 0,1 4 0,4 3 0,-5-1 0,1-1 0,-1-3 0,5-7 0,-4 5 0,1-3 0,6-4 0,-5-9 0,2-5 0,0-3 0,-2-4 0,4-11 0,-7-5 0,3-2 0,5-1 0,-6 1 0,1-7 0,0-1 0,0 1 0,2-7 0,5 0 0,-3 2 0,-2 2 0,-2 1 0,4-3 0,-2-2 0,3 2 0,1-5 0,3 3 0,-2-9 0,-3 4 0,-1 0 0,-1-4 0,7 9 0,0-10 0,0 6 0,0-10 0,0 0 0</inkml:trace>
  <inkml:trace contextRef="#ctx0" brushRef="#br0" timeOffset="2301">1494 4232 9197,'12'-14'0,"-5"0"0,-5 10 0,-2-5 0,0 9 0,-9 6 0,-5 4 0,-4-1 0,-3 0 0,-2 5 0,-3-5 0,-4 3 0,-2 4 0,5 0 0,-8 0 0,-2-2 0,-2 2 0,-3-4 0,1 1 0,-1 1 0,1-2 0,0 6 0,1-6 0,3 2 0,3-1 0,6-8 0,-4 4 0,2-2 0,5 0 0,4 2 0,5-4 0,2 2 0,0 0 0,3-10 0,4-3 0,7-6 0,7 0 0,-3-6 0,10 4 0,2-4 0,3-12 0,1-2 0</inkml:trace>
  <inkml:trace contextRef="#ctx0" brushRef="#br0" timeOffset="21369">1370 4108 9110,'18'-21'0,"-2"2"0,-4 3 0,-3 2 0,0 10 0,-2-3 0,-2 5 0,9 2 0,-10 0 0,6 0 0,-10 2 0,0 5 0,-7 4 0,0 10 0,0-2 0,-2-6 0,-1 6 0,-6-5 0,2 4 0,1 3 0,-8 0 0,0-1 0,10-6 0,1-2 0,1-3 0,-2 7 0,-1-14 0,5 8 0,14-13 0,5-4 0,-1-6 0,15-6 0,-6-4 0,1-2 0,-5-3 0,3 3 0,-6 9 0,6 2 0,2-2 0,-8-1 0,-1 1 0,-1 5 0,1 2 0,-7-1 0,2 3 0,-5 7 0,-2 0 0,-9 10 0,-5 10 0,-5 1 0,-1 0 0,-1 0 0,0-1 0,0 1 0,1 0 0,6-7 0,0-1 0,-2 4 0,-3 1 0,6 1 0,1-3 0,3-3 0,-7-8 0,16 4 0,0-9 0,9-9 0,12-5 0,-1-4 0,1-3 0,0 0 0,0 1 0,-1 1 0,1 5 0,0-4 0,0 4 0,-1-4 0,-6 6 0,-2 3 0,-3 0 0,-4 9 0,-12 0 0,-7 11 0,-7 8 0,-4 4 0,-5 2 0,-3 3 0,6 2 0,-5-5 0,-1 3 0,1-3 0,7-2 0,-3-2 0,5-3 0,2-4 0,7-2 0,1-6 0,8-6 0,-2 0 0,7-11 0,7-7 0,2-10 0,7-2 0,0 0 0,7 0 0,-2-7 0,7 5 0,-3-3 0,3 1 0,-3 6 0,7-7 0,-2-1 0,-4-4 0,4 1 0,-3 5 0,-4 6 0,-6 5 0,-1 9 0,-7 3 0,2 1 0,-8 3 0,-1 10 0,-7 4 0,-11 4 0,0 10 0,-7 2 0,-4 5 0,-8 2 0,5 6 0,-2-1 0,-5 2 0,5-5 0,-3 3 0,0-1 0,3-1 0,-5 3 0,7-8 0,0-2 0,0-3 0,3-3 0,6-1 0,0-3 0,1-2 0,8-10 0,3 3 0,11-11 0,3-6 0,2-1 0,11-5 0,0-10 0,10-4 0,4-2 0,-4 4 0,7-6 0,1-3 0,4-2 0,1-10 0,1 1 0,-1 2 0,1 2 0,-3-2 0,-2 2 0,-5 5 0,-2 0 0,-12 16 0,-8 4 0,-1 8 0,-9 6 0,0 12 0,-12 7 0,-8 7 0,-6 6 0,-4 6 0,-2-1 0,0 7 0,-5-4 0,2 4 0,-2 2 0,0-1 0,1-4 0,1-3 0,-2-3 0,5 4 0,0-4 0,-1 0 0,1 0 0,7-2 0,-1-7 0,8-3 0,4-4 0,7 2 0,-7-9 0,12-9 0,0-12 0,11-7 0,9-7 0,-1-4 0,13-9 0,-1-3 0,6-5 0,4-1 0,3-8 0,1 5 0,6 2 0,-3-6 0,9 1 0,3-4 0,2-2 0,-7 9 0,-7 7 0,-9 9 0,-9 10 0,-10 13 0,-11 7 0,-19 28 0,-22 9 0,-5 4 0,-5 10 0,-2 4 0,-3 1 0,3 1 0,-5 1 0,1 4 0,-1-6 0,0-5 0,3 4 0,6 0 0,1-1 0,0-4 0,1-8 0,6-3 0,6-2 0,5-4 0,2-6 0,3-4 0,2-4 0,2-3 0,9 0 0,-4-4 0,0 2 0,7 0 0,-5-10 0,14-3 0,6-8 0,6-5 0,8-11 0,3-4 0,3-8 0,4-6 0,2 2 0,2-7 0,3 0 0,4 0 0,-1-9 0,8-8 0,2 4 0,3 1 0,-4 3 0,-3 2 0,-5 5 0,-9 6 0,-9 21 0,-16 8 0,-7 17 0,-16 8 0,-10 16 0,-6 9 0,-14 11 0,0 10 0,-7 2 0,-1 5 0,-3-5 0,1 0 0,3 0 0,2 0 0,-4 0 0,0 2 0,2-7 0,2-4 0,5-2 0,2 1 0,2 1 0,-2-2 0,7 1 0,3-15 0,4-3 0,2-1 0,0-6 0,0-4 0,1-7 0,8-5 0,3-4 0,13-5 0,8-9 0,9-10 0,6-6 0,1-12 0,7-2 0,4-2 0,2-3 0,3 3 0,2-8 0,3-4 0,8-2 0,1 0 0,9-3 0,-30 31 0,2-1 0,0-1 0,0-1 0,1-4 0,-2 1 0,-1 1 0,-2 2 0,29-32 0,-8 20 0,-22 10 0,-6 7 0,-16 16 0,-10 16 0,-7 11 0,-11 3 0,2 4 0,-7 8 0,-6 4 0,-5 4 0,-10 8 0,3-1 0,4 1 0,-6 6 0,2 3 0,-7 0 0,-1-1 0,4 6 0,-1-6 0,-2 3 0,-3 5 0,1 2 0,4 2 0,0-2 0,3-5 0,-3-4 0,16-12 0,1-2 0,-3-2 0,9-10 0,-2 0 0,9-6 0,5-5 0,2-10 0,7 3 0,2-11 0,5-6 0,7-1 0,5-10 0,4-9 0,4 0 0,8 0 0,4-7 0,3 3 0,1-5 0,6-3 0,-5 1 0,4-1 0,-4 1 0,-3-1 0,-2 3 0,-4 7 0,-7 9 0,-5 7 0,-10 11 0,1-2 0,-11 7 0,-3 9 0,-12 12 0,-6 11 0,-5 5 0,-3 0 0,-4-2 0,-2 1 0,4 4 0,-6-1 0,-1-2 0,3-3 0,2-8 0,7 1 0,-2-4 0,-3-2 0,0 0 0,10 0 0,2-3 0,2-4 0,9-5 0,-4-9 0,11-2 0,5-5 0,5 2 0,9-9 0,-1 3 0,-1-5 0,-3 4 0,-2 3 0,-7 2 0,4 5 0,-2-5 0,5 2 0,-7-9 0,0 10 0,-9-5 0,-5 9 0,2 2 0,-9 5 0,-2 7 0,-2-3 0,-3 1 0,0-3 0,7 0 0,1-4 0,-4 2 0,6 6 0,-3-3 0,-2 1 0,7-6 0,-3 4 0,8-7 0,-3 5 0,0-4 0,16 6 0,3-12 0,-1-3 0,8 3 0,-6-6 0,6 2 0,2 0 0,-1-7 0,1 5 0,0 0 0,0 0 0,-8-1 0,1 6 0,2-3 0,-4-7 0,-1 5 0,1 0 0,-1-1 0,-4 4 0,5 3 0,-3-4 0,5 3 0,-7-10 0,0 9 0,-17-4 0,-3 11 0,-6 5 0,-2 7 0,-6 5 0,-1-1 0,1-2 0,-3-2 0,6-3 0,-3 6 0,4-6 0,2-2 0,7 5 0,0-7 0,-2-2 0,7-5 0,2-7 0,7-5 0,7-11 0,9-4 0,10-8 0,-1 0 0,9-4 0,3-5 0,3 1 0,10-10 0,6-3 0,3-4 0,4-2 0,8-7 0,1 0 0,-3 2 0,-7 3 0,-14 10 0,-2 6 0,-9 7 0,-9 6 0,-14 14 0,-12 14 0,-11 14 0,-3 7 0,-4 5 0,-9 1 0,-5 3 0,-2 3 0,-5 1 0,5 8 0,-3-5 0,-2 2 0,-2 5 0,-10 2 0,1 3 0,2-3 0,2-5 0,3 6 0,-1-6 0,1 5 0,-1 3 0,3-8 0,4-1 0,8-3 0,4-5 0,2-4 0,3-5 0,1-5 0,4-1 0,8-3 0,-2-7 0,12-3 0,4-4 0,2-6 0,3-8 0,7-7 0,2-4 0,5 0 0,-3-10 0,10 3 0,2-9 0,2-5 0,9 4 0,3-6 0,2-3 0,4-2 0,3-9 0,3 2 0,-1 5 0,0 4 0,-11 19 0,-10 2 0,-11 12 0,-18 11 0,-15 21 0,-15 7 0,-5 14 0,-14 8 0,-4 11 0,-5 8 0,-12-2 0,3 2 0,-5 3 0,-3 2 0,8 0 0,0-3 0,-1-1 0,3 1 0,-4 1 0,8-5 0,6-9 0,6-7 0,7-12 0,7 3 0,0-5 0,2-3 0,-2-6 0,14-2 0,-3-3 0,8-2 0,10-23 0,15-7 0,2-7 0,7-5 0,0-6 0,5-3 0,9-5 0,-1-4 0,10-9 0,0 0 0,0 0 0,10-3 0,-27 31 0,1-1 0,1-3 0,0 0 0,1-3 0,1 1 0,2 3 0,-1 1 0,26-34 0,-7 8 0,-10 7 0,-15 16 0,-8 18 0,-15 9 0,-12 15 0,-12 4 0,-6 6 0,-5 8 0,-5 7 0,-4 6 0,0 6 0,-14 3 0,2 4 0,-4 3 0,-3 3 0,-5-7 0,6 5 0,-1 0 0,0 4 0,-4-2 0,7 0 0,2 0 0,2 0 0,-2-7 0,2 3 0,5-6 0,0-1 0,9-8 0,2-1 0,5-3 0,2-5 0,3-9 0,4-2 0,5-12 0,9-2 0,2-11 0,5-8 0,7-18 0,13-6 0,8-6 0,4-1 0,-2-8 0,2 5 0,5-2 0,0-1 0,9-1 0,2-10 0,7-2 0,7 2 0,-32 27 0,0-1 0,5-1 0,1-1 0,1-2 0,0 0 0,1-1 0,0 0 0,-4 2 0,-1 0 0,-6 6 0,-2 0 0,26-26 0,-10 13 0,-13 3 0,-17 36 0,-18 5 0,-11 16 0,-5 10 0,-3 1 0,1 4 0,-5 3 0,-12 8 0,1 11 0,-8 5 0,-6 2 0,4-5 0,-7 5 0,1 0 0,-6 0 0,3 2 0,-2 5 0,-3-2 0,-2-3 0,5 1 0,0 6 0,0-2 0,1-5 0,6-11 0,11-12 0,5-2 0,2-5 0,2-11 0,19-5 0,7-11 0,6-5 0,15-11 0,-1-12 0,10-5 0,4-9 0,3 1 0,6-13 0,3-1 0,4-3 0,5-5 0,12-2 0,2-4 0,-33 34 0,1 0 0,4 0 0,0-2 0,-1-2 0,-2-1 0,1 1 0,0-1 0,-2 0 0,-1 1 0,26-26 0,-12 10 0,-13 11 0,-10 13 0,-13 8 0,-5 20 0,-12 8 0,-4 6 0,-3 7 0,-11 5 0,-11 6 0,-5 8 0,-3 4 0,-2 5 0,-2 4 0,-5 5 0,-2 0 0,5 5 0,-7-7 0,-3 2 0,-2 4 0,5 1 0,2 0 0,2-5 0,5-3 0,2-1 0,5-8 0,2-2 0,3-4 0,8-5 0,-1-9 0,4-1 0,11-8 0,3-5 0,11-14 0,5-9 0,7-10 0,7-8 0,6-14 0,8-5 0,4-1 0,3-5 0,1 3 0,6-4 0,6-2 0,7-9 0,-27 32 0,2-1 0,2-2 0,2-1 0,3-2 0,0 0 0,5-4 0,1-1 0,-2 3 0,-1 0 0,0-2 0,0 1 0,-1-2 0,-2 3 0,20-20 0,-17 12 0,-22 20 0,-14 24 0,-13 11 0,-5 11 0,-13 10 0,-15 7 0,-4 8 0,-3 11 0,-8 6 0,-6 9 0,-4 0 0,-2 0 0,0 3 0,0-1 0,-1 1 0,1-5 0,2 2 0,3 3 0,1-3 0,-1 5 0,-1-12 0,3 5 0,9-9 0,9-12 0,5-7 0,6-11 0,-2 0 0,10-10 0,9-4 0,11-16 0,7-12 0,12-11 0,2-10 0,12-6 0,2-5 0,2 0 0,2-5 0,3 5 0,4-4 0,8-8 0,-24 27 0,3 0 0,1 0 0,1 0 0,2-3 0,1-1 0,2-3 0,1 0 0,6-3 0,1-1 0,0-3 0,-1-2 0,1 2 0,-1 0 0,-4 4 0,-2 2 0,-6 6 0,-3 2 0,15-27 0,-15 14 0,-20 24 0,-14 27 0,-16 11 0,-14 15 0,0 4 0,0 2 0,-14 9 0,3 10 0,-5 2 0,-5 5 0,5 2 0,-9 0 0,-1-3 0,3-2 0,-7 1 0,5 6 0,-5 0 0,-2 0 0,7-2 0,2-2 0,0-5 0,0-2 0,13-5 0,1-12 0,9-6 0,12-5 0,-3-4 0,7-6 0,7-6 0,5-14 0,11-9 0,10-9 0,-1-10 0,17-11 0,2-4 0,2-4 0,5-3 0,4-10 0,5-2 0,0 2 0,9 0 0,0-2 0,-24 30 0,0 0 0,6-5 0,0 0 0,2-2 0,0 0 0,3-3 0,-1-1 0,-3 2 0,0 1 0,-1 1 0,-3 0 0,-7 5 0,-3 1 0,22-22 0,-16 16 0,-17 18 0,-10 22 0,-17 6 0,-7 11 0,-7 10 0,-7 6 0,-8 8 0,-10 4 0,-1 12 0,-8 4 0,-3 7 0,-1 8 0,-4-6 0,1 5 0,0-4 0,0-3 0,-1 0 0,3-2 0,3-2 0,2-3 0,8-6 0,-1 1 0,7-4 0,6-6 0,5-13 0,12 1 0,1-5 0,4-2 0,8-10 0,-2-6 0,12-17 0,6-11 0,8-7 0,-1-4 0,17-10 0,2-5 0,2-6 0,2-5 0,3-2 0,4-3 0,8-4 0,13 0 0,-30 29 0,0-3 0,4-2 0,2-2 0,3-2 0,1-1 0,0-5 0,1-1 0,-1 2 0,-1 0 0,-5 3 0,-1 1 0,-6 2 0,-1 3 0,21-12 0,-29 15 0,-11 33 0,-23 14 0,-9 8 0,-9 8 0,-3-2 0,-11 18 0,-7 6 0,-5 10 0,-4 14 0,-10 5 0,-1-1 0,-4 1 0,35-33 0,-1 0 0,-31 35 0,32-36 0,-1 0 0,-1 0 0,0 0 0,-28 29 0,1 4 0,6-2 0,1 0 0,8-2 0,5-12 0,10-8 0,4-11 0,0 4 0,7-8 0,0-2 0,4-9 0,13-10 0,-4-20 0,15-7 0,6-12 0,10-13 0,14-10 0,-1-11 0,6-1 0,1 1 0,3 0 0,4-3 0,8-4 0,3-7 0,-24 35 0,2-1 0,2-2 0,0-2 0,4-2 0,2 0-63,3-3 1,1 0 0,5-5 0,0-1 0,0 1 0,-2-1-1,-4 4 1,-2 0 62,-5 7 0,-3 2 0,15-20 0,-19 22 0,-15 22 0,-28 20 0,-12 11 0,-2 15 0,-12 4 0,-2 2 0,-2 5 0,-2 11 0,-3 5 0,-4 5 0,-8 4 0,3-4 0,-2 11 0,0-5 0,2-2 0,-10 3 0,3 4 0,-6 5 0,-1 0 0,9-3 0,5-9 0,2 1 0,5-1 0,5-12 0,6-8 0,8-12 0,13-16 0,9-23 0,17-19 0,11-11 124,7-10 1,4-4 0,8-9-1,2-2-124,4-6 0,5 4 0,9-8 0,3 0 0,-31 37 0,1 0 0,2-5 0,2-1 0,5-5 0,2-1 0,3-3 0,1-2-56,4-5 1,0 1 0,-2 3-1,0 1 1,0-4 0,-3 1-1,-6 7 1,-3 3 55,25-29 0,-28 16 0,-16 26 0,-24 20 0,-6 16 0,-14 10 0,-12 11 0,1 0 0,-5 14 0,-7 6 0,-5 10 0,-5 7 0,-6 5 0,0 2 0,0 2 0,-7 2 0,0-4 0,34-31 0,0 2 0,-1 2 0,1 1 0,-30 30 0,32-31 0,0 1 0,-27 32 0,4-6 0,10-4 0,-2-8 0,6-7 0,8-4 0,6-12 0,12-6 0,2-10 0,12-9 110,2-14 1,11-14 0,15-16 0,4-7-111,2-4 0,5-10 0,9 3 0,5-7 0,2-7 0,2 2 0,9-9 0,-29 36 0,0-1 0,2-2 0,2-1 0,6-4 0,2-1 0,3-5 0,1-1 0,3-1 0,1-1-35,-1 0 0,0-1 0,-5 5 0,-1 0 1,-5 3-1,-1 1 0,-6 9 0,-3 2 35,16-20 0,-26 33 0,-23 18 0,-12 7 0,-13 14 0,-5 4 0,-2 7 0,-3 8 0,-9 11 0,-4 4 0,-8 7 0,-1 5 0,-1 2 0,1 1 0,-8-1 0,3 9 0,26-34 0,0 0 0,2 1 0,-1 0 0,1 0 0,-1 0 0,-3 3 0,0 1 0,3 2 0,1 0 0,0-2 0,1-1 0,0-1 0,1-2 0,-21 20 0,7-5 0,9-14 0,10-11 0,4-5 0,2-3 0,10-10 0,4-10 0,7-12 69,7-6 1,6-12 0,13-5 0,4-6-70,2-8 0,3-4 0,8-9 0,3 0 0,3-1 0,8-8 0,-1-5 0,-25 35 0,2-1 0,5-3 0,0 0 0,1 1 0,1 1 0,7-7 0,2 0 0,0-1 0,-1-1 0,0-2 0,-1-1 0,-1 3 0,-2 1 0,-7 5 0,-3 2 0,21-35 0,-18 19 0,-21 31 0,-9 12 0,-14 24 0,-6 7 0,-6 5 0,-11 11 0,-4 4 0,-6 8 0,-1 6 0,-7 5 0,-3 9 0,-2 3 0,-5 4 0,-2-5 0,-2 6 0,0-4 0,0 4 0,-1-4 0,1 8 0,2 0 0,5 0 0,-3-14 0,10 0 0,4-7 0,7-7 0,7-12 0,10-6 0,8-17 0,5-11 0,14-18 0,9-17 0,9-6 0,10-7 0,0-6 0,4-8 0,5 0 0,-1 0 0,13-3 0,4-4 0,-27 32 0,0-2 0,0-1 0,1-1 0,6-1 0,1-1 0,1-1 0,1-2 0,2-2 0,0-1 0,1-1 0,0-1 0,-1 4 0,-2 2 0,-5 3 0,-2 1 0,24-28 0,-17 11 0,-17 17 0,-12 13 0,-19 16 0,-2 12 0,-9 12 0,-5 6 0,-2 5 0,-5 5 0,-6 9 0,-5 9 0,-10 0 0,-1 9 0,-1 3 0,0 2 0,-4 2 0,4 3 0,-4 4 0,-10 7 0,5-2 0,27-36 0,0 0 0,-27 38 0,2-2 0,26-35 0,-1 0 0,-20 28 0,3-7 0,8-10 0,10-8 0,11-10 0,1-11 0,10-12 0,10-16 0,5-13 0,13-17 0,8-9 0,4-10 0,4-4 0,10-2 0,4-2 0,8-6 0,-3 4 0,4-8 0,6-2 0,-31 35 0,2 1 0,9-1 0,2-1 0,0-8 0,0-1 0,3-2 0,1 0 0,-1-1 0,1 2 0,-4 3 0,-1 1 0,-6 4 0,-2 3 0,24-31 0,-16 17 0,-16 27 0,-19 17 0,-9 13 0,-14 9 0,0 8 0,-4-3 0,-3-2 0,-9 7 0,-5 9 0,-4 4 0,-2 10 0,-3 7 0,-2 11 0,-5 0 0,-2 0 0,-2 3 0,-10 4 0,32-31 0,-1 0 0,0 2 0,-1 1 0,-3 4 0,0 2 0,2 0 0,1 0 0,-1 2 0,0-1 0,1 1 0,-1-1 0,1-5 0,1-1 0,-24 39 0,7-17 0,10-13 0,13-19 0,1-11 0,13-12 0,9-15 0,10-8 0,9-16 0,13-12 0,8-11 0,4-7 0,5-2 0,2-2 0,5-6 0,2-6 0,2 3 0,9-3 0,-29 36 0,0 1 0,2-1 0,2-1 0,4-4 0,1-2 0,2-1 0,0-1 0,1-1 0,1-1-40,2-1 1,-1 0 0,-2 2 0,-2-1-1,0 2 1,-2 1 0,-4 5 0,-2 1 39,25-30 0,-20 22 0,-22 22 0,-8 14 0,-21 14 0,-5 14 0,-5 4 0,-1 6 0,-3 3 0,-5 10 0,-7 9 0,-11 5 0,-4 6 0,-3-1 0,-5 1 0,3 10 0,-5 5 0,-5 1 0,33-34 0,0 1 0,-5 3 0,0 1 0,0 2 0,0 1 0,-1-1 0,0 0 0,0 0 0,0 0 0,5-5 0,-1-1 0,-33 27 0,12-12 0,14-14 0,8-11 104,13-16 1,8-14 0,7-14-105,10-4 0,7-5 0,8-7 0,3-9 0,5-7 0,-3-12 0,10 3 0,4-5 0,7-3 0,0-6 0,10-2 0,1-3 0,3-4 0,-25 36 0,2 1 0,1-4 0,2 0 0,2-3 0,1-1-49,2-1 0,0-1 1,3-1-1,-1 0 1,-4 0-1,-1 0 1,-3 2-1,-2 1 49,-3 3 0,-1 2 0,15-25 0,-20 28 0,-17 18 0,-11 18 0,-13 12 0,-13 14 0,-1 2 0,-13 14 0,-6 6 0,-4 10 0,-6 14 0,-6 2 0,2 0 0,5 3 0,-12-1 0,5 5 0,-1-4 0,6-1 0,-3 3 0,31-33 0,0 1 0,-2 0 0,0-1 0,0 1 0,0-1 0,-29 33 0,14-5 0,0-7 0,7-7 0,-3 1 0,12-15 0,2-8 0,8-8 97,13-14 0,-2-4 1,11-16-1,5-9-97,7-8 0,11-20 0,5 0 0,2-7 0,5-2 0,2-1 0,5-8 0,4-3 0,8-2 0,-26 30 0,2 0 0,2 1 0,1 0 0,3-4 0,0 1 0,2-4 0,1 0 0,8-5 0,1-2 0,2-4 0,0-1 0,1 1 0,0-1-30,0 1 1,0-1-1,-6 6 1,-2 1-1,-4 5 1,-1 2-1,22-30 30,-18 17 0,-24 26 0,-20 30 0,-4 10 0,-15 10 0,-6 3 0,-5 5 0,-14 7 0,-11 13 0,-5 10 0,-2 8 0,-1-1 0,1 6 0,0-1 0,0-1 0,27-30 0,1 0 0,-1-2 0,0 0 0,2 2 0,0 0 0,0 3 0,1-1 0,-2-2 0,-1 1 0,0 4 0,1 1 0,0-3 0,1-1 0,-32 36 0,12-8 0,7-16 0,9-12 0,10-11 0,-5-7 0,18-14 0,2-9 0,14-11 0,10-17 0,11-9 0,5-6 0,6-6 0,5-8 0,3 1 0,2-4 0,4-2 0,-2-2 0,12-6 0,4-6 0,-29 36 0,1 0 0,6-3 0,1 0 0,-1 0 0,0-1 0,3-1 0,0 0 34,-3 1 1,0 0-1,-1 3 1,-2 2 0,19-28-1,-20 18-34,-15 17 0,-14 21 0,-14 11 0,-7 11 0,-13 17 0,-8 9 0,-4 6 0,-3 6 0,-8 8 0,-3-1 0,0 4 0,4 2 0,-4-2 0,-2 0 0,-3 0 0,3 4 0,2-4 0,7-5 0,-2 1 0,1-3 0,6 2 0,6-13 0,8-10 0,13-7 0,7-25 0,14-11 0,7-12 0,7-17 0,6 1 0,5-9 0,1-5 0,8 4 0,-2-6 0,10-2 0,4-3 0,2-10 0,10-1 0,1-3 0,-31 35 0,0 0 0,4-1 0,0-1 0,-3 2 0,-1 0 0,32-30 0,-11 13 0,-26 22 0,-12 11 0,-6 7 0,-15 20 0,-13 5 0,-9 15 0,-10 10 0,-6 8 0,-5 6 0,-5 7 0,-2 5 0,0 2 0,-7 3 0,2 2 0,1 2 0,-8 2 0,10-4 0,-5 5 0,-2 1 0,2-8 0,4-3 0,10-11 0,9-7 0,8-14 0,8-10 0,9-10 0,8-17 0,8-7 0,8-7 0,11-9 0,2-9 0,3-7 0,9-9 0,-3 4 0,5-2 0,3-5 0,2 1 0,4-3 0,5 0 0,0-5 0,12-8 0,-8 3 0,-1 4 0,-3 1 0,-5 12 0,-9 7 0,-4 9 0,-14 19 0,-15 18 0,-15 9 0,-9 14 0,-10 5 0,-4 6 0,0 8 0,-8 4 0,4 2 0,-1-2 0,-7 5 0,9-3 0,-4 1 0,-2 1 0,-1-4 0,1 7 0,-1-2 0,1-5 0,6 3 0,3-6 0,2-6 0,5-4 0,1-6 0,13-17 0,4-10 0,7-14 0,7-12 0,11-15 0,12-14 0,0-3 0,0 3 0,7-5 0,-2 4 0,4-4 0,2-2 0,8 0 0,2 0 0,-1 0 0,1-1 0,-5 10 0,-11 7 0,-10 9 0,-9 10 0,-7 15 0,-9 12 0,-11 9 0,-8 14 0,-8 5 0,-6 7 0,-1 11 0,-8 4 0,1 1 0,-1 0 0,1 4 0,2-4 0,2 0 0,2-1 0,1 6 0,-6-6 0,4-1 0,1-6 0,10 1 0,-3-14 0,5 2 0,11-15 0,3-1 0,12-23 0,3-9 0,8-10 0,5-13 0,1-12 0,1 1 0,0-1 0,7 0 0,-1 5 0,-1-2 0,-3 2 0,-3 2 0,1 2 0,0 1 0,0 0 0,-8 6 0,1 3 0,2 2 0,-6 2 0,-1 19 0,-11 9 0,-5 11 0,2 8 0,-6 2 0,-1-1 0,0 1 0,-1 0 0,-8 2 0,0 2 0,0 3 0,3 6 0,2-4 0,2 0 0,-2 0 0,0 5 0,0-7 0,2-3 0,-2-2 0,4-2 0,-2-1 0,10-10 0,-3-13 0,4-15 0,13-14 0,4-14 0,2-3 0,-3 3 0,6-5 0,-5 3 0,2 2 0,-2 2 0,4 5 0,-6 2 0,2 5 0,-1 2 0,-8 2 0,2 7 0,-3 3 0,3 4 0,-4-4 0,6 18 0,-9 0 0,-2 9 0,-5 2 0,2 8 0,-6-5 0,-1 4 0,1 3 0,4 2 0,-5 2 0,1 3 0,-1-3 0,5 5 0,-4-2 0,-1-3 0,1-2 0,4-2 0,-5 0 0,3-1 0,4 1 0,-6 0 0,8-12 0,-3-9 0,3-11 0,3-8 0,0-4 0,0-2 0,0-3 0,7 1 0,0 3 0,-2-1 0,-3-3 0,5 1 0,0 6 0,-3 0 0,-1 7 0,-3 1 0,0 6 0,0-7 0,0 12 0,0 2 0,0 11 0,0 8 0,-3 1 0,-1 3 0,-3 5 0,-7-5 0,5 7 0,0-2 0,-1-1 0,-3 3 0,3-4 0,-1 1 0,4 1 0,-5-7 0,3-1 0,2-8 0,7-14 0,0-17 0,0-8 0,0-6 0,7-1 0,2-5 0,1 2 0,-1 2 0,0 10 0,-4-3 0,2 5 0,-3 2 0,1 3 0,-1 2 0,3 2 0,0 9 0,-7-4 0,-2 11 0,-5 5 0,5 5 0,-8 6 0,4-2 0,-1-2 0,0 2 0,4 10 0,-1 1 0,-3-1 0,-2 6 0,4 0 0,-2 3 0,3-1 0,-6-6 0,1 4 0,0-2 0,0-4 0,-1-3 0,6-3 0,-3 1 0,0-12 0,7-9 0,0-11 0,7-17 0,2-6 0,0-6 0,1-1 0,6 6 0,-5 1 0,3-1 0,0 3 0,-7-5 0,4 7 0,1 0 0,-1 0 0,-6 3 0,4 6 0,-2 0 0,0 0 0,2 7 0,-4 1 0,2-3 0,0-3 0,-7-2 0,0 10 0,0 6 0,0 17 0,0 8 0,0 4 0,-3 5 0,-4 1 0,-4 3 0,-1 4 0,-4 2 0,7 2 0,0 1 0,0-1 0,-7 1 0,4-1 0,-2 1 0,0-1 0,7-4 0,-4 0 0,-1 2 0,1-2 0,6-2 0,-4 1 0,2-1 0,0 2 0,-2-5 0,4 0 0,-2-2 0,3-4 0,2-3 0,2-2 0,-3-1 0,-4 1 0,5 0 0,-5 0 0,5-1 0,2-8 0,0-3 0,0-25 0,2-5 0,5-2 0,-5-7 0,8 2 0,-4 1 0,1-3 0,7 4 0,-5-6 0,1 0 0,-1 0 0,0 4 0,-4-4 0,2-1 0,-3 1 0,5 5 0,-2-8 0,0-2 0,2-2 0,-6 2 0,6 0 0,-2-2 0,0 2 0,2 0 0,-4-2 0,2 2 0,-3 3 0,-2 8 0,1 1 0,4 9 0,-5 4 0,5 5 0,-5 7 0,-2 0 0,0 10 0,0 1 0,-2-2 0,-3-6 0,-2 4 0,0-3 0,7 10 0,0 2 0,-6-4 0,-1 1 0,2 4 0,3 1 0,2 5 0,-3 2 0,-1 5 0,-3 3 0,0-6 0,7 6 0,-2-1 0,-5 0 0,4 5 0,-3 9 0,1 2 0,-2-1 0,5-1 0,-7 0 0,2 2 0,0-2 0,-3-4 0,6-8 0,-3-6 0,2-5 0,3-9 0,2 0 0,0-19 0,0-2 0,2-11 0,5-10 0,-2 3 0,6-10 0,1-4 0,-1-7 0,1 2 0,4-4 0,-2 2 0,2-3 0,0 3 0,0-7 0,-2-2 0,2-5 0,3 2 0,1-9 0,1 7 0,0 5 0,0 7 0,-1-3 0,1 7 0,0 12 0,-7 16 0,0 9 0,-10 7 0,3 7 0,-5 7 0,-2 4 0,0 10 0,0 2 0,-2 0 0,-5 0 0,5 7 0,-7-3 0,2 5 0,0 3 0,-7-8 0,7-1 0,0-1 0,-2 0 0,4-4 0,-6 4 0,2-2 0,4-5 0,-4-8 0,2-4 0,2 3 0,3-6 0,4-10 0,3-16 0,4-7 0,3-5 0,1 0 0,8 5 0,0-2 0,0-3 0,-8-2 0,1 5 0,2-3 0,3 3 0,2 2 0,-1 2 0,1 0 0,0 1 0,0-1 0,-1 2 0,1 3 0,0 2 0,-7 7 0,-1-4 0,4 2 0,-8 2 0,0 7 0,-11 2 0,-5 3 0,-7 2 0,-7 6 0,-4-3 0,-3 1 0,3 5 0,0-4 0,-1-1 0,-1 1 0,1-1 0,3-6 0,2 2 0,1-2 0,-1 1 0,0-3 0,0 4 0,1-5 0,-1-2 0,0 0 0,10-2 0,4-5 0,7-5 0,7 1 0,-3-8 0,10 8 0,2-3 0,3 0 0,1 7 0,1-7 0,2 1 0,5 1 0,-3 1 0,10 6 0,-1-4 0,-1-3 0,6 5 0,-5-7 0,8 1 0,6 1 0,-4-6 0,4 6 0,-4-2 0,-2 0 0,-10 3 0,-4-3 0,-5 5 0,-3 0 0,-6 6 0,0-4 0,-12 5 0,-2 4 0,-11 5 0,-8 7 0,-4 5 0,-2-1 0,-5-2 0,-2-2 0,4 0 0,-6 7 0,-1-3 0,3-4 0,-5 2 0,7-9 0,-2 0 0,-5 2 0,7-7 0,0 5 0,2-2 0,1 2 0,-8-5 0,7 5 0,1-5 0,-3-2 0,9 3 0,-2 1 0,7 3 0,0-2 0,6-3 0,1-2 0,25-2 0,5-3 0,2-2 0,0 0 0,-2 5 0,2-3 0,5-2 0,-3-2 0,10 5 0,-1-3 0,-2 2 0,8 1 0,-6-1 0,5-2 0,3 2 0,-3-4 0,-2 2 0,-5 3 0,-2 1 0,5 3 0,-8-2 0,-1-3 0,-3-2 0,-9 1 0,-1 6 0,-8 0 0,2 0 0,-14 0 0,-7 0 0,-4 0 0,-5 0 0,-3 0 0,-4 2 0,-2 5 0,0-5 0,-5 5 0,2-2 0,-1 2 0,-4-5 0,-1 7 0,-1-2 0,1 0 0,6 0 0,3-5 0,0 3 0,-1 2 0,6 0 0,-5-7 0,2 0 0,4 0 0,3 0 0,2 0 0,1 0 0,1-3 0,3-1 0,2-3 0,10-2 0,-3 2 0,4 4 0,13-6 0,1 9 0,10 0 0,0 0 0,-1-2 0,1-5 0,-7 5 0,0-5 0,2 2 0,2-2 0,3 5 0,0-7 0,0-1 0,-8 8 0,1-5 0,-2 3 0,2-3 0,-5 4 0,-11-6 0,-5 9 0,2 0 0,-9 0 0,-2 0 0,-2 0 0,-3 0 0,0 0 0,7 0 0,1 0 0,-4 0 0,-1 0 0,-3 0 0,0 0 0,1 0 0,6 0 0,0 0 0,9 0 0,-4 0 0,12 0 0,3 0 0,8 0 0,5-7 0,1 0 0,1 3 0,2 1 0,0 1 0,0-3 0,-4-1 0,4-1 0,4 7 0,-1 0 0,-3 0 0,-2 0 0,-1 0 0,1 0 0,0 0 0,0 0 0,-1 0 0,1 2 0,0 5 0,0-5 0,-3 7 0,-2-2 0,-2 0 0,-3 2 0,6-4 0,-4 2 0,-6 0 0,7-7 0,-9 2 0,2 5 0,-7-5 0,-7 5 0,2-4 0,-9-3 0,-2 0 0,-2 0 0,-3 2 0,0 2 0,1 3 0,-1-2 0,0-3 0,0-2 0,1 0 0,-1 0 0,0 0 0,0 0 0,1 0 0,-1 0 0,0 0 0,0 0 0,1-2 0,-1-5 0,7 5 0,0-5 0,7 5 0,-6 2 0,8-3 0,-2-4 0,7 5 0,7-5 0,7 5 0,-3 2 0,3-2 0,2-3 0,3-2 0,1 0 0,1 7 0,2 0 0,5 0 0,-5 0 0,7-2 0,-2-3 0,-1-2 0,1 0 0,-7 7 0,-1-2 0,1-5 0,0 5 0,0-5 0,-1 5 0,1 2 0,-7-3 0,0-4 0,-10 5 0,6-7 0,-13 9 0,-4 0 0,3 0 0,-10 0 0,9 0 0,-4 9 0,9-7 0,0 10 0,0-5 0,9-5 0,5 5 0,5-5 0,1 1 0,1 1 0,0 3 0,-1-2 0,-6-3 0,0-2 0,2 0 0,3 0 0,1 0 0,1 0 0,0 0 0,0 0 0,-1 0 0,1 0 0,0 0 0,0 0 0,-7 0 0,-1 0 0,3 0 0,3 0 0,2 0 0,-1 0 0,1 0 0,-7 0 0,0 0 0,0 0 0,-3 0 0,-2 0 0,-22 9 0,-4 3 0,1-1 0,0 8 0,-5-5 0,1 4 0,-1 3 0,2-7 0,3-1 0,3 1 0,-4-2 0,-1 6 0,-3-4 0,0 5 0,8-8 0,-1-2 0,-2 0 0,6-4 0,4 9 0,-6-9 0,17 1 0,-3-10 0,5-5 0,2-3 0,7 5 0,-2-7 0,4-2 0,3-2 0,0 4 0,0 2 0,-3 1 0,-4-1 0,4 1 0,-4-5 0,5 2 0,-6 9 0,1-2 0,2 5 0,-6-7 0,-1 18 0,-11 3 0,-5 11 0,-5 14 0,-9-3 0,-2 5 0,-4 3 0,-3 2 0,-7 2 0,2 4 0,-2 3 0,-2-4 0,-2 6 0,-1 3 0,1 2 0,2-7 0,2-5 0,4-6 0,3-8 0,-4 3 0,9-9 0,6-3 0,8-11 0,11-7 0,0-14 0,0-7 0,9-4 0,5-3 0,6-2 0,8-5 0,-5 3 0,7-10 0,0-2 0,5-2 0,1 0 0,1 2 0,-2 2 0,2-1 0,7-10 0,-1-1 0,-3 6 0,-1 4 0,0 2 0,2-4 0,-1 5 0,-6 6 0,-4 7 0,-9 7 0,-10 5 0,-4 9 0,-11 3 0,-3 3 0,2 8 0,-4 5 0,0 2 0,-1 2 0,1 4 0,-14-1 0,2 8 0,-2 5 0,0 7 0,-7-2 0,-4 7 0,-5-3 0,-3 1 0,1 8 0,-3-1 0,-2 1 0,-3-1 0,-6 4 0,7-7 0,4-3 0,7-8 0,0-5 0,9-14 0,3-7 0,2-5 0,12-4 0,4-9 0,11-5 0,3-7 0,9-11 0,-2-5 0,5-2 0,1-5 0,1-2 0,2-3 0,2-2 0,3-4 0,9-3 0,-5-4 0,3 6 0,-1 6 0,-1-6 0,4-1 0,-3-3 0,3-5 0,-5 7 0,1 5 0,-3 7 0,-5 4 0,-2 10 0,-12 4 0,-4 19 0,-11 11 0,-5 3 0,-3 4 0,-2 5 0,-7 4 0,1 5 0,-1 2 0,-2 3 0,-5 6 0,-4 1 0,0-1 0,-5 1 0,7-1 0,-2 1 0,-5-1 0,-2 8 0,-3 1 0,1 1 0,-1 0 0,-2 4 0,-2-4 0,-2-1 0,2 1 0,4-3 0,5-6 0,5-3 0,2-4 0,2-1 0,10-11 0,2-7 0,2-4 0,9-7 0,-2-12 0,12-5 0,4-11 0,5-5 0,9-6 0,-2-5 0,7-5 0,-3-2 0,3-3 0,-3 1 0,10 4 0,1-2 0,4-2 0,1-8 0,1 8 0,-1 0 0,1-3 0,-1 0 0,1-6 0,-1 4 0,0 2 0,-1 2 0,-3 8 0,-5-1 0,-2 1 0,-3 9 0,-6 4 0,0 5 0,-7 11 0,0 6 0,-10 6 0,1 4 0,-10 3 0,1 9 0,-10-2 0,-5 7 0,-6 6 0,0 6 0,-8 11 0,1 2 0,0 2 0,0 0 0,-5-4 0,2 2 0,-2 3 0,5-1 0,0-4 0,-1 2 0,1 2 0,7-1 0,-3-11 0,5-3 0,2-3 0,3-10 0,4-6 0,5-12 0,9-2 0,9-11 0,5-17 0,4-6 0,3-5 0,7-3 0,2-2 0,2-2 0,5-2 0,-5-8 0,3 6 0,2-3 0,2-5 0,9 1 0,1-1 0,-6 5 0,-6 2 0,0 5 0,-7 9 0,0 5 0,0 2 0,-2 5 0,-8 8 0,1 4 0,-7 8 0,0-2 0,-10 5 0,15 2 0,-17 0 0,7 0 0,-9 0 0,10 0 0,-8 0 0,7 0 0,-7 0 0,5 0 0,-4 0 0,6 0 0,-7 0 0,5 0 0,-5 0 0,8-9 0,-10 6 0,0-6 0,0 7 0,0-5 0,0 5 0,-10-8 0,-1 8 0,-3-3 0,0-2 0,0 1 0,-6 6 0,-1 0 0,0 0 0,0 0 0,1 0 0,-1 0 0,0 0 0,0 0 0,1 0 0,-1 0 0,0 0 0,0 0 0,10 0 0,2-3 0,9-4 0,2 3 0,5-10 0,4 7 0,10-7 0,0 7 0,0-4 0,-1 2 0,1-5 0,0 7 0,0 2 0,-1-4 0,1 2 0,0 2 0,-7 1 0,0-3 0,-10 5 0,5-8 0,-18 13 0,-5 1 0,-4 3 0,-3 2 0,0-4 0,1 2 0,-1-2 0,7 4 0,0-2 0,-2-3 0,5-1 0,-3-3 0,0 9 0,2-7 0,3 7 0,18-9 0,5 0 0,5 0 0,1-2 0,1-5 0,0 5 0,0-5 0,-1 5 0,1-5 0,0 0 0,0 0 0,-1 7 0,-6-7 0,0 0 0,-9 0 0,4 7 0,-7 0 0,5 0 0,-5 0 0,8 0 0,-10 0 0,9 0 0,-7 0 0,10 2 0,-5 5 0,-5-2 0,5 9 0,-3-10 0,3 3 0,-4 5 0,4 2 0,-5-3 0,-2 3 0,0 2 0,0 3 0,0 1 0,0 1 0,0 0 0,0 0 0,0-1 0,-2-1 0,-3-3 0,-2-2 0,2 2 0,3 2 0,0 3 0,-3 0 0,-2 0 0,-2-1 0,4 3 0,-1 3 0,1 1 0,-4 1 0,2-7 0,2-1 0,-4 1 0,2 0 0,2 0 0,3-1 0,-5 1 0,0 0 0,3 0 0,-6-1 0,4 1 0,-1-2 0,-3-6 0,8 6 0,-5-5 0,3 4 0,-3 3 0,4 0 0,-4-1 0,3 1 0,-3 0 0,5-7 0,-5-1 0,4 4 0,3 1 0,-7 3 0,1 0 0,1-1 0,0 1 0,1 0 0,-3 0 0,0-1 0,5 1 0,-5 0 0,4-1 0,-6 1 0,0 0 0,7 0 0,-5-1 0,4 1 0,3 0 0,-6-7 0,-1 0 0,2 2 0,3 2 0,2-4 0,0 0 0,-3 0 0,-4-3 0,5 8 0,-5-6 0,5 6 0,2-5 0,0 0 0,0 2 0,0-5 0,0 3 0,-2 0 0,-5-3 0,4 8 0,-4-5 0,5 4 0,2 3 0,0 0 0,-2-8 0,-3 1 0,-2 2 0,0 3 0,7 2 0,0-1 0,0 1 0,0 0 0,0 0 0,-6-8 0,-1 1 0,2 2 0,3 3 0,2-5 0,0-1 0,0 4 0,0 1 0,0-4 0,0 0 0,0 2 0,-3 0 0,-1 0 0,-3-2 0,2 2 0,3-4 0,2 1 0,0 4 0,0 1 0,-2-4 0,-3 0 0,-2 2 0,3 2 0,1-4 0,3 0 0,0 2 0,0 2 0,-2-4 0,-3 0 0,-2 2 0,3 3 0,1-6 0,1 1 0,-5 2 0,5 3 0,-5 2 0,5-1 0,-1-6 0,-1 0 0,-3 2 0,0-4 0,7 2 0,-2-3 0,-5 3 0,4 4 0,-3-4 0,3-2 0,3 1 0,0-8 0,0 7 0,0-5 0,0-5 0,0-9 0,0-14 0,3-4 0,1 2 0,5-5 0,3-6 0,-5 1 0,7-4 0,-1-4 0,-1-5 0,6-5 0,-6 5 0,2-2 0,0 2 0,-3 2 0,3 2 0,-5 1 0,0-1 0,-4 8 0,7 1 0,-3 3 0,-5 5 0,1 2 0,0 2 0,2 1 0,-1-1 0,-3 0 0,1 0 0,3 1 0,0-1 0,-7 0 0,2 0 0,5 1 0,-4-3 0,4-3 0,-5-1 0,-2 1 0,0 3 0,0 2 0,0 1 0,0 6 0,2 2 0,5 3 0,-5-7 0,5 2 0,-4 3 0,-3-3 0,2-2 0,5-3 0,-5-4 0,5-2 0,-5-3 0,1 0 0,1 8 0,3-1 0,-2 0 0,-3 1 0,0-1 0,3 0 0,2 0 0,0 1 0,-5-1 0,5 0 0,-5 7 0,5 0 0,-2 1 0,2 1 0,-5-6 0,7 4 0,1-5 0,-8-1 0,7-1 0,0 0 0,-6 0 0,6 1 0,-2-1 0,0 0 0,0 7 0,-7 0 0,2 1 0,5 1 0,-5-6 0,5 4 0,-2 5 0,-1-1 0,3 1 0,0 5 0,-7-10 0,0-2 0,0 4 0,2-2 0,5-2 0,-4-2 0,4-3 0,-5 0 0,-2 0 0,0 8 0,0-1 0,0 7 0,0-7 0,0 7 0,0-7 0,0-2 0,0 5 0,0-3 0,0 0 0,0-7 0,0 7 0,0 1 0,9 8 0,-7-4 0,8 9 0,-10 0 0,-3 9 0,-4 5 0,5 4 0,-7 5 0,2 3 0,0 1 0,-2 3 0,4-4 0,-4 4 0,-3 2 0,6 0 0,-6 5 0,0-2 0,1 1 0,4-3 0,-5 1 0,3 1 0,5-3 0,-6 7 0,1-4 0,0 4 0,0 3 0,0-1 0,4-2 0,-4-2 0,-3-2 0,8-1 0,-6 5 0,3-2 0,1-2 0,-1-7 0,4 4 0,-1 0 0,-3 0 0,0-13 0,5 2 0,-3-3 0,-2 0 0,-2 5 0,4 3 0,-2 1 0,3-1 0,-1-3 0,1-2 0,-6 2 0,-1 4 0,6-1 0,-2 6 0,3-2 0,-3-5 0,4 5 0,-4 0 0,3 0 0,-3 0 0,5-2 0,-5-5 0,2 2 0,-2 3 0,5-1 0,-5-6 0,5 0 0,2 0 0,-7-1 0,0 1 0,2 0 0,3 0 0,-5-1 0,0 1 0,3 0 0,1 0 0,-4 2 0,0 2 0,0 3 0,-2-3 0,7 0 0,-7 1 0,2 1 0,0-1 0,0-10 0,5-2 0,-3 2 0,-2 2 0,0-4 0,7 0 0,0 2 0,0 3 0,0-6 0,0 1 0,0 2 0,0 3 0,-7 2 0,0-1 0,3 1 0,1 0 0,1 0 0,-2-1 0,-3 1 0,2 0 0,0-1 0,1 1 0,-3 0 0,0 0 0,7-1 0,0 1 0,0-7 0,0 0 0,-2-3 0,-3 6 0,-2-4 0,0 1 0,7 7 0,0 0 0,0-1 0,-2-6 0,-3 0 0,-2 2 0,3 3 0,2 1 0,-1 1 0,-4 0 0,5 0 0,-5-1 0,5-6 0,2 0 0,0-7 0,0 7 0,-7 0 0,0 6 0,0 1 0,7 0 0,0 0 0,0-1 0,-2 1 0,-5 0 0,5 0 0,-5-1 0,4 1 0,3-7 0,0 0 0,0-10 0,0 6 0,0-10 0,0-10 0,0-4 0,3-2 0,1 0 0,3 0 0,-2-7 0,4 2 0,-2-9 0,0 3 0,2-1 0,-4-9 0,6 3 0,1-6 0,-1-1 0,-4-1 0,5 1 0,-1-1 0,1 1 0,-5-1 0,4 3 0,-2 2 0,-4 3 0,4 8 0,-2-1 0,-2 4 0,-1 11 0,3 5 0,-4 5 0,6 4 0,-9 5 0,-7-2 0,0 9 0,2 2 0,-4-5 0,2 3 0,3 2 0,-6 3 0,3 1 0,0 1 0,-2 0 0,7 0 0,-7-1 0,2 3 0,0 5 0,0-5 0,5 5 0,-3-3 0,-2 3 0,-2-5 0,4 5 0,-2-3 0,3 3 0,-1-5 0,1 4 0,-3-1 0,2 1 0,-4-4 0,2 5 0,2-5 0,3-2 0,0-3 0,-3-2 0,-2 0 0,3 8 0,-6-4 0,3 8 0,3-5 0,2-9 0,2 0 0,-3-1 0,-4-1 0,5 6 0,-5-4 0,5 5 0,-1-5 0,-3-1 0,3-6 0,-4 7 0,5 0 0,2 7 0,-2-7 0,-3-1 0,-2 3 0,0-4 0,7 2 0,0 2 0,0-5 0,0 3 0,0 2 0,0-4 0,0 2 0,-2-3 0,-3 5 0,-2-2 0,1-7 0,6 7 0,0 2 0,0-4 0,0 2 0,0 2 0,-3-5 0,-4 3 0,5 0 0,-7 7 0,9-8 0,0 1 0,0-7 0,0 7 0,-2-7 0,-5 7 0,4-10 0,-6 15 0,9-17 0,-2 7 0,-5-9 0,5 10 0,-17-8 0,15 7 0,-10-9 0,7 7 0,-7 0 0,0 0 0,-7-7 0,1 0 0,-1 0 0,0 0 0,0 0 0,1 7 0,-1 0 0,0 0 0,0-7 0,1 0 0,6 0 0,0 0 0,-2 0 0,4 0 0,-1 0 0,-4 0 0,6 2 0,-3 2 0,-2 3 0,4 0 0,-1-7 0,-4 0 0,-1 0 0,-3 0 0,7 7 0,1 0 0,-4-2 0,6-3 0,-3-2 0,0 2 0,-6 5 0,-1-4 0,0 3 0,7-3 0,3-1 0,-1 3 0,1 2 0,4-1 0,-7-6 0,0 7 0,-7 0 0,7 0 0,1-7 0,6 0 0,-7 0 0,7 0 0,-7 0 0,10 0 0,-15 0 0,15 0 0,-10 0 0,9 0 0,-4 0 0,9 0 0,0-9 0,0-5 0,0-4 0,0-3 0,0-2 0,2-2 0,5-3 0,-2-7 0,6 5 0,-2 0 0,-4 0 0,4-4 0,0 4 0,1 0 0,-1 0 0,5-7 0,-7 3 0,0-3 0,2 2 0,-5-4 0,8 4 0,-1-1 0,1 1 0,-5-4 0,4 4 0,1-4 0,-1-2 0,-6 1 0,4 6 0,-2 4 0,0 0 0,0 7 0,-7-5 0,0 5 0,0 2 0,2 1 0,3-1 0,2 0 0,0 0 0,-7 1 0,0-1 0,0 0 0,0 0 0,0 1 0,0-1 0,0 0 0,7-7 0,0 1 0,-3-1 0,-1-2 0,-1 7 0,2-4 0,3 1 0,-2-2 0,-3 5 0,-2-4 0,0 4 0,0 2 0,0 0 0,0 1 0,0-1 0,0 0 0,3 0 0,1 1 0,3-4 0,-2-3 0,-3 4 0,0-7 0,3 0 0,2-5 0,0 3 0,-5 0 0,3-1 0,2 1 0,2 0 0,-5-3 0,3 8 0,-2 4 0,-3 2 0,1 0 0,1 0 0,3 1 0,0-1 0,-7 0 0,2 0 0,3 1 0,2-1 0,0 7 0,-7 0 0,0-2 0,0 7 0,0 0 0,0 11 0,0 5 0,-3 2 0,-1 7 0,-5-2 0,-3 2 0,7 10 0,-4 1 0,2-1 0,0-3 0,-6 4 0,3 3 0,1 3 0,0 3 0,-5 4 0,5 1 0,0 1 0,-1-1 0,-3 3 0,3 2 0,1 5 0,0 2 0,-7 2 0,4 7 0,1-2 0,4-5 0,-2 3 0,-1-9 0,1-3 0,0-3 0,0 4 0,4-4 0,-2-4 0,3 1 0,1-10 0,3 0 0,-2-3 0,-5 1 0,5-7 0,-5-8 0,5 4 0,2 1 0,0-4 0,0 0 0,0 2 0,0 2 0,-3 3 0,-1 0 0,-3 0 0,0-8 0,7 1 0,0 2 0,0-4 0,0 2 0,0-7 0,0 6 0,0-8 0,0 4 0,0-9 0,0-9 0,0-3 0,0-8 0,0-1 0,0 0 0,2 1 0,3-4 0,2-3 0,0 1 0,-5-6 0,2 0 0,3 0 0,3-5 0,-6-9 0,3-3 0,-2 3 0,4-7 0,0-2 0,0-3 0,1 3 0,-1-5 0,-5 7 0,3-2 0,-2-1 0,4 3 0,-2-4 0,-2 4 0,-3 2 0,5 3 0,0 4 0,0-2 0,2-3 0,-7 1 0,5 6 0,-2 1 0,2-1 0,-5 1 0,7 2 0,-2 2 0,0 2 0,7 3 0,-7-5 0,0 3 0,2-3 0,-7 4 0,8 1 0,-4 0 0,1 0 0,3 4 0,-6-4 0,3 2 0,-2 4 0,4-4 0,-2 0 0,0-2 0,2-5 0,-7 7 0,7 0 0,-2 3 0,0-1 0,0 0 0,-4 8 0,1-1 0,3 0 0,0 7 0,-7 1 0,0-4 0,7 6 0,0-3 0,0 0 0,-7-7 0,0 1 0,0-1 0,0 0 0,0 7 0,0 1 0,0-4 0,2-1 0,5-3 0,-5 1 0,5-1 0,-5 9 0,-2-6 0,0 4 0,0 2 0,0-1 0,0-1 0,0-7 0,0 7 0,0 0 0,0 10 0,0-5 0,0 11 0,0 5 0,0-3 0,-2 10 0,-2 2 0,-3 3 0,-3 2 0,6-1 0,-5 3 0,-3 5 0,5 2 0,-7 7 0,0-3 0,3 3 0,-7 2 0,6 5 0,-2 2 0,0 3 0,7 6 0,-6-4 0,-1 0 0,2-1 0,-6 1 0,6-5 0,1 0 0,4-7 0,-2 3 0,-1-8 0,1 3 0,0-2 0,2-5 0,5-9 0,-3-1 0,-2 1 0,0 0 0,7-1 0,0-6 0,0 0 0,0-9 0,0 2 0,0-14 0,0 2 0,0-9 0,0-2 0,0-2 0,0-3 0,0 0 0,0 1 0,3-8 0,1-2 0,3-2 0,-2-5 0,4-2 0,-2-3 0,0 1 0,2-1 0,-7-2 0,5-2 0,-2-2 0,2 2 0,-5 2 0,7 2 0,-2 1 0,0-1 0,2 8 0,-4 2 0,2 2 0,-3 4 0,1 3 0,0 3 0,2-1 0,0 9 0,-7 3 0,0 11 0,0 5 0,0-2 0,0 9 0,0 2 0,0 2 0,0 3 0,-3 0 0,-4-1 0,5 8 0,-5 2 0,2 0 0,-1 0 0,3 7 0,-4-5 0,3 3 0,-3-1 0,4 1 0,-6 9 0,2 2 0,0 2 0,1 8 0,3-6 0,-1 1 0,-3 0 0,-3 6 0,6-4 0,-3 3 0,2-1 0,1-9 0,-1 5 0,-2-3 0,3 0 0,1-8 0,3-13 0,0-4 0,0-2 0,0 0 0,0-10 0,10-11 0,1-11 0</inkml:trace>
  <inkml:trace contextRef="#ctx0" brushRef="#br0" timeOffset="22849">831 5311 9143,'-21'-21'0,"9"7"0,5 0 0,5 0 0,2-6 0,0-1 0,0 7 0,0 0 0,0-2 0,9 0 0,3 0 0,2 4 0,-1 3 0,-6-5 0,7 7 0,2 1 0,3-4 0,2 8 0,-1-5 0,1 2 0,0-1 0,2 3 0,2-4 0,3 5 0,-3 2 0,5 0 0,0 0 0,0 0 0,0 0 0,-2 0 0,-8 2 0,3 5 0,5 7 0,-5 5 0,5-1 0,-5-2 0,-2-2 0,-1 2 0,-1 9 0,-3 3 0,-2-3 0,0 5 0,4-2 0,-2 0 0,-2 2 0,-7 0 0,4 7 0,-1-3 0,-6 3 0,1-5 0,-1 3 0,3 2 0,-2 2 0,-3-5 0,-2-1 0,0-1 0,0 0 0,-7 1 0,-2 1 0,0-4 0,0 0 0,-7-5 0,2 8 0,-5-3 0,-1-5 0,-1 0 0,0 1 0,0 4 0,1 2 0,-1-4 0,-2 4 0,-3-2 0,-1-5 0,-3 0 0,5-1 0,-5 1 0,-3 0 0,6-6 0,-8 8 0,0-4 0,3-2 0,-7 0 0,7-3 0,-3-2 0,1-2 0,6-2 0,-4 4 0,-1-5 0,1-1 0,4-3 0,-4-5 0,0 2 0,0 3 0,6 0 0,-1-7 0,1 0 0,-1 0 0,4 0 0,-5 0 0,3-2 0,-3-5 0,5 3 0,-5-8 0,5 0 0,2 1 0,1-1 0,-1-4 0,0 2 0,0-2 0,1 5 0,-1-3 0,-2-2 0,-5-3 0,12-1 0,-5 1 0,3 3 0,0 2 0,-3 0 0,0-6 0,3-1 0,4 0 0,2 0 0,8-2 0,-3-2 0,2-3 0,3-2 0,2 5 0,0-5 0,0-2 0,0 4 0,0-4 0,0 0-1,0-1 1,0 8 0,0-3 0,2 5-3,5 3 1,-5-1-1,5 0 1,-4 0 1,-1 1 0,2-1 0,6 0 0,1 0 1,-4 1-1,5-1 1,-1-2-1,1-5 1,-1 5 0,5-7 0,-2 3 0,2-1 0,0 0 0,1 5 0,-4-2 0,4-3 0,1 0 0,3 8 0,-1-1 0,1 0 0,0 0 0,0 1 0,-1-1 0,1 7 0,0 0 0,0-2 0,-1-2 0,1 4 0,0 0 0,0 0 0,-1 3 0,1-5 0,0 6 0,0-1 0,-1 6 0,1-2 0,0 5 0,0 2 0,-1 0 0,1 0 0,0 0 0,0 0 0,-1 0 0,1 0 0,0 0 0,0-2 0,-1-3 0,1-2 0,0 0 0,0 7 0,-1 0 0,1 0 0,0 0 0,0 0 0,-1 0 0,1 0 0,0 0 0,-1 0 0,1 0 0,0 0 0,0 0 0,-7 0 0,-3 3 0,1 1 0,-1 3 0,-4 2 0,7-2 0,2 7 0,-7-2 0,-2 1 0,5 11 0,-1 8 0</inkml:trace>
  <inkml:trace contextRef="#ctx0" brushRef="#br0" timeOffset="31649">1536 5933 9228,'-12'2'0,"3"5"0,0 7 0,-5 5 0,3 1 0,-3 1 0,-2 2 0,-3 5 0,-9-3 0,1 10 0,-1 2 0,-2 2 0,7-7 0,-5-4 0,5-5 0,3-3 0,6-1 0,2-3 0,3-2 0,2-10 0,7-6 0,2-16 0,5-8 0,7 1 0,5-7 0,1-3 0,1-4 0,0-3 0,0 8 0,-1-1 0,3-2 0,5-2 0,-3-2 0,8-1 0,-1 3 0,0 5 0,-6-6 0,1 8 0,-4 2 0,-2 9 0,0 3 0,0 11 0,-10 0 0,-4 16 0,-14 5 0,-4 5 0,-1 1 0,-6 1 0,4 2 0,-5 5 0,-1 6 0,-1-4 0,0 0 0,0 0 0,1 5 0,-3-3 0,-3 3 0,-1 2 0,1 2 0,1-5 0,-1-1 0,-1-1 0,1 0 0,3-7 0,3 3 0,-1-5 0,2-9 0,6 0 0,3-12 0,10-2 0,7-9 0,3-14 0,3-3 0,10-1 0,-2-10 0,9 5 0,-2-3 0,-1 1 0,3 1 0,-4-4 0,1 5 0,-1 2 0,-3 3 0,-2 6 0,-1 0 0,1 0 0,-7 3 0,-3 2 0,-1 2 0,6 9 0,-16-4 0,2 11 0,-9 5 0,-4 7 0,-5 7 0,-10 4 0,-4 5 0,-2 2 0,4-4 0,-6 7 0,-3 2 0,-2 2 0,-3-5 0,1 1 0,-1-1 0,1-1 0,6 6 0,1-7 0,-1 0 0,3-4 0,2-7 0,11-5 0,5-2 0,5-12 0,9-2 0,7-5 0,2-13 0,3-7 0,4-5 0,9 2 0,3-7 0,0-1 0,2-4 0,0-8 0,7 0 0,-3 2 0,3 2 0,4 0 0,6-2 0,1-3 0,-2 3 0,-9 3 0,-5 3 0,-2 6 0,-4 6 0,-6 12 0,-6 2 0,-5 12 0,-9 2 0,-7 2 0,-2 10 0,-2-1 0,-5 1 0,-5 9 0,-7 8 0,-6 4 0,-6 4 0,-1 2 0,-1 2 0,1 1 0,-1-1 0,1 1 0,-1-1 0,1 3 0,-1 4 0,1-4 0,0 5 0,1-8 0,6-6 0,4 2 0,9-10 0,0-1 0,10-13 0,4-6 0,14-16 0,7-9 0,4-8 0,10-13 0,2 0 0,0-7 0,0 0 0,6-5 0,-1 0 0,7-2 0,6-4 0,-2-3 0,9-2 0,3-1 0,2 1 0,2-2 0,-4-1 0,-8 3 0,-8 9 0,-17 16 0,-4 9 0,-9 17 0,-12 11 0,-3 7 0,-4 9 0,-7 0 0,-4 7 0,-10 0 0,-2 12 0,-2 4 0,-5 7 0,-4-2 0,-5 4 0,-3-4 0,3-3 0,0 10 0,-2 2 0,-5 2 0,0 1 0,0-8 0,7 5 0,-3-2 0,3-5 0,5-2 0,4-5 0,2-5 0,12-11 0,2-9 0,10-11 0,13-3 0,5-12 0,5-9 0,8-6 0,3-8 0,5-4 0,-3-3 0,10-1 0,2-3 0,2-3 0,3-6 0,1 4 0,3-2 0,3-5 0,15-8 0,-4-3 0,0-1 0,-2-1 0,-5 9 0,2-1 0,-9 15 0,-9 11 0,-16 7 0,-21 28 0,-14 11 0,-4 12 0,-3 7 0,-9 11 0,-5 0 0,-4 7 0,-2 0 0,-1 5 0,1-1 0,-3 1 0,-5 0 0,-1 13 0,-8-1 0,3 1 0,-3 1 0,5-3 0,-2 3 0,0 1 0,2 3 0,2-2 0,9-11 0,3-8 0,5-4 0,4-14 0,9-9 0,9-10 0,3-13 0,11-5 0,5-9 0,7-10 0,7-1 0,4-12 0,5-5 0,3 0 0,1-9 0,8-2 0,1-5 0,6-3 0,-3 1 0,9 0 0,3-3 0,2-4 0,-26 30 0,1-2 0,0-3 0,-1 0 0,-1 3 0,-1 1 0,25-31 0,-8 23 0,-15 8 0,-6 8 0,-14 14 0,-14 18 0,-12 13 0,1 6 0,-15 2 0,3 2 0,-7 7 0,-7 11 0,-2 3 0,-2 9 0,-3 0 0,-5 0 0,-1 2 0,-8 8 0,5-1 0,2 0 0,-6 0 0,2 3 0,-3-1 0,3-1 0,4-6 0,12-15 0,4-3 0,7-5 0,1-4 0,6-9 0,5-12 0,16-9 0,2-4 0,5-15 0,7-6 0,4-5 0,10-5 0,2-8 0,2-4 0,5-1 0,5-10 0,4 1 0,4-8 0,3-4 0,5-7 0,9 5 0,-32 34 0,1 0 0,1-2 0,0 0 0,0-2 0,0 1 0,1 0 0,0 2 0,29-32 0,-10 15 0,-15 9 0,-21 25 0,-17 12 0,-8 11 0,-6 14 0,-8-2 0,0 5 0,-6 1 0,-10 10 0,-3 7 0,-7 7 0,-4 4 0,-10 10 0,5-3 0,-2 3 0,0-3 0,-8 12 0,-3-5 0,3 3 0,6-1 0,1-1 0,-6-1 0,2-2 0,5-5 0,11-4 0,12-12 0,2-7 0,5-11 0,1 0 0,13-21 0,4 0 0,21-12 0,7-15 0,2-8 0,7-4 0,0-5 0,2-2 0,5-2 0,9-17 0,5 3 0,2-3 0,4 1 0,5-8 0,-28 35 0,-1-2 0,3-2 0,0-1 0,0-3 0,1 0 0,0 4 0,0-1 0,1 0 0,0 1 0,27-28 0,-15 12 0,-10 18 0,-20 18 0,-10 12 0,-10 15 0,-10 6 0,-10 9 0,-3-1 0,-5 1 0,-4 11 0,-10 8 0,-2 8 0,-4 5 0,2 2 0,-9 8 0,-1-3 0,3-5 0,-14 12 0,5-3 0,-2 5 0,-1 3 0,5-3 0,3-7 0,4-2 0,2-5 0,5-4 0,9-12 0,2-4 0,10-7 0,-3-15 0,17-6 0,11-14 0,2-4 0,12-12 0,4-5 0,8-6 0,6-8 0,9-4 0,1-5 0,-1-2 0,3-2 0,5-7 0,6 0 0,5-1 0,4-6 0,-29 33 0,0-2 0,2 0 0,2-2 0,1-2 0,0-1 0,4-1 0,0 0 0,-3 4 0,-1 2 0,26-31 0,-13 13 0,-18 10 0,-14 25 0,-17 12 0,-6 14 0,-5 6 0,-7-4 0,3 7 0,-5 2 0,-7 3 0,-5 8 0,-2 6 0,-9 4 0,-7 6 0,-3 6 0,5-1 0,-4 7 0,-7 5 0,-3 3 0,0-1 0,3 0 0,-2 0 0,-3 7 0,-5 3 0,1-3 0,1-4 0,6-1 0,15-18 0,3-7 0,4-9 0,6-7 0,17-13 0,7-10 0,10-12 0,9-18 0,13-11 0,8-10 0,4-2 0,3-12 0,-1 8 0,1-1 0,-1-2 0,8 0 0,4-2 0,4-2 0,8-6 0,4 4 0,-35 28 0,1-1 0,3 0 0,0 0 0,2-1 0,1-1 0,-2 2 0,0 0 0,30-32 0,-13 13 0,-10 12 0,-16 9 0,-10 16 0,-10 12 0,-17 9 0,2 7 0,-11 9 0,-5 0 0,-4 7 0,-12 7 0,0 12 0,-7 2 0,-4 4 0,-7-2 0,4 9 0,0 3 0,0 2 0,-6 2 0,2 0 0,-5 1 0,-3-1 0,1 7 0,0 0 0,2-2 0,5-3 0,6-13 0,12-9 0,5-12 0,2-7 0,12-3 0,11-17 0,14-10 0,-3-9 0,10-5 0,5-2 0,6-5 0,0-4 0,10-10 0,2-1 0,2-6 0,5-1 0,4-10 0,5 0 0,0-5 0,14-4 0,-2 0 0,-30 31 0,1 0 0,3-2 0,0-1 0,1-3 0,-1 1 0,-2 2 0,-1 1 0,27-27 0,-13 14 0,-24 25 0,-12 8 0,-12 22 0,-9 5 0,-7 9 0,-4 2 0,-3 1 0,-2-1 0,-5 5 0,-6 19 0,-15 2 0,-4 6 0,0 8 0,-7 0 0,5-1 0,-3-1 0,3 1 0,-12 10 0,7 2 0,0-2 0,3-2 0,8-6 0,-4-3 0,5-8 0,9-4 0,7-12 0,11-4 0,2-5 0,5-2 0,-4-10 0,18-4 0,0-14 0,12-7 0,6-13 0,5-8 0,5-4-1,6-3 1,5-8 0,3-3 0,-1-3-1,1 1 1,9 0-1,4-10 1,5-4 0,2-7 0,-28 39 0,1 0 0,1-1 0,0 0 0,-1 0 0,1 0 0,0 1 0,0 0 0,28-32 0,-15 16 0,-15 12 0,-9 11 0,-13 16 0,-5 7 0,-14 12 0,-7 6 0,-4 8 0,-12-1 0,-7 17 0,-7 4 0,-4 7 0,-10 7 0,3 9 0,-3-2 0,3-5 0,-3 3 0,7-7 0,1 2 0,-1 4 0,-4 3 0,6 0 0,3-4 0,2-8 0,5-4 0,2-5 0,7-4 0,7-8 0,-2-4 0,23-14 0,-5-9 0,14-16 0,9-14 0,7-4 0,5-10 0,8 0 0,-1-11 0,7-3 0,6-2 0,3-2 0,6 0 0,-1-3 0,1-4 0,5 2 0,-28 30 0,-1-2 0,34-34 0,-7 6 0,-9 9 0,-17 24 0,-6 8 0,-5 10 0,-11 2 0,-6 14 0,-12 2 0,-8 15 0,-7-1 0,-7 7 0,3 0 0,-12 11 0,-4 6 0,-6 6 0,-8 0 0,7 7 0,-1-2 0,-1-5 0,4 7 0,-10 2 0,1 3 0,2-3 0,2-4 0,10-10 0,2-2 0,4-4 0,-2-5 0,12-9 0,6-1 0,8-8 0,11-5 0,2-14 0,5-7 0,5-4 0,8-6 0,3-3-1,5-8 1,4-4-1,10-5 1,-1-4-1,1-7 0,8-5 0,6-3 0,4 1 1,2 0 0,5-5 0,-5 3 0,-9 8 0,-7 10 0,-7 2 0,-4 17 0,-14 8 0,-28 19 0,-16 16 0,-7 10 0,-7 8 0,-9 6 0,-5 1 0,0 3 0,1 4 0,-6-4 0,8 4 0,2-4 0,2-2 0,-4 6 0,1-2 0,6-4 0,4-5 0,12-5 0,-5 2 0,4-6 0,6-5 0,-6-2 0,26-10 0,-2-6 0,7-10 0,8 1 0,-3-10 0,3-5-1,11-6 1,-4 0 0,8-8 0,-3-1-2,3-5 1,4 0 0,10-14 0,-1 0 0,1 0 1,1-3 0,4-6 0,1 0 0,-2 0 0,-4 11 0,-8 7 0,-6 12 0,-5 9 0,-12-3 0,-4 31 0,-11-3 0,-6 7 0,-1 8 0,-10 3 0,-9 8 0,-2 4 0,-5 1 0,-2 6 0,-3-5 0,1 5 0,-1 3 0,3-1 0,2 1 0,3-1 0,-3 1 0,0-3 0,0-2 0,5-5 0,2-2 0,5-2 0,8-7 0,4-1 0,8-8 0,-2-5 0,14-14 0,7-7 0,4-7 0,3-4 0,0-3-2,0 3 1,-1-5 0,1 0 0,2-2 0,5-5 0,-5 0 0,4 0 0,-4 5 0,-2 2 1,0 0 0,0 5 0,-3-3 0,-4 3 0,4 4 0,-6 5 0,-1 2 0,-1 9 0,-10-2 0,0 14 0,-10 5 0,-1 9 0,-3-1 0,0 1 0,0 0 0,-9-1 0,-2 1 0,-3 0 0,1 7 0,6-1 0,0-1 0,0-3 0,1-3 0,1 1 0,3 0 0,2 0 0,3-1 0,-5-1 0,4-3 0,3-2-2,2-10 1,9 3 0,5-14 0,5-4 0,9-12 1,-1-2-1,1-3 1,2-7-1,2 5 1,3 0-1,-3 0 1,-2 3 0,-4 4 0,-3-3 0,-2-1 0,0 1 0,4 10 0,-4 2 0,-7-2 0,2 5 0,-2-3 0,0 9 0,-9 5 0,-5 14 0,-7 5 0,-5 1 0,-1 1 0,-1 0 0,0 2 0,0 4 0,1-3 0,-1 5 0,0-1 0,0 0 0,3-1 0,2-4 0,2 3 0,-2 1 0,-2 8 0,-1-5 0,3 0 0,2 0 0,3 5 0,-6-6 0,4 1 0,-4 0 0,6 5 0,-1-7 0,1-1 0,-1 3 0,5-7 0,-4 5 0,2-5-2,4-2 0,3-7 1,2-1-6,0 4 1,0-8 3,0 0 1,7-7 0,0 5 1,2-2 0,-5 9 0,3 2 0,0 2 0,-7 3 0,3-3 0,4-4 0,-5 5 0,5-5 0,-5 4 0,-2 3 1,2-3-1,3-2 0,2-2 0,2-7 0,-4 7 0,2 2 1,6-5-1,-3 1 1,-1 0-1,0-1 1,5-4 0,-5 5-1,0-1 0,1 1 1,3-6 0,-3 6 0,-1 0 0,0-1 0,5-4 0,-5 4 0,0 1 0,1 0 0,6-8 0,-5 5 0,1 1 0,6-8 0,-4 5 0,-5-3 0,0 1 0,1 2 0,1 0 0,10-7 0,-7 0 0,0 0 0,-10 0 0,5 0 0,-11 0 0,-2-2 0,-3-5 0,-7 2 0,7-9 0,0 0 0,-2 3 0,4-8 0,-9 6 0,0-6 0,3-2 0,-8 1 0,6-1 0,-6 0 0,-2 0 0,8 1 0,-1-1 0,-2 0 0,-3 0 0,5 1 0,1-1 0,-1 0 0,2 0 0,-4 1 0,7-1 0,0 0 0,-1 0 0,4 8 0,6-1 0,0-2 0,0-3 0,0-1 0,0-1 0,0 0 0,0 7 0,0 0 0,0 7 0,0-6 0,0 8 0,0-4 0,0 9 0,0 9 0,0-4 0,0 8 0,0 4 0,0 1 0,0 3 0,0 0 0,-3-1 0,-1 1 0,-3 0 0,2-1 0,3 1 0,2 0 0,0 0 0,0-1 0,0 1 0,0 0 0,2-7 0,3 0 0,2 2 0,9 0 0,-5 0 0,3-4 0,0-3 0,-7 5 0,7-5 0,2 0 0,2 0 0,-4 5 0,0-5 0,2 1 0,2-1 0,3 0 0,0-4 0,0 1 0,-1-1 0,4 4 0,1-2 0,3 0 0,-3 2 0,-2-6 0,-2 6 0,-1-2 0,1 0 0,0 0 0,-3-5 0,-2 3 0,-2 1 0,0 1 0,7-7 0,0 0 0,-8 7 0,1 0 0,2-2 0,-4-3 0,2-2 0,2 0 0,-5 2 0,3 5 0,0-4 0,7 4 0,0-5 0,-1-2 0,-6 0 0,0 0 0,-7 0 0,7 0 0,-7 0 0,6 0 0,1-2 0,7-5 0,-3 2 0,-1-7 0,-6 1 0,-2-1 0,5 6 0,-5-6 0,1 0 0,-1 1 0,0 4 0,-2-4 0,7 1 0,-3-6 0,3 2 0,-2 3 0,4-3 0,-2-2 0,-7 4 0,6-2 0,3-2 0,-4 5 0,2-3 0,2-2 0,-4 4 0,-1-1 0,-2-4 0,5-1 0,-7-3 0,-2 0 0,4 8 0,-2-1 0,0 0 0,2 2 0,-7-6 0,5 4 0,-2-4 0,2-3 0,-5-2 0,7-2 0,-2-3 0,0 3 0,0 2 0,-5 2 0,3 0 0,2 0 0,0 1 0,-7-1 0,0 0 0,0 0 0,0 1 0,0-1 0,0 0 0,0 0 0,0 1 0,0-3 0,0-3 0,0-1 0,0-3 0,0 4 0,0-4 0,0-2 0,0 7 0,0-3 0,0 3 0,0-3 0,0 12 0,0-5 0,0 3 0,0 6 0,-3 1 0,-4 1 0,-4 3 0,-8 5 0,6-5 0,-6 5 0,5-7 0,-4 0 0,-3 4 0,0-7 0,1 3 0,1 0 0,3 4 0,2-2 0,-2 3 0,5 2 0,-3-1 0,-2-4 0,-3 5 0,-2-5 0,8 5 0,-1 2 0,9 0 0,-4 0 0,18-7 0,5 0 0,-2-2 0,1 4 0,4-2 0,-1-2 0,0 4 0,-2-2 0,2 3 0,-5 2 0,1-1 0,-1-1 0,1-3 0,2 0 0,6 7 0,1 0 0,0 0 0,0 0 0,-8 7 0,1 2 0,2 2 0,1-4 0,-1 5 0,-5-1 0,-2 1 0,8-1 0,-6 6 0,3-6 0,0-2 0,-7 7 0,4-2 0,-2 5 0,1-1 0,-6-2 0,3-2 0,-2 2 0,-3 3 0,0 1 0,3 1 0,2 0 0,0 0 0,-7 2 0,0 4 0,0-10 0,0 3 0,0-1 0,0-1 0,0-4 0,0 0 0,0 2 0,-2-7 0,-3 0 0,-2 1 0,-2-8 0,2 5 0,2-5 0,-9-2 0,8 0 0,-8 0 0,-2 0 0,4 0 0,1-2 0,1-5 0,1-2 0,4-7 0,-1-1 0,1-6 0,3 3 0,2-8 0,-3 3 0,-4-3 0,5 5 0,-5-5 0,5 5 0,2 2 0,0 1 0,0-1 0,0 0 0,0 7 0,0 1 0,2 8 0,5-2 0,-5 5 0,10 2 0,-5 0 0,4 2 0,10 5 0,-7-2 0,0 8 0,-3 1 0,5 5 0,-4-3 0,-3-2 0,0-3 0,-4 5 0,2-2 0,-2 2 0,4 3 0,-2 1 0,-3 1 0,-1 0 0,3-7 0,1 0 0,-2 2 0,-3 2 0,5 3 0,0 0 0,-2-1 0,-3 1 0,-2 0 0,0 0 0,0-1 0,0 1 0,0 0 0,0 0 0,0-1 0,0 1 0,0 0 0,-7-7 0,0-1 0,3 4 0,-6-6 0,3 3 0,-2-7 0,2 7 0,5-7 0,-7 6 0,0 4 0,4-6 0,-7 3 0,3 2 0,-5-4 0,5 1 0,-2 4 0,4-1 0,-7 0 0,-2-2 0,4-3 0,1 5 0,-1-4 0,1-3 0,4 5 0,-7-5 0,-2 3 0,4-5 0,-2 4 0,1 1 0,1-1 0,-4-4 0,7 5 0,-3-1 0,-4 1 0,-2 1 0,-3 6 0,0-5 0,7 2 0,1-7 0,-4 3 0,-1-6 0,-3 6 0,0-3 0,1 5 0,1-5 0,5 3 0,-4-8 0,4 6 0,-4-1 0,-3-5 0,0 8 0,1-3 0,-1 5 0,0-7 0,3 2 0,1-4 0,4 2 0,-3-3 0,4-1 0,-2-3 0,-2 0 0,4 7 0,-1-1 0,-3-1 0,4-3 0,-2-2 0,-2 0 0,-2 0 0,-3 0 0,0 0 0,7 0 0,0 0 0,-2 0 0,-2 0 0,-3 0 0,0 0 0,8 0 0,-1 0 0,-2 0 0,-3 0 0,-2 0 0,1 0 0,1-2 0,5-5 0,-4 5 0,4-7 0,-4-1 0,4 8 0,0-7 0,-2 0 0,0 4 0,0-6 0,4-1 0,3 0 0,-7-1 0,4-8 0,1 0 0,-1 0 0,8 1 0,-3-3 0,2-5 0,-4 5 0,2-5 0,2 3 0,3-3 0,2 5 0,0-4 0,0 3 0,0 4 0,0-1 0,0 0 0,0 1 0,0-1 0,0 0 0,0-2 0,0-2 0,0-3 0,0 0 0,0 8 0,0-1 0,0 0 0,2 0 0,3 1 0,2-1 0,-3 0 0,1 7 0,0 0 0,2-2 0,-3-2 0,1 4 0,-1 0 0,3-2 0,3-2 0,-6-3 0,3 0 0,7 0 0,-5 1 0,3-1 0,-5 0 0,4 0 0,-2 1 0,5-1 0,-5 3 0,1 1 0,-1 4 0,0 6 0,-4-7 0,4 0 0,2 2 0,-4 1 0,7 4 0,2-7 0,0 3 0,1-3 0,-4 0 0,3 2 0,-4-4 0,2 7 0,0-2 0,-3-6 0,5 6 0,-6-1 0,-1 1 0,0-1 0,7 5 0,-2-6 0,4 6 0,3-7 0,0 7 0,0-5 0,-1 3 0,-6-5 0,0 7 0,2 1 0,3-4 0,-6 6 0,1-8 0,2 3 0,3-5 0,2 7 0,-1 3 0,-6 1 0,0 3 0,0 0 0,7 0 0,-8 0 0,1 0 0,2 0 0,-4 0 0,2 0 0,2 0 0,-5 0 0,3 0 0,2 0 0,-4 0 0,-1 3 0,1 1 0,-1 3 0,-4 0 0,7-5 0,2 5 0,-4-4 0,-1 6 0,1-2 0,-1 0 0,-4 2 0,7-2 0,0 2 0,7 5 0,-1-7 0,-6 2 0,-2 0 0,-1 0 0,1 1 0,-5-1 0,7-2 0,2 7 0,-5-3 0,3 3 0,2 2 0,-7-4 0,1-1 0,-3 1 0,-1-1 0,11-4 0,-4 7 0,6 0 0,2 6 0,-8-8 0,-1-3 0,-1-2 0,1 0 0,-7 2 0,4-4 0,0 2 0,-4 7 0,6-5 0,-2 2 0,5-4 0,-7 7 0,0-7 0,-5 5 0,5-3 0,-2 0 0,9-2 0,-7-2 0,6 8 0,-6-6 0,7 7 0,-9-7 0,2 7 0,-3 0 0,3 6 0,-4-6 0,3 0 0,-3 2 0,-3-4 0,0 2 0,0-1 0,0 8 0,0-7 0,0 0 0,0 2 0,0 2 0,0 3 0,0 0 0,0 0 0,0-1 0,-3 1 0,-3 0 0,3 0 0,-4-1 0,5 1 0,-5 0 0,0 0 0,0-8 0,7 1 0,-7-7 0,0 7 0,-6 0 0,6 7 0,-7-8 0,5 1 0,-3 2 0,8-4 0,-6-1 0,3 1 0,0-1 0,-2 1 0,5 4 0,-3-2 0,-9 0 0,2 6 0,2-6 0,-2 0 0,1 0 0,-8 7 0,0-1 0,0-1 0,1-5 0,6 4 0,0-6 0,-2-1 0,4 5 0,1-6 0,-1-1 0,1 0 0,4 5 0,-5-5 0,3 3 0,-7-8 0,4 5 0,1 1 0,-8-6 0,6 10 0,1-9 0,1 4 0,-1-2 0,1 0 0,4 0 0,-5-5 0,1 3 0,-1 1 0,5 1 0,-4-4 0,-1 1 0,1 3 0,4 0 0,-5-5 0,1 3 0,-1 2 0,5 0 0,-7-7 0,1 7 0,-8 0 0,0 2 0,0-2 0,1-5 0,1 7 0,5 1 0,-4-8 0,4 5 0,-4 2 0,-3-2 0,0 2 0,0-4 0,1 2 0,6 0 0,0-7 0,-2 0 0,4 0 0,-2 0 0,-2 0 0,-2 0 0,-3 0 0,0 0 0,8 0 0,-1 0 0,-2 0 0,-3 0 0,-2 0 0,1 0 0,-1 0 0,0 0 0,0 0 0,1-7 0,-1-3 0,0-1 0,3 4 0,2-5 0,2 1 0,-2-1 0,4 6 0,-2-8 0,0-2 0,3-3 0,-7 3 0,4-5 0,-5-9 0,5 3 0,1-3 0,-1 2 0,2 0 0,-6 1 0,6-3 0,-8-3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2:10.581"/>
    </inkml:context>
    <inkml:brush xml:id="br0">
      <inkml:brushProperty name="width" value="0.17143" units="cm"/>
      <inkml:brushProperty name="height" value="0.17143" units="cm"/>
      <inkml:brushProperty name="color" value="#F6630D"/>
    </inkml:brush>
  </inkml:definitions>
  <inkml:trace contextRef="#ctx0" brushRef="#br0">62 84 9086,'-9'-12'0,"7"3"0,-7 9 0,9 0 0,9 0 0,-4 0 0,8 0 0,-6 0 0,7 0 0,-7 7 0,7 0 0,2-3 0,-4-1 0,1-3 0,3 0 0,-4 7 0,2-1 0,2-1 0,-5-3 0,1 1 0,0 1 0,-1 3 0,-4 0 0,7-7 0,2 0 0,-5 0 0,3 0 0,2 0 0,-6 2 0,-1 3 0,0 2 0,3 0 0,8-7 0,-6 0 0,0 0 0,-2 2 0,4 3 0,-3 2 0,-6 0 0,7-7 0,2 0 0,-4 0 0,2 0 0,0 0 0,6 0 0,-6 0 0,0 0 0,-7 0 0,7 0 0,-7 0 0,6 0 0,1 0 0,7 0 0,-7 0 0,0 0 0,-1 9 0,8-7 0,0 5 0,-7-5 0,0-2 0,-7 0 0,6 0 0,-6 3 0,7 4 0,0-5 0,7 5 0,-7-5 0,-3 0 0,-2 5 0,0-4 0,-2 4 0,-2-5 0,9-2 0,-7 0 0,7 0 0,-7 0 0,6 0 0,-6 0 0,7 0 0,-9 0 0,13 0 0,-16 0 0,5 0 0,-14 0 0,-4 0 0,-10 0 0,0-9 0,1-3 0</inkml:trace>
  <inkml:trace contextRef="#ctx0" brushRef="#br0" timeOffset="1402">0 1 9132,'12'0'0,"-1"0"0,-6 2 0,2 5 0,2-5 0,-2 5 0,4-5 0,10-2 0,-7 0 0,0 0 0,2 0 0,2 0 0,3 0 0,0 0 0,0 0 0,-1 7 0,3 0 0,5-2 0,-5-3 0,5-2 0,-5 0 0,-2 0 0,-1 0 0,1 0 0,0 0 0,0 0 0,-1 0 0,1 0 0,0 0 0,-7 0 0,-1 0 0,1 2 0,-2 5 0,6-4 0,-4 4 0,5-5 0,1-2 0,1 0 0,0 0 0,-1 0 0,1 0 0,0 0 0,-7 0 0,0 0 0,2 0 0,2 0 0,3 0 0,0 0 0,-1 0 0,-6 0 0,0 0 0,2 0 0,-4 0 0,-1 2 0,-1 5 0,6-5 0,-3 5 0,-1-4 0,2-3 0,2 0 0,-5 0 0,3 0 0,-2 2 0,4 3 0,-2 1 0,-7 1 0,7-7 0,-8 0 0,8 0 0,-7 0 0,7 0 0,-7 0 0,7 0 0,-10 0 0,8 0 0,-5 0 0,-5 0 0,7 0 0,-11 0 0,-5 0 0,3 0 0,-10 0 0,-2 0 0,-3 0 0,-2 0 0,1 0 0,-1 0 0,0 0 0,0-2 0,1-3 0,-1-1 0,-7-1 0,1 7 0,-1 0 0,-2 0 0,7 0 0,-7 0 0,2 0 0,1 0 0,-8 0 0,5 0 0,0 0 0,0 0 0,0 0 0,5 0 0,-5 0 0,-2 0 0,6 0 0,-1 0 0,4 0 0,2 0 0,-2 0 0,-3 0 0,-1 0 0,1 0 0,3 0 0,0 0 0,-4 0 0,11 0 0,-5 0 0,2 0 0,1 0 0,4 0 0,0 0 0,-2 0 0,-2 2 0,-3 5 0,7-5 0,0 5 0,7-5 0,-6-2 0,6 0 0,-7 0 0,9 0 0,-6 0 0,4 0 0,4 0 0,-6 0 0,9 0 0,9 0 0,-4 0 0,9 0 0,0 0 0,6 0 0,1 0 0,0 0 0,-7 0 0,0 0 0,2 0 0,-5 0 0,3 0 0,0-9 0,7-2 0</inkml:trace>
  <inkml:trace contextRef="#ctx0" brushRef="#br0" timeOffset="2154">0 208 9120,'0'21'0,"0"-7"0,0-1 0,3-8 0,3 2 0,-1-5 0,7-4 0,-3-5 0,7 2 0,-2-8 0,4 8 0,3-2 0,0 5 0,-1 2 0,1 0 0,0 0 0,2 0 0,5 0 0,-5 0 0,4 0 0,-1 0 0,1 0 0,-4 0 0,5 0 0,-3 0 0,3 0 0,-5 0 0,5 0 0,-5 0 0,-2 0 0,2 0 0,2 0 0,3 0 0,-3 0 0,0 0 0,1 0 0,1 0 0,-1 0 0,-1 0 0,0 2 0,3 3 0,-3 2 0,-2 0 0,0-7 0,5 0 0,-5 0 0,5 2 0,-5 5 0,-2-5 0,-1 5 0,-6-5 0,0-2 0,-9-2 0,2-5 0,-5 5 0,-4-7 0,-5 9 0,2 0 0,-9 0 0,0 0 0,-9 0 0,-4 0 0,4-3 0,-7-1 0,2-3 0,0 2 0,-6 3 0,4 2 0,-2 0 0,-5 0 0,4 0 0,-1 0 0,-3 0 0,-2 0 0,0 0 0,2 0 0,2 0 0,-2 0 0,-2 0 0,-2 0 0,1 0 0,6 0 0,-3 0 0,9 0 0,1 0 0,-3 0 0,7 0 0,-5 0 0,5 0 0,2 0 0,7 0 0,1 0 0,8 0 0,-4 0 0,9 0 0,9-9 0,2-3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2:16.433"/>
    </inkml:context>
    <inkml:brush xml:id="br0">
      <inkml:brushProperty name="width" value="0.17143" units="cm"/>
      <inkml:brushProperty name="height" value="0.17143" units="cm"/>
      <inkml:brushProperty name="color" value="#F6630D"/>
    </inkml:brush>
  </inkml:definitions>
  <inkml:trace contextRef="#ctx0" brushRef="#br0">291 0 9241,'0'21'0,"0"0"0,0 0 0,0-1 0,0 1 0,0-7 0,0 0 0,2-1 0,5-1 0,-4 6 0,6-6 0,0-1 0,-7 1 0,5-5 0,5-5 0,-8 7 0,10-9 0,-9 3 0,2 4 0,-5 7 0,-2-3 0,0 3 0,-2 4 0,-5 8 0,5-1 0,-8 10 0,3 1 0,0 4 0,-6 3 0,3 6 0,-1 6 0,-5 5 0,4 9 0,1 0 0,-1 0 0,1 3 0,-1 2 0,-4 9 0,2 0 0,-2 0 0,5-3 0,-3-4 0,-2-4 0,-3-1 0,5-9 0,0 1 0,1-15 0,1-11 0,-4 0 0,9-9 0,0-5 0,-2-7 0,7-5 0,-8-6 0,1 2 0,7 9 0,-7-14 0,9 7 0,0-9 0,2-9 0,5-5 0,-5-4 0,7-3 0,-2-2 0,0-5 0,7-4 0,-5-9 0,1-1 0,-1 1 0,7-3 0,-5-2 0,3-7 0,0-7 0,0 0 0,7-16 0,-1-2 0,1-3 0,-7-2 0,0 0 0,2 2 0,2 5 0,3 2 0,-2 10 0,-3 2 0,-3 9 0,-8 14 0,4 6 0,-2 3 0,0 5 0,0 2 0,-7 2 0,0 0 0,0 8 0,0-1 0,0 9 0,-9-4 0,-3 9 0,-8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2:50.797"/>
    </inkml:context>
    <inkml:brush xml:id="br0">
      <inkml:brushProperty name="width" value="0.17143" units="cm"/>
      <inkml:brushProperty name="height" value="0.17143" units="cm"/>
      <inkml:brushProperty name="color" value="#E69660"/>
    </inkml:brush>
  </inkml:definitions>
  <inkml:trace contextRef="#ctx0" brushRef="#br0">1761 353 9152,'2'-21'0,"5"0"0,-4 1 0,4-1 0,-3 9 0,3 5 0,-5-4 0,8-1 0,-10-8 0,0 6 0,0 0 0,0 7 0,0-7 0,0 10 0,0-6 0,0 29 0,0 8 0,0 3 0,0 3 0,0-1 0,0 0 0,-7 10 0,0 6 0,0-2 0,-2-2 0,4 7 0,-7 2 0,1 2 0,-1 0 0,8-9 0,-5 5 0,2-2 0,0-1 0,-7-7 0,7-8 0,2-3 0,-6-3 0,9-15 0,-8-5 0,10-14 0,0-5 0,0-8 0,3 1 0,4 5 0,-5-11 0,7 4 0,-2-2 0,0 0 0,2 0 0,-4-5 0,2-4 0,-3 0 0,6-7 0,-1 4 0,0-2 0,0 3 0,0-6 0,-4 6 0,2-5 0,-2-3 0,-1 8 0,1 1 0,2 3 0,-3 5 0,-1-5 0,-3 2 0,0 3 0,2 9 0,5 2 0,-5 10 0,7-3 0,-9 14 0,0-3 0,0 10 0,0 2 0,0 3 0,-7 1 0,0 3 0,1 3 0,-4 1 0,6 10 0,-8-2 0,1 6 0,-1 8 0,5-3 0,-4 9 0,-1 3 0,1 2 0,-1 9 0,-4 0 0,2 0 0,-2 3 0,0-1 0,0 5 0,4-7 0,3-4 0,-5-12 0,5-3 0,0-3 0,0-6 0,-5-4 0,7-16 0,2-1 0,3 1 0,-7-9 0,6-5 0,-4-14 0,7 2 0,5-9 0,2-2 0,-2-2 0,6-12 0,1-5 0,1-4 0,1-3 0,-7-1 0,5-6 0,-1-4 0,1 0 0,-1-4 0,5 8 0,-4 1 0,-3-3 0,5 5 0,-5-5 0,0 5 0,1 7 0,-1 4 0,-4 1 0,1 6 0,-1 5 0,7 12 0,-10 4 0,5 14 0,-5 6 0,-9 8 0,-2 5 0,0 4 0,0 2 0,-5 5 0,4 9 0,-1 4 0,-5 3 0,4 3 0,-2 6 0,1 0 0,1 0 0,-6 3 0,4 4 0,-5 5 0,-1 0 0,-1 6 0,2-6 0,3 2 0,3 0 0,-1 0 0,-7 5 0,0-3 0,0-2 0,8-9 0,1 2 0,1-6 0,-1-8 0,5 3 0,-4-12 0,-1-5 0,1-4 0,6-12 0,-2 3 0,5-16 0,2-12 0,2-17 0,3-13 0,2-2 0,9-9 0,-5-8 0,3 1 0,0-3 0,-3 0 0,6-8 0,-4 1 0,3 0 0,-4-6 0,0 8 0,-1-1 0,1 1 0,-5-8 0,4 9 0,-2 4 0,-4 5 0,4 4 0,-2 1 0,-2 2 0,-3 4 0,-2 12 0,2 12 0,5 1 0,-5-6 0,8 23 0,-10 0 0,0 9 0,0 12 0,0 4 0,-3 5 0,-4 7 0,3 11 0,-10 0 0,0 5 0,3 3 0,-8 6 0,5 4 0,-4 3 0,-3 3 0,0 6 0,1-9 0,-1 5 0,0 2 0,3 0 0,2-3 0,2-6 0,-2-12 0,0 1 0,-1-8 0,4 5 0,-4 2 0,6-2 0,-1-2 0,3-5 0,5-3 0,-6-1 0,3-10 0,3-4 0,2-8 0,2-4 0,0-14 0,0-9 0,0-11 0,2-12 0,5-9 0,4-10 0,1-2 0,6-9 0,-4-2 0,2-3 0,-2 3 0,2-3 0,-7 8 0,1-1 0,-1 0 0,5 3 0,-5 4 0,0 0 0,0 3 0,-2-5 0,-4 14 0,1-1 0,3 6 0,0 4 0,-7 2 0,0 12 0,0 9 0,0 9 0,-2 12 0,-3-1 0,-2 1 0,-7 9 0,5 5 0,-2 6 0,-6 7 0,1 3 0,0 7 0,2-3 0,-2 3 0,5-1 0,-3 3 0,-2 0 0,-3 5 0,-1 2 0,1-7 0,3-3 0,2-2 0,0 1 0,-6 4 0,-1-5 0,0-7 0,7-4 0,0-2 0,1-1 0,1 1 0,-4-10 0,9-4 0,0-5 0,-2-3 0,7 1 0,-5 0 0,4-10 0,3-4 0,0-14 0,7-4 0,2-12 0,3-3 0,4-1 0,-4-8 0,1 5 0,1-2 0,-2-5 0,4 5 0,-7 0 0,0 2 0,1 4 0,3-4 0,-3 3 0,1 1 0,-6 3 0,4 5 0,0 4 0,-6 5 0,6 11 0,-12 7 0,-1 10 0,-3 6 0,-2 10 0,4-5 0,-4 2 0,-3 5 0,5 2 0,-4 0 0,-1-2 0,1-2 0,4-1 0,-5 8 0,1-1 0,-1 1 0,5-8 0,-4 1 0,-1-1 0,1-1 0,6-3 0,-4-10 0,2 1 0,0 0 0,-7 0 0,8-1 0,1 1 0,3-9 0,2-3 0,0-12 0,0-3 0,0 1 0,0-9 0,2 9 0,5-1 0,-3-4 0,10 3 0,-7 1 0,7 6 0,-9-3 0,4-1 0,0-3 0,-7 0 0,10 7 0,-5 0 0,-5 0 0,7 0 0,-9 0 0,-9 0 0,-5 0 0,-4 0 0,-3 2 0,0 3 0,1 2 0,-1 0 0,-2-5 0,-3 2 0,-1 3 0,-8 7 0,5-7 0,0-2 0,0-3 0,-4 0 0,6 3 0,3 2 0,2-3 0,2-1 0,0-3 0,0 0 0,1 0 0,-1 0 0,9 0 0,3 0 0,12-3 0,3-3 0,6 1 0,9-7 0,-1 3 0,8 0 0,0 4 0,-1-4 0,3-2 0,0 4 0,7-5 0,-2 3 0,2 4 0,-5 1 0,0-1 0,-2-2 0,-4 3 0,-3 1 0,-3 3 0,1 0 0,-9 0 0,-5 0 0,-14 0 0,2 0 0,-9 3 0,-4 1 0,-8 3 0,3 2 0,-7-4 0,3 4 0,-1 3 0,-9-5 0,5 4 0,-3-2 0,1-4 0,1 4 0,-3-2 0,1 0 0,-2 2 0,-2-6 0,-2 6 0,-1-2 0,1 0 0,-1 6 0,3-3 0,4-1 0,8 0 0,1 5 0,1-7 0,-3-3 0,3 1 0,11 2 0,5-5 0,11 7 0,5-9 0,7 0 0,4-6 0,3-1 0,0 2 0,0 3 0,-1-1 0,3-1 0,3-3 0,1 2 0,3-4 0,-4 2 0,4 0 0,2-2 0,0 7 0,5-5 0,-5 2 0,-2-2 0,7 5 0,-5-5 0,3 2 0,0-1 0,-10 3 0,3-4 0,-5 5 0,-3 2 0,-8 0 0,-3 0 0,-11 0 0,-7 0 0,-12 0 0,0 0 0,-9 0 0,3 0 0,-1 0 0,-9 7 0,5 0 0,-3-3 0,1-1 0,1 4 0,-4 0 0,3-1 0,-3 4 0,-2-8 0,0 5 0,2-5 0,2-2 0,7 7 0,-6 0 0,-1 0 0,3 2 0,2-6 0,9 3 0,1-3 0,8-3 0,5 0 0,14 0 0,5 0 0,8-3 0,1-1 0,0-3 0,7-7 0,1 5 0,4 0 0,4-1 0,-5-3 0,2 3 0,1 1 0,-3 0 0,5 0 0,-9 4 0,0-2 0,1 3 0,-5-6 0,3 3 0,-4 3 0,-2 2 0,-7 2 0,0 0 0,2 0 0,-7 0 0,-2 0 0,-14 0 0,2 0 0,-8 0 0,-4 0 0,-1 2 0,-3 2 0,0 3 0,1-2 0,-1 4 0,0-2 0,1-2 0,-1-3 0,0 5 0,0 0 0,1-3 0,-1-1 0,0 4 0,0 2 0,1 2 0,6-6 0,0 2 0,9-5 0,-2-2 0,14 0 0,7 0 0,7 0 0,4-2 0,5-5 0,2-7 0,1 3 0,4-1 0,-3 1 0,3-1 0,-5 7 0,3-4 0,-1 2 0,-1 0 0,4-6 0,-7 3 0,0 1 0,-1 0 0,1 0 0,-4 4 0,1-4 0,-1-3 0,-1 8 0,1-5 0,1 2 0,-1 0 0,-3-7 0,-3 7 0,1 0 0,0-2 0,0 4 0,-1-9 0,1 10 0,-9-5 0,-3 9 0,-9 0 0,0-10 0,0-3 0,0-6 0,0 5 0,0-2 0,0-5 0,0-4 0,7-12 0,0 3 0,0-6 0,2-1 0,-5-3 0,10-2 0,0-5 0,-2-2 0,4 0 0,-7-4 0,2 4 0,6 2 0,-6 3 0,1 8 0,-3 6 0,-5 6 0,6 12 0,-3 2 0,-1 10 0,-6 4 0,-2 13 0,-5 6 0,3 8 0,-10 3 0,-2 3 0,-3 4 0,5 2 0,1 2 0,-4 1 0,-1-1 0,4 1 0,0-1 0,1 1 0,1-1 0,-6 3 0,6 0 0,-2 0 0,0-5 0,3-2 0,-5 2 0,4-2 0,3-3 0,-5-8 0,7 1 0,3-4 0,-1-11 0,-2-5 0,5-7 0,-5-7 0,7-5 0,4-11 0,6-4 0,1-8 0,1-4 0,4-5 0,-2-4 0,2-8 0,2-4 0,3-4 0,0-3 0,0-2 0,-1-9 0,1 4 0,-3-2 0,-4 0 0,5 7 0,-8-5 0,3 5 0,0 9 0,-9 9 0,1 16 0,-3 8 0,-3 4 0,9 2 0,-7 12 0,5 9 0,-5 11 0,-2 1 0,-2 2 0,-2 2 0,-3 2 0,0 12 0,4 5 0,-1 4 0,-3 2 0,-7 3 0,5 2 0,0 3 0,-1-3 0,-6 7 0,5 0 0,-3 4 0,0 6 0,7-6 0,-7 12 0,1-4 0,1-3 0,-4-4 0,7-1 0,-1 1 0,1-7 0,-5-14 0,7-10 0,3-4 0,2-11 0,2-5 0,0-14 0,0-7 0,2-14 0,5-6 0,7-5 0,4-3 0,0-9 0,-1-4 0,-1-7 0,7-7 0,-2-5 0,6-9 0,-4 0 0,-2 0 0,0-7 0,-1 0 0,1 0 0,0-2 0,-7 9 0,-3-2 0,1 9 0,-1 4 0,-4 10 0,5 9 0,-3 5 0,-4 9 0,-1-1 0,1 13 0,2 1 0,-3 3 0,-1 10 0,-3-1 0,0 11 0,0 3 0,-3 10 0,-1 13 0,-5 4 0,-3 8 0,5 4 0,-7 3 0,0-1 0,3 1 0,-8 8 0,8 6 0,-3 1 0,0-1 0,3 3 0,-5-3 0,2 4 0,-2 2 0,4 0 0,1 0 0,-1-2 0,1-4 0,4 1 0,-5-8 0,3-6 0,4-6 0,-4-14 0,2-9 0,0-12 0,7-2 0,0-11 0,7-10 0,2-6 0,3-10 0,4-9 0,2-7 0,3-12 0,0-4 0,0-7 0,-1-5 0,1-4 0,2-5 0,-9 42 0,0-1 0,-2-2 0,-1-2 0,3 0 0,0-2 0,-3-1 0,-2-1 0,-2-1 0,0 1 0,3 6 0,-1 1 0,-3-1 0,-1 0 0,7-43 0,-5 6 0,-3 21 0,1 14 0,2 12 0,-3 6 0,-1 17 0,-1-3 0,5 3 0,-5-1 0,7 8 0,-9 4 0,0 14 0,-2 6 0,-5 6 0,3 11 0,-10 4 0,0 8 0,2 6 0,-6-4 0,4 4 0,-2-4 0,2-2 0,-2-1 0,7 1 0,0-3 0,-1-5 0,-3-4 0,6-9 0,2 0 0,3-12 0,2-9 0,0-11 0,0-19 0,2-10 0,5-6 0,2-18 0,7 2 0,-2-5 0,2-5 0,3 5 0,1-9 0,-1-2 0,-5-3 0,4-2 0,-4 0 0,4 0 0,3 0 0,-7 10 0,0 4 0,0 4 0,-3 3 0,5 4 0,-7 8 0,1 10 0,-1 8 0,0 11 0,-2 7 0,-5 10 0,8-3 0,-10 14 0,-3 7 0,-1 11 0,-3 3 0,-7-1 0,5-4 0,-1 5 0,1 7 0,0-3 0,4 2 0,-4 1 0,-2-3 0,6 1 0,-4-8 0,2 3 0,0-3 0,0-2 0,5-2 0,-5-1 0,5-8 0,-8-12 0,10-16 0,3-12 0,4-13 0,-3-3 0,8-11 0,-1-3 0,1-2 0,-1 0 0,5 3 0,-4 4 0,-3 2 0,5-4 0,-5 6 0,0 5 0,1 7 0,4 1 0,-8 6 0,1 0 0,3 0 0,-8 2 0,5 7 0,-5 1 0,-2-1 0,2 2 0,3 3 0,2 2 0,0 10 0,-7-5 0,0 11 0,0 5 0,0-3 0,-2 10 0,-5 2 0,4 3 0,-4 2 0,-2-1 0,2 1 0,0-9 0,7-3 0,0-12 0,0-3 0,0-8 0,0-5 0,0-1 0,0-1 0,0 0 0,0 7 0,0 0 0,0-2 0,0-2 0,0-3 0,7 7 0,0 0 0,0 7 0,-7-6 0,0 6 0,0-7 0,0 7 0,0-7 0,-2 7 0,-5-7 0,2 10 0,-9-3 0,8 5 0,-8 2 0,7 0 0,-7 0 0,0 0 0,-7 0 0,8 0 0,-1 0 0,9 0 0,-4 0 0,9 0 0,9 0 0,-4 0 0,9 0 0,-8 0 0,8 0 0,-7 0 0,7 0 0,0 0 0,0 0 0,0 0 0,-8 0 0,8 0 0,-9 0 0,4 0 0,-11 0 0,-5 0 0,2-7 0,-9 0 0,1 0 0,-1 7 0,2-2 0,3-5 0,0 4 0,2-4 0,5 5 0,-8 2 0,10 0 0,0 9 0,0 5 0,0 5 0,3 1 0,1 1 0,3 0 0,-2 0 0,-3 6 0,-2 3 0,0 2 0,0 5 0,0 3 0,-2 1 0,-3 3 0,-2 4 0,0 3 0,5 7 0,-3-5 0,-1-3 0,-4 6 0,6-8 0,-3-2 0,2-2 0,3-12 0,2-4 0,0-5 0,0-2 0,0-10 0,0-4 0,0-14 0,0-7 0,0-4 0,0-12 0,0-7 0,0-7 0,0-4 0,2-10 0,3 5 0,4-2 0,3 0 0,-8-1 0,5-6 0,-2 2 0,0 5 0,7-3 0,-7 10 0,0 2 0,2 2 0,-7 12 0,5 4 0,-2 7 0,2 7 0,-5 5 0,7 18 0,-9 5 0,-2 7 0,-5 7 0,3 2 0,-8 6 0,3-1 0,4 2 0,-4 4 0,0 5 0,-1 5 0,1 2 0,-5 2 0,5 8 0,0 1 0,0 5 0,-7 7 0,4 12 0,-2 2 0,0-2 0,8 4 0,-6 0 0,3-2 0,4-5 0,-4 0 0,2-18 0,0-5 0,-2-4 0,7-12 0,-5 0 0,4-9 0,3-9 0,-2-5 0,-2-2 0,-3-1 0,0-8 0,7-5 0,0-14 0,0-7 0,0-4 0,2-12 0,3-7 0,4-9 0,2-10 0,1-11 0,4-4 0,-4-3 0,-3-4 0,7-3 0,-5-2 0,3 3 0,0 4 0,-9 4 0,4 12 0,-2 5 0,0 6 0,0 22 0,-7 6 0,0 16 0,0 8 0,0 15 0,0 5 0,-3 12 0,-1 2 0,-3 2 0,-7 5 0,5 2 0,0 4 0,-1 3 0,-4 5 0,5 9 0,0 4 0,0 3 0,0 4 0,4 15 0,1-43 0,-1 1 0,-1 3 0,0 0 0,4 5 0,0 0 0,-3-2 0,0-1 0,2 0 0,0 1 0,-1-1 0,1 1 0,-2 2 0,0-1 0,3-3 0,0-1 0,-2-3 0,1-1 0,-2 42 0,-4-16 0,2-4 0,0-5 0,-2-5 0,4-5 0,-6-17 0,-1-4 0,1-1 0,4-10 0,-5 3 0,3-5 0,2-11 0,7-5 0,0-17 0,0-10 0,0-10 0,3-14 0,3-5 0,8-6 0,-2-12 0,-1-2 0,1 2 0,-1 3 0,-6 4 0,4 5 0,-2 6 0,0 5 0,0 3 0,-5 2 0,5 4 0,-5 14 0,5 17 0,-11 18 0,-5 13 0,-3 10 0,5 7 0,-7 2 0,0 5 0,3 2 0,-8 2 0,8 7 0,-3 0 0,0 1 0,7-1 0,-6 2 0,-1 3 0,2 2 0,-4 8 0,7-8 0,-3-2 0,-4-3 0,5-9 0,-1 1 0,1 1 0,-1 3 0,5-7 0,-4-4 0,-1-6 0,1-1 0,4-3 0,-5-4 0,3-8 0,0-4 0,2-2 0,5-9 0,-8-3 0,10-9 0,0 0 0,0 9 0,0 5 0,0-3 0,0 3 0,0 2 0,0-4 0,-2 2 0,-5 2 0,5-5 0,-7 3 0,-1 2 0,1 3 0,-7 2 0,2-1 0,0 6 0,-6-3 0,-1-5 0,0 1 0,7-1 0,0 3 0,-2-3 0,-2-4 0,-3 2 0,0-9 0,1 0 0,-1 2 0,0-6 0,0 6 0,1-2 0,-1 0 0,0-1 0,0-6 0,1 0 0,-1 0 0,0 0 0,0 0 0,1 0 0,-1 0 0,0 0 0,0 0 0,3 3 0,4 4 0,-4-5 0,4 5 0,5-5 0,0-4 0,9-5 0,0-5 0,9-8 0,2-1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2:55.595"/>
    </inkml:context>
    <inkml:brush xml:id="br0">
      <inkml:brushProperty name="width" value="0.17143" units="cm"/>
      <inkml:brushProperty name="height" value="0.17143" units="cm"/>
      <inkml:brushProperty name="color" value="#E69660"/>
    </inkml:brush>
  </inkml:definitions>
  <inkml:trace contextRef="#ctx0" brushRef="#br0">1286 63 9125,'3'-12'0,"1"3"0,3 0 0,2 7 0,-2-5 0,-2 4 0,6 6 0,-1 4 0,-3-3 0,-5 8 0,5-3 0,-3 5 0,8-5 0,-3 3 0,-2-5 0,-5 4 0,5-2 0,-2 5 0,6-5 0,-1 3 0,6-5 0,-2 7 0,-3-7 0,3 6 0,-3 1 0,6 5 0,-4-6 0,-8-1 0,4-7 0,-2 4 0,0 2 0,0-4 0,-5 5 0,3-1 0,2 1 0,0-5 0,-5 4 0,3 1 0,2-1 0,-1 3 0,-6 7 0,0 0 0,0-1 0,0 1 0,0 0 0,0 0 0,0-1 0,-2 1 0,-5 0 0,3 0 0,-10-1 0,0 1 0,2 0 0,-6 0 0,4-1 0,-4 1 0,-3 0 0,7-3 0,0-2 0,-2-2 0,-2 2 0,-3-4 0,3 2 0,1-1 0,4-1 0,-1 6 0,-7-6 0,3 2 0,4 0 0,-5-3 0,6 5 0,-6-2 0,-2-2 0,1 1 0,1-3 0,5-1 0,-2-4 0,7 6 0,-3-2 0,-4-4 0,5 4 0,-3 0 0,-2 3 0,4-5 0,-1 4 0,-4-2 0,6 5 0,-1-4 0,1-1 0,-1 0 0,5 5 0,-4-5 0,-1 0 0,1 0 0,4 5 0,-5-4 0,1-1 0,-1 0 0,5 5 0,-4-5 0,-1 0 0,1 0 0,-1 1 0,-4-6 0,2 3 0,1 7 0,-8-5 0,0 3 0,7-8 0,0 6 0,-2-1 0,-2-7 0,-3 5 0,0-5 0,1-2 0,-1 0 0,2 3 0,6 4 0,-6-5 0,5 5 0,3-5 0,-3-2 0,-2 0 0,4 0 0,-2 0 0,1 2 0,1 5 0,-6-4 0,4 4 0,-5-5 0,-1-2 0,6 0 0,0 0 0,-2 0 0,4 0 0,-2 0 0,10 0 0,-15 0 0,15-2 0,-10-5 0,9 4 0,-6-6 0,4 9 0,5-9 0,-8 7 0,10-8 0,3 10 0,4 0 0,-3 0 0,10 0 0,0 0 0,7 0 0,-1 0 0,1 0 0,0 0 0,0 0 0,-1 0 0,1 0 0,0 0 0,0 0 0,-1 0 0,1 3 0,0 1 0,0 3 0,-1-2 0,1-3 0,0-2 0,0 0 0,-1 0 0,1 0 0,0 0 0,0 0 0,-1 0 0,1 0 0,0 0 0,0 0 0,8-9 0,4-5 0,-1-4 0,-2 4 0,-9 0 0,-1 0 0,1 3 0,-7-8 0,0 8 0,2-3 0,2 0 0,3 0 0,0-7 0,0 1 0,-8 6 0,1 0 0,0-2 0,-2-3 0,6-1 0,-6-1 0,1 0 0,1 0 0,0 1 0,5-1 0,-3 0 0,-2 0 0,-1 1 0,6-1 0,-3 0 0,-2 0 0,-7 3 0,6 2 0,1 2 0,-2-2 0,4-2 0,-7-3 0,0 0 0,1 0 0,6 1 0,-5-1 0,1 0 0,-3 0 0,-9 1 0,2-1 0,5 0 0,-4 0 0,3 1 0,-3-1 0,-3 0 0,0 0 0,0 1 0,0-1 0,-3 0 0,-1 0 0,-3 1 0,-2 6 0,4 0 0,-2-2 0,-7 4 0,7-1 0,3-4 0,-5-1 0,-1-3 0,-1 0 0,6 8 0,-2-1 0,5-2 0,0 6 0,-3 1 0,-2 0 0,0 7 0,7-8 0,0 10 0,0 10 0,0-6 0,3 8 0,4-3 0,-5 0 0,5-2 0,-3 5 0,3-1 0,-4 8 0,3-6 0,-1 6 0,2 2 0,-5-1 0,5 1 0,-4 2 0,-3 5 0,0-5 0,0 7 0,0-2 0,0-1 0,0 3 0,0-4 0,0 3 0,0 4 0,0-8 0,-3 3 0,-1-5 0,-3-2 0,-7-1 0,5 1 0,-1 0 0,1 0 0,-5-8 0,7 1 0,-9-9 0,14-5 0,-5-14 0,5-4 0,2-3 0,0 0 0,0-2 0,0-5 0,0-6 0,7 1 0,0-1 0,0-1 0,2 3 0,-5-5 0,8 7 0,-3 0 0,-4 0 0,-1 3 0,1 6 0,2 0 0,-3 0 0,1 10 0,0 2 0,2-1 0,0 8 0,-7-7 0,0 11 0,0 5 0,0 5 0,0 8 0,0 1 0,-3 0 0,-1 0 0,-3 2 0,2 4 0,0-4 0,1 7 0,-3-2 0,2 0 0,-4 2 0,0-5 0,0 5 0,-1 2 0,4-6 0,3 1 0,-1-4 0,-3-2 0,0-7 0,7 0 0,0-7 0,0 6 0,0-17 0,2-3 0,3-9 0,2-5 0,6 0 0,-3 1 0,-1-1 0,0 0 0,5 7 0,-5 0 0,3-2 0,-5 0 0,4 0 0,-2 2 0,-2 7 0,-4-4 0,4 2 0,-5 2 0,7 16 0,-11 5 0,-5 4 0,2 10 0,-6-1 0,-1-1 0,1-3 0,-1 4 0,-4 3 0,2 0 0,-2 0 0,-2 0 0,-5-4 0,-3 4 0,-1 2 0,-1-4 0,7 4 0,-2-2 0,-5-5 0,5-2 0,-4-2 0,4 0 0,2-1 0,0-6 0,0 0 0,1 0 0,-1-3 0,0 6 0,0-8 0,1 0 0,-1 0 0,0 5 0,0-5 0,1 3 0,1-5 0,3 4 0,2-2 0,-2-4 0,-2 7 0,-3-1 0,0 1 0,7-1 0,1-6 0,-4 2 0,-1-3 0,4 5 0,0-2 0,1 0 0,1 3 0,-6-8 0,4 5 0,-5-5 0,-1-2 0,1 2 0,3 3 0,2 2 0,0 0 0,-6-7 0,-1 0 0,7 0 0,0 0 0,-2 0 0,-2 0 0,-3 0 0,0 0 0,0 0 0,8 0 0,-1 0 0,9-2 0,-2-5 0,5 4 0,2-6 0,9 9 0,5 0 0,4 0 0,3 0 0,0 0 0,0 0 0,-1 0 0,1 0 0,0 0 0,7 0 0,-1 0 0,-1 0 0,-3 0 0,-3 0 0,1 0 0,0 0 0,0 0 0,-8 0 0,1 0 0,0 0 0,-2 2 0,-8 3 0,-8 2 0,-1 7 0,-9-5 0,-2 0 0,-2 0 0,-5-2 0,-3-4 0,-2 1 0,3 3 0,0 0 0,-1-7 0,-1 0 0,1 0 0,1 0 0,0 0 0,-3-2 0,3-5 0,-1 5 0,1-8 0,-3 3 0,3 0 0,2-2 0,2 5 0,0-6 0,1-1 0,6 6 0,2-4 0,1 2 0,-1 0 0,5-2 0,-6 2 0,-1-4 0,-7-10 0,9 7 0,6 0 0,3 10 0,3-6 0,0 10 0,9 0 0,-6 0 0,8 0 0,-4 0 0,-2 0 0,9 0 0,-1 7 0,8 0 0,-7 7 0,0-7 0,2-2 0,-4 4 0,-1 0 0,1 0 0,-1 0 0,-4 1 0,7-6 0,2 3 0,-4 7 0,-1-5 0,-2 3 0,5-5 0,-5 4 0,3-2 0,-8-2 0,15 3 0,-17-8 0,5 5 0,-14-14 0,3 2 0,-10-9 0,-2-2 0,6 5 0,1-1 0,0 3 0,-3-5 0,-8 7 0,6-7 0,0 8 0,9-11 0,-4 15 0,9-7 0,3 9 0,3 2 0,8 5 0,5-2 0,1 6 0,1-2 0,0-4 0,0 4 0,-1 0 0,1 1 0,0-1 0,2 7 0,5-2 0,-5-3 0,4 1 0,-4-3 0,-2-4 0,0 4 0,0-2 0,-1-3 0,1-1 0,0-3 0,0 0 0,-1 0 0,-6 0 0,0 0 0,2 0 0,3 0 0,1-3 0,1-3 0,-7 3 0,0-4 0,0 3 0,-3-3 0,7 2 0,-4-9 0,5 3 0,-1-5 0,-2 2 0,-2-2 0,0 4 0,7-2 0,-3-2 0,-4-2 0,4 4 0,-4 0 0,5-2 0,1 0 0,-1 0 0,-3 4 0,-2 3 0,-3 0 0,5 4 0,-2-2 0,0-7 0,5 5 0,-6-2 0,4 4 0,-8-5 0,2 1 0,5-1 0,3-2 0,2-6 0,-1-1 0,-1 7 0,-3 0 0,-2-2 0,0 0 0,4 0 0,-4 2 0,2 7 0,-7-4 0,3 1 0,-5-6 0,6 2 0,-8-4 0,2-3 0,-2 0 0,2 1 0,-5-1 0,7 0 0,-2-2 0,0-4 0,0 4 0,-5-5 0,3 5 0,2 2 0,0 0 0,-7 1 0,0-1 0,0 0 0,0 7 0,0 0 0,0-2 0,0-2 0,0 4 0,0 0 0,0-2 0,0-2 0,0-3 0,0 0 0,0 0 0,0 1 0,-3-1 0,-1 0 0,-3 0 0,-3 1 0,6-1 0,-3 0 0,2 0 0,-4 1 0,2-1 0,-7 0 0,7 0 0,-6 8 0,6-1 0,-7 7 0,7-7 0,-9 9 0,11-11 0,-9 9 0,10-2 0,-3 2 0,5 5 0,2-7 0,0 9 0,0 9 0,2 2 0,5 10 0,-3 0 0,8 0 0,-3-1 0,-2-6 0,-5 0 0,3 2 0,2 3 0,2 1 0,-4 1 0,2 0 0,-3 0 0,-1-1 0,-3 3 0,0 3 0,0 1 0,0 1 0,0-5 0,0 3 0,0 1 0,0 8 0,0-8 0,0 1 0,0 2 0,-3-7 0,-1 5 0,-6-5 0,-1-2 0,4-1 0,-5 1 0,3 0 0,0-10 0,2-4 0,2-4 0,-8-3 0,8-3 0,-2-4 0,5-7 0,2 3 0,0-3 0,0-4 0,0-8 0,0 3 0,0-7 0,0 3 0,0-1 0,0-7 0,0 5 0,0 0 0,0 1 0,2-8 0,3 4 0,2-1 0,-3-1 0,1 8 0,-1-6 0,3 3 0,-2 5 0,-3 2 0,1 2 0,4 0 0,-5 1 0,7 8 0,-9 3 0,0 11 0,0 5 0,0-2 0,0 9 0,0-1 0,0 8 0,0 0 0,0 0 0,0-1 0,0 3 0,0 5 0,-2-5 0,-3 7 0,-2-2 0,3-1 0,1 8 0,3-5 0,0 0 0,0 0 0,-7 7 0,0-5 0,1 3 0,-4-1 0,8-6 0,-7 4 0,2 0 0,0 1 0,-9-6 0,4 6 0,-1-1 0,-1 0 0,0-7 0,-5 5 0,3-2 0,2 0 0,3-1 0,-5-8 0,2-5 0,7 2 0,-7-9 0,10 0 0,-6-17 0,10-1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0T20:41:56.090"/>
    </inkml:context>
    <inkml:brush xml:id="br0">
      <inkml:brushProperty name="width" value="0.08571" units="cm"/>
      <inkml:brushProperty name="height" value="0.08571" units="cm"/>
      <inkml:brushProperty name="color" value="#F6630D"/>
    </inkml:brush>
  </inkml:definitions>
  <inkml:trace contextRef="#ctx0" brushRef="#br0">1527 321 9214,'3'-6'0,"0"0"0,4 0 0,0 1 0,1 1 0,2-1 0,2-1 0,0-1 0,1 1 0,-1-2 0,-1-2 0,0 1 0,-1 0 0,-1-1 0,-2 3 0,-1-3 0,0 0 0,0 2 0,-1-2 0,-1 1 0,-2 1 0,1-2 0,-3-1 0,0 0 0,0 0 0,-4 0 0,-2 1 0,-4 0 0,-2-1 0,-6-1 0,-2 0 0,-4 0 0,-4 2 0,-1 2 0,-6-1 0,0 3 0,1 2 0,-2 1 0,-3 3 0,-6 0 5,-4 3 0,-3 0 0,3 4 0,4 1 1,2 1 0,-4 2 0,-4 0 0,0 3-3,1 1 1,1 2-1,0-1 1,-2 0-2,-1 2 0,1 3 0,4 0 0,2 0 1,0-1 1,4 0 0,1 0 0,4 2-1,4 1 1,2-2 0,3 3 0,-1 0-1,1 1 0,-1 1 0,2-1 0,4 1 0,1 0 0,2-1 0,2 1 0,2 0-3,2-1 1,2 3 0,1 1 0,1-1-1,1 1 0,-1 1 0,1-3 0,2 1 0,1-2 0,3 0 0,0 0 0,2 0 0,2 0 0,0 3 0,1-3 0,1 0 0,-1 1 0,1-2 0,1-2 0,-1-2 0,1-1 0,1 0 0,1-1 0,1-1 0,3 0 0,1-3 0,1-3 0,0 0 0,0-2 0,0-2 0,2 1 0,0-2 0,2-1 0,2-2 0,3-1 0,1-1 0,1 0 0,-1 0 0,0-2 0,-1-1 0,1-1 0,1-1 0,1-4 0,1 1-5,0-1 0,1 1 0,3-1 0,0-1-4,0 0 1,0-4 0,-3 1-1,0-1 2,0 0 1,6-3-1,-3 0 1,0 0 0,-1 2 0,-1-2 0,-2 0 0,-1 1 2,-2 0 0,-1 1 0,-2 0 0,-2 1 1,-1 2 0,1-2 1,-3 3-1,-1 0 2,0-1 1,-1 2 0,-1 1-1,-2 1 1,-1 0 0,-5 2 0,-1 1 0,-3 4 0,-1 0 0,0 2 0,-1 1 0,-3 0 0,1 3 0,-2 1 0,-1 1 0,1 2 0,0 0 0,-2 1 0,0 1 0,1-1 0,-2 2 0,0 0 0,0 1 0,-1 2 0,0-1 0,1 0 0,0 2 0,-2 4 0,1 0 0,-1 2 0,0-1 0,1-1 0,-1 1 0,0 1 0,0-1 0,1 1 0,0-3 0,0-2 0,3-1 0,-3-2 0,2 0 0,0-2 0,1-3 0,3-4 0,0 1 0,1-3 0,1-4 0,2 2 0,0-3 0</inkml:trace>
  <inkml:trace contextRef="#ctx0" brushRef="#br0" timeOffset="746">1931 802 9145,'-6'0'0,"0"0"0,1-2 0,1 0 0,-1 1 0,-1 0 0,-1 1 0,-2-1 0,-2-1 0,-1 1 0,0-1 0,-2 2 0,-1 0 0,1 0 0,-3 0 0,-1 0 0,-1 0 0,0 0 0,0 2 0,0 1 0,-1 0 0,-2 1 0,-1 4 0,-3-1 0,-2 2 0,2 2 0,-2 0 0,2 1 0,0 1 0,2 2 0,2 1 0,5-1 0,3 1 0,1-1 0,0-1 0,1 0 0,2 1 0,0 0 0,4-2 0,0-1 0,2 1 0,-1-1 0,3 0 0,1-2 0,3-1 0,-1-1 0,4-1 0,2-1 0,3 1 0,0-2 0,1 0 0,1-1 0,2-1 0,2-1 0,2-2 0,-1 0 0,1 0 0,0 0 0,2 0 0,1-1 0,3-1 0,1-1 0,1-5 0,1 1 0,1-2 0,0-2 0,-2 1 0,-1-1 0,1 0 0,-1 1 0,-1-4 0,0 0 0,0-1 0,-2-2 0,-1 1 0,-1 0 0,-3 1 0,-2-3 0,-5 2 0,-2 1 0,-3 2 0,-2 3 0,-4-2 0,-1 2 0,-2 1 0,-2 1 0,-1 1 0,-2 1 0,-1-1 0,-3 2 0,-2 0 0,-2 1 0,-2 1 0,-2 1 0,-1 2 0,-1 0 0,-1 0 0,1 0 0,0 1 0,1 1 0,1 2 0,4 2 0,0 0 0,2 1 0,3-1 0,1 1 0,4-1 0,2 0 0,1 1 0,2-1 0,8 1 0,1-1 0</inkml:trace>
  <inkml:trace contextRef="#ctx0" brushRef="#br0" timeOffset="1415">2547 809 9145,'-7'-1'0,"1"-1"0,-1 1 0,-1-2 0,-2 1 0,-2 0 0,-3 0 0,-7 1 0,-1 0 0,-2-1 0,-4 0 0,0 2 0,0 0 0,1 0 0,2 2 0,0 3 0,0 1 0,-2 3 0,2 0 0,-1 2 0,2 0 0,1 0 0,3 2 0,1 2 0,2 0 0,3-1 0,4-1 0,3 0 0,1 1 0,0 1 0,4-2 0,1 2 0,1-1 0,1-1 0,0-1 0,1-1 0,1-1 0,2-1 0,2 1 0,1-3 0,1 2 0,3-1 0,3-3 0,2-1 0,0 0 0,2 0 0,4-1 0,2-3 0,2 0 0,-1 0 0,-1 0 0,2-1 0,0-1 0,-1-2 0,2-2 0,0-1 0,1-2 0,1-1 0,-1-3 0,1 1 0,-1 1 0,-3 0 0,0 1 0,-4-3 0,-2 0 0,-1 0 0,-6 0 0,0 0 0,-2 1 0,-2-1 0,-4 2 0,-2 0 0,-1 1 0,-1 0 0,-3-2 0,-4 3 0,-3 0 0,-2-1 0,-1 2 0,0 2 0,-2-1 0,0 1 0,-2-1 0,-1 2 0,0 0 0,-1 3 0,-1 1 0,1 1 0,-2 0 0,-1 0 0,1 0 0,3 1 0,0 1 0,3 3 0,3 0 0,1 2 0,2 2 0,2 1 0</inkml:trace>
  <inkml:trace contextRef="#ctx0" brushRef="#br0" timeOffset="2983">3252 828 9145,'-6'0'0,"-1"0"0,1 0 0,0 0 0,-1 0 0,1-1 0,-1 0 0,1-1 0,-3-2 0,0 1 0,-1 1 0,-1-1 0,-2 2 0,-1-3 0,-2 2 0,0 0 0,-2 1 0,-3 1 0,-2 0 0,-2 0 0,1 1 0,-4 1 0,2 3 0,0 0 0,0 2 0,0 2 0,1 2 0,4 1 0,2 0 0,4 0 0,0 0 0,2 2 0,2 2 0,1-1 0,0 0 0,0 1 0,2-2 0,1 2 0,2 0 0,3-2 0,1 0 0,1-1 0,1-1 0,1 1 0,3-3 0,5-1 0,0-2 0,1-1 0,1 1 0,1-2 0,0 0 0,0-3 0,0-1 0,2-1 0,2 0 0,2 0 0,0 0 0,1 0 0,1-1 0,3-1 0,-1-3 0,2-2 0,2-3 0,-1 0 0,1-2 0,0-4 0,1-1 0,-1 0 0,-1-2 0,-2-1 0,-1-1 0,-1 0 0,2-1 0,-2 1 0,0 0 0,-3 0 0,-4 1 0,0 1 0,-2 0 0,0 0 0,-3 0 0,-1 1 0,-2 2 0,-1 0 0,3-2 0,-1 1 0,-1-1 0,-2-2 0,1 3 0,-2 1 0,0 0 0,0 2 0,-2 3 0,0 1 0,-2 0 0,0 2 0,0 4 0,0 2 0,0 4 0,0 3 0,-2 0 0,-2 2 0,0 1 0,0 1 0,-1 2 0,-1 0 0,-1 1 0,1 1 0,0 0 0,-1-1 0,1 2 0,-1 1 0,0-1 0,-1 3 0,0 0 0,0 0 0,1 1 0,0 0 0,-1 2 0,-1 2 0,1-1 0,1-1 0,1 1 0,0 0 0,-1-1 0,1-2 0,1 0 0,1-3 0,2 2 0,-2-3 0,2-1 0,0-2 0,1-1 0,2 1 0,1-3 0,3-1 0,0 0 0,2-1 0,0-1 0,1-1 0,2-2 0,1 1 0,0 1 0,0 0 0,1-3 0,2 1 0,0-1 0,1-1 0,3-1 0,-1-1 0,1-2 0,-1-2 0,1-2 0,0-2 0,1 0 0,2-1 0,-2-1 0,1-1 0,-3-1 0,-1-1 0,2 1 0,-2-2 0,1 0 0,-2 2 0,-2 0 0,-1 2 0,0 1 0,-2 0 0,-2 3 0,1 0 0,-3 1 0,-1 0 0,0 1 0,-3 0 0,2 2 0,-3-2 0,-1 5 0,-4-1 0,-1 2 0,0 2 0,1 3 0,-1 0 0,-1 4 0,0 0 0,-1 0 0,1 1 0,-1 0 0,1 0 0,0 0 0,-1 1 0,1-1 0,-1 1 0,1 0 0,0 1 0,-1 0 0,1 0 0,-1-2 0,1-1 0,0 2 0,1-3 0,2 0 0,0-1 0,1-3 0,2 1 0,0-5 0,3 0 0,1-3 0,2-4 0,0 0 0,1-3 0,2 0 0,-2 0 0,4-3 0,1 0 0,0 0 0,0 0 0,1 0 0,1-1 0,1-1 0,1-1 0,4 2 0,1-1 0,0 0 0,3 2 0,-1 0 0,1 1 0,-1 1 0,0 1 0,1 2 0,0-1 0,0-1 0,0 5 0,0-2 0,-3 1 0,-1 1 0,-1 1 0,-2 1 0,-2 1 0,-2 0 0,-2 0 0,-1 2 0,-1 0 0,-1 0 0,-2 1 0,-1 1 0,-3 2 0,-1 2 0,-1 0 0,0 1 0,0-1 0,-3 3 0,-2 1 0,-2 2 0,-2 0 0,1-2 0,0 3 0,1-1 0,-2 0 0,0 1 0,1 2 0,-1 0 0,-1-1 0,2-1 0,-1 0 0,0 1 0,0 1 0,2-2 0,2 2 0,0-1 0,0-1 0,3-3 0,-1 1 0,3 0 0,0-1 0,0 1 0,3-2 0,1-1 0,1 1 0,3-2 0,-1 0 0,3-2 0,0 0 0,0-2 0,3 1 0,0-1 0,0-2 0,2 0 0,1-1 0,0 0 0,2 0 0,0 0 0,2-1 0,-1-1 0,3-2 0,-1-3 0,1 0 0,0-2 0,-1 1 0,1-1 0,0 0 0,1-1 0,1-1 0,1-2 0</inkml:trace>
  <inkml:trace contextRef="#ctx0" brushRef="#br0" timeOffset="4347">4862 796 9145,'-1'-6'0,"-1"2"0,2-2 0,-3 2 0,0-2 0,-1 0 0,-2 0 0,0 2 0,1 1 0,1 3 0,-2 0 0,-2 0 0,1 0 0,-2 0 0,0 0 0,-2 0 0,1 1 0,-1 1 0,-1 2 0,-2 2 0,1 0 0,-3 1 0,1 2 0,0 2 0,-2 1 0,1 1 0,0 0 0,1-1 0,-2 4 0,2 0 0,1 2 0,3-1 0,-1 0 0,4 2 0,0-1 0,1 0 0,3-1 0,2-2 0,1 0 0,1-2 0,3-1 0,2-1 0,0-2 0,2-2 0,2 0 0,2 1 0,1-3 0,1-2 0,2 1 0,0-1 0,2-2 0,0 0 0,2-1 0,1 0 0,1 0 0,0 0 0,3-3 0,0-2 0,1-3 0,0-3 0,1-1 0,0-1 0,-1 1 0,1-1 0,-4-2 0,-2 0 0,-3 1 0,-1 0 0,-2 1 0,-3 1 0,-3 1 0,-3 0 0,0 2 0,-3-1 0,-1-1 0,0 1 0,-2-2 0,-1 2 0,-3-1 0,-3 1 0,0 0 0,-3-2 0,-2 2 0,-1-2 0,-5 2 0,0-1 0,-3 1 0,-1 0 0,-2 1 0,2 1 0,-2 1 0,-1-2 0,0 0 0,1 3 0,3 0 0,2-1 0,2 3 0,3 0 0,1-1 0,3-1 0,2 0 0,3-1 0,2 1 0,2-1 0,1-1 0,1-1 0,1 1 0,4-2 0,0 3 0,5-4 0,2-1 0,0 0 0,1-1 0,2-2 0,2-2 0,2 1 0,3-5 0,2 2 0,1-1 0,3 0 0,1 0 0,4 0 0,0-2 0,2 2 0,0-1 0,-2 0 0,2 0 0,1 0 0,0 2 0,2 1 0,-2 2 0,-2 0 0,-1 1 0,-1 2 0,0 1 0,0 1 0,-2 0 0,-3 3 0,-1 0 0,-2 3 0,0 0 0,-3 3 0,-1 1 0,-2 0 0,0 2 0,-4 1 1,-2 2 1,-3-1 0,-2 5 1,-1-2-1,-2 2 0,-1 1 0,-3 1 1,0 3-1,0 0-1,-3 0 1,0 2 0,-4 1 0,0 0-2,-1 2 1,-2 2-1,-3 3 1,-1-1-1,-1 3 0,1 2 0,-3 3 0,0 0 0,1-1 0,-3 1 0,1 2 0,-1 1 0,0-1 0,-2 0 0,5 0 0,-1 0 0,0 0 0,2 1 0,0-1 0,2-2 0,0-3 0,2 1 0,1-1 0,1 0 0,1 0 0,4-4 0,2 0 0,1-1 0,1-1 0,0-1 0,0-2 0,1-1 0,1-2 0,4-1 0,3-1 0,1-1 0,1-1 0,1-2 0,1-3 0,1 0 0,1-2 0,0 1 0,3-2 0,0 0 0,2 0 0,0-2 0,4-3 0,2-2 0,1-2 0,1 0 0,-1-1 0,2-2 0,0-2 0,3 1 0,0 0 0,0-2 0,-1 0 0,-2 1 0,1 0 0,0-2 0,-1-1 0,0-1 0,-4 1 0,-2 0 0,-1-1 0,-1-3 0,-1 2 0,-2 0 0,-2 1 0,-3-1 0,-3 1 0,-1 1 0,-1 0 0,-1 1 0,-3 1 0,-2 2 0,-1 1 0,-1 0 0,-1 1 0,-1 2 0,-2 1 0,-5 1 0,-1-1 0,-1 1 0,1 2 0,-2-1 0,-2 3 0,-1 0 0,1 0 0,0 0 0,1 0 0,1 1 0,-1 1 0,0 2 0,0 2 0,1 1 0,1-1 0,0 1 0,2 2 0,-1 1 0,1 3 0,1-1 0,2 1 0,2 0 0,1 0 0,3 2 0,0 1 0,0-1 0,0 1 0,5 1 0,2-2 0,2-1 0,3 0 0,0 1 0,1 0 0,2-2 0,2-1 0,0-1 0,0-2 0,3 1 0,3-1 0,0-1 0,1-3 0,2-2 0,1 0 0,4-1 0,-2-2 0,1 0 0,0 0 0,-1-3 0,2-3 0,0-3 0,0-1 0,-2 0 0,-5-3 0,-1 0 0,-1 0 0,-1 0 0,-4 1 0,-2-1 0,-5 0 0,0 0 0</inkml:trace>
  <inkml:trace contextRef="#ctx0" brushRef="#br0" timeOffset="4715">5067 495 9340,'-3'-3'0,"1"2"0,5-1 0,3 1 0,4 1 0,3 0 0,2 0 0,3 1 0,2 1 0,5-1 0,3 3 0,0 0 0,0-1 0,2-1 0,2 3 0,2-1 0,0-1 0,1 2 0,-1-2 0,2 0 0,2 0 0,2 1 0,-1-1 0,-2 0 0,-1 0 0,0 0 0,-1-2 0,1 1 0,-3 3 0,2-1 0</inkml:trace>
  <inkml:trace contextRef="#ctx0" brushRef="#br0" timeOffset="5399">7126 719 9242,'-6'0'0,"2"0"0,-1 0 0,0 0 0,-3 0 0,-4 0 0,-5 0 0,-1 0 0,-4 0 0,-3 0 0,-4 0 0,-2 0 0,-3 0 0,1 2 0,2 1 0,2 0 0,1 0 0,-2 2 0,4-1 0,2 2 0,1 0 0,2 1 0,2 0 0,2 1 0,2 0 0,2 1 0,3-1 0,3 1 0,2-1 0,4-1 0,-1-1 0,4 1 0,2-1 0,4 0 0,3 1 0,1-2 0,1 0 0,3 0 0,1 0 0,1 0 0,2-1 0,1 3 0,0-2 0,0 0 0,-1 1 0,0-1 0,1 3 0,2-1 0,0 2 0,2 2 0,-2-2 0,0 0 0,1 0 0,-1 3 0,0-1 0,-2 0 0,-1 0 0,-3 1 0,-2-2 0,-2 3 0,0-1 0,-3 1 0,-1 0 0,-2 0 0,-1 0 0,0-1 0,-2-1 0,-2-1 0,-1-1 0,-4 2 0,-1-2 0,-2 1 0,0-1 0,-3 0 0,0-3 0,-2 0 0,-2-2 0,-1 2 0,-3-3 0,-1 1 0,0 1 0,-1-4 0,-1 1 0,-1-1 0,0-1 0,-4 0 0,2-1 0,-3-1 0,-2-2 0,-1-2 0,-2 0 0,1-1 0,2 1 0,2 0 0,2 1 0,2 2-1,2 0 1,4 1 0,6 2-2,1 0 1,1 0 1,1 0 0,4 0 0,0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0T20:42:13.388"/>
    </inkml:context>
    <inkml:brush xml:id="br0">
      <inkml:brushProperty name="width" value="0.08571" units="cm"/>
      <inkml:brushProperty name="height" value="0.08571" units="cm"/>
      <inkml:brushProperty name="color" value="#F6630D"/>
    </inkml:brush>
  </inkml:definitions>
  <inkml:trace contextRef="#ctx0" brushRef="#br0">731 890 9327,'2'-7'0,"2"-1"0,-1 0 0,2-1 0,-1 0 0,-2 1 0,-1 2 0,-2-1 0,0 0 0,-2 0 0,-4 1 0,-1 0 0,-2 2 0,-2-2 0,-4 0 0,-1 0 0,-2 1 0,-3 0 0,-5 4 0,-2-2 0,-2 0 0,-4 1 0,-2 0 0,-3 3 0,2 1 0,0 2 0,4 3 0,2-1 0,2 2 0,1 1 0,-4 2 0,1 3 0,1 0 0,2-1 0,4 2 0,3 0 0,3 2 0,3 1 0,4-2 0,4 2 0,3 1 0,2-2 0,3 3 0,0-2 0,0 0 0,0 0 0,3-1 0,1 0 0,2 0 0,1-2 0,1-1 0,0-2 0,2-2 0,1-1 0,1-3 0,2 1 0,1-2 0,1-1 0,4 0 0,1-3 0,4 2 0,1-2 0,1-1 0,-1-2 0,-1-3 0,2-1 0,2-3 0,3-1 0,0-1 0,0-1 0,0-1 0,2-1 0,0 0 0,0-2 0,-4 1 0,2-2 0,-3 1 0,-1 0 0,-1 0 0,0 2 0,-2 0 0,-2 1 0,-3 1 0,-4 1 0,0 1 0,-3 2 0,-4 1 0,-1 2 0,-2 0 0,-3 4 0,-4-2 0,-1 3 0,0 0 0,-2 2 0,-2 1 0,0 1 0,-1-2 0,1 3 0,1 0 0,0 1 0,1 1 0,-3 1 0,0 0 0,0 1 0,0 3 0,1-2 0,1 0 0,0 0 0,3 2 0,-2-1 0,1 2 0,1 1 0,1 0 0,1-1 0,0-1 0,0 0 0,6-3 0,1 2 0,4-2 0,4-3 0,-1 1 0,5-3 0,1-1-1,2 0 1,2-6-1,5-1 1,0-2-3,4-1 0,-2-3 1,1-2-1,0-1 1,0 0 0,1-3 0,-1-1 0,0 0 1,0 0 1,-4 0 0,1 2 0,-3-2 0,0-1 0,-3 5 0,-2 0 0,-5 0 0,-1 3 0,-2 0 0,-2 3 0,-1 0 0,-3 0 0,-2 3 0,-1 1 0,-1 0 0,-1 2 0,-7 4 0,-2 3 0,-2 5 0,3-1 0,-2 1 0,-1 1 0,1 2 0,-2 1 0,0 2 0,-1 1 0,-2 1 0,-1 3 0,0 2 0,0 0 0,0 4 0,1 2 0,-2 0 0,-1 3 0,1-3 0,-3 4 0,1-2 0,2-1 0,0 1 0,0 3 0,1-1-2,1-2 1,0-4-1,-1-3 1,1-1-6,-1 1 0,2-6 0,2-1 0,-1-3-2,0-1 0,3-3 0,-1-2-2,1-1 0,4-5 7,2-3 0,1-4 1,1-4-1,0-2 2,0-1 1,4-1-1,2-4 1,2-2 0,1 0 1,2-1 0,-1 0 0,3-2 0,0-2 0,-1 0 0,3-3 0,-1 1 0,1 1 0,3-5 0,0 0 0,3-5 0,2-3 0,2-1 0,4-4 0,3 1 0,1 0 0,-3 2 0,3 3 0,-2 1 0,-1 3 0,0 1 0,-1 2 0,2 2 0,0 2 0,-1 3 0,0 1 0,1 1 0,1-1 0,-1 1 0,-2 2 0,0 2 0,-2 1 0,1 2 0,-1 2 0,-2 1 0,-2 3 0,-2 0 0,0 1 0,0 1 0,-1 3 0,-3 1 0,-2 1 0,-4 1 0,-1 1 0,2 2 0,-3 4 0,-1 1 0,-3 2 0,-2 2 0,-3 2 0,-1 1 0,-1 2 0,-3 2 0,-3 1 0,-3 0 0,-2-1 0,0 4 0,-5 0 0,-2 1 0,-2-2 0,-3-1 0,-2 0 0,-2 2 0,-1 1 0,-1-3 0,-3 1 0,-1-2 0,1 0 0,-4 0 0,-1-1 0,-1-2 0,1-2 0,-1-1 0,4-2 0,-1 1 0,-1 0 0,5-3 0,0-2 0,1-2 0,3 0 0,4-2 0,3-1 0,3-1 0,3-2 0,4 0 0,3-1 0,4-3 0,4-2 0,2-1 0,6-4 0,4 0 0</inkml:trace>
  <inkml:trace contextRef="#ctx0" brushRef="#br0" timeOffset="814">2344 766 9278,'5'-6'0,"-2"2"0,-3 4 0,1 3 0,-5 4 0,-2 3 0,0 1 0,-1 2 0,0 1 0,-2 3 0,0 1 0,-4 5 0,0 2 0,-2 3 0,-1 2 0,-1 4 0,-1 6 0,-1 3 0,-2 3 0,4 1 0,-3-1 0,0 0 0,0-2 0,-1 0 0,0-2 0,2 0-1,0-4 0,0-3 0,2-2 1,0-3-8,0 1 0,2-6 1,4 0-1,1-2 0,3-3 0,0-2 1,0-3-1,1-3-17,1-2 20,2-3 0,3-4 1,0-3-1,0-4 2,0-5 0,3-2 1,2-5-1,1 0 2,1-2 1,0 0 0,0-4-1,3-1 1,1-2 0,1 0 0,1 0 0,-1-1 0,2-1 0,0-1 0,3-2 0,0-2 0,1-2 0,3-3 0,2-2 0,3-3 0,3-1 0,-1 1 0,2-2 0,-1 2 0,-2 0 0,1 1 0,-1 1 0,0 1 0,-2 5 0,0 2 0,-3 5 0,2 0 0,0 2 0,-1 1 0,0 4 0,-1 1 0,1 1 0,1 0 0,3 0 0,-1 1 0,-1 3 0,0 2 0,1 2 0,-1 0 0,1 1 0,-2 5 0,-1 1 0,-2 0 0,0 1 0,0 0 1,-1 3-1,0 0 2,-1 1 1,-2 5 0,-1-1 0,0 3-2,-1 2 1,-4-2 0,-1 2 0,-3 2-2,0 3 0,-3 0 0,-2 4 1,-1 1-1,-1 0 0,-4 4 0,-3-1 0,-4 2 0,-4 2 0,-4-4 0,-4 3 0,-3-1 0,-3-1 0,-3 2 0,-4-3 0,-2 1 0,0-2 0,1-3 0,-2 0 0,-4-3 0,-2 0 0,1-2 0,0-3 0,2-4 0,1-2 0,2-1 0,1-3 0,3 0 0,4-1 0,4-5 0,5 0 0,2-2 0,2-1 0,6-1 0,1-1 0,5-2 0,4-3 0,1-2 0,1-2 0</inkml:trace>
  <inkml:trace contextRef="#ctx0" brushRef="#br0" timeOffset="1249">3839 1 9476,'5'0'0,"0"0"0,-1 0 0,0 3 0,-1-2 0,-4 5 0,-1 1 0,-2 4 0,-3 2 0,0 2 0,0 1 0,-2 2 0,-2 5 0,-3 3 0,0 4 0,-2 4 0,-2 1 0,-2 2 0,1 0 0,0 0 0,1 0 0,-2-1 0,2-1 0,2-1 0,1-5 0,1-1 0,0-2 0,-2 0 0,2 0 0,-1-1 0,3-2-2,0-1 0,1-1 0,0 1 0,2 2-13,0 1 1,4-3-1,0 1 1,0-2-24,-1 0 38,2 0 0,-2-1 0,2 1 0</inkml:trace>
  <inkml:trace contextRef="#ctx0" brushRef="#br0" timeOffset="1513">3329 1407 9080,'-3'0'-1,"0"0"1,3 0 0,-3 0 0,-1 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4:42.918"/>
    </inkml:context>
    <inkml:brush xml:id="br0">
      <inkml:brushProperty name="width" value="0.08571" units="cm"/>
      <inkml:brushProperty name="height" value="0.08571" units="cm"/>
      <inkml:brushProperty name="color" value="#00A0D7"/>
    </inkml:brush>
  </inkml:definitions>
  <inkml:trace contextRef="#ctx0" brushRef="#br0">18 9379 9345,'-9'8'-77,"1"-6"64,8 6 4,0-8 7,0 0 1,2-6 0,2-2 1,1-2 0,1 4 0,-4-5 0,4-3 0,6-1 0,-3 3 0,1 0 0,0-1 0,-1-3 0,3-7 0,4 0 0,-1-1 0,3-1 0,-5 4 0,11-6 0,-5-1 0,-2 1 0,7-2 0,1-6 0,0 0 0,0 0 0,6-1 0,-1-3 0,2-2 0,3 2 0,-5 2 0,-1 2 0,2-1 0,2-5 0,-4 4 0,-2-4 0,0 4 0,0 2 0,2 0 0,4 1 0,-2-3 0,-1-4 0,-3 2 0,4-6 0,-2 1 0,2-1 0,2 1 0,2-5 0,0 2 0,0-1 0,0-4 0,0-5 0,-1-1 0,1 2 0,0 1 0,0 1 0,0-4 0,0-6 0,-2 2 0,-2 0 0,0 0 0,6 0 0,-2-3 0,6-2 0,-4 1 0,-2 2 0,1 5 0,5-5 0,6-2 0,3-2 0,-3-1 0,-1 1 0,1 2 0,-2 2 0,7 0 0,-4-4 0,5 4 0,-3 5 0,-1 5 0,3 2 0,1-3 0,-1-3 0,0 4 0,1-4 0,1 3 0,4 3 0,-1-2 0,5-3 0,0-1 0,0 2 0,-4-4 0,6 1 0,2-1 0,2-6 0,0 10 0,-2-10 0,0 4 0,6-2 0,-2 0 0,-33 31 0,1 0 0,34-35 0,-2 2 0,-4 6 0,2-4 0,4-2 0,-1-2 0,1 4 0,-2 2 0,2 0 0,3 0 0,-1-2 0,-34 29 0,0 0 0,-1 0 0,-1 0 0,-1 0 0,0 0 0,2 0 0,0 0 0,-1 0 0,1 0 0,1 0 0,0-2 0,2 0 0,-1-1 0,-1 2 0,-2 0 0,0-2 0,0 0 0,-2 2 0,-1 1 0,35-35 0,-32 35 0,0 0 0,1 1 0,0 0 0,-1 1 0,1 0 0,0 1 0,0 0 0,38-30 0,-39 29 0,0 0 0,2 1 0,2 0 0,0-1 0,1 0 0,-3-1 0,0 0 0,-1-1 0,-1 0 0,1 0 0,0 0 0,1 0 0,1 0 0,0 0 0,0 0 0,0 0 0,1 1 0,1-1 0,0 2 0,-1 1 0,-1 0 0,0-2 0,0 0 0,0 2 0,1 0 0,-1-2 0,0 0 0,0-1 0,1 0 0,-3 1 0,0 0 0,-1 1 0,-1 0 0,37-29 0,2 2 0,-1 0 0,-33 31 0,0 1 0,0-1 0,-1-2 0,37-31 0,-2 4 0,-3-4 0,5 0 0,-38 31 0,-1 0 0,37-33 0,-35 29 0,0 0 0,0 0 0,1 2-26,1 1 0,-1 0 1,3-2-1,0 0 1,-1 2-1,1 0 1,0-1-1,-1 0 26,-1 1 0,0 0 0,-3 0 0,1 2 0,43-25 0,-3-1 0,-39 27 0,-1 2 0,37-18 0,-2-5 0,-4 3 0,-3 3 0,1 5 0,-2-2 0,-4 4 0,-6 2 0,3 2 0,-3 2 0,-2 4 0,-2 2 0,-9 1 0,-4 7 0,-4 0 0,-2-1 0,-2 1 0,-4 1 0,-6 2 0,-4 3 0,-1 5 0,-1-6 0,-7 9 102,-2-5 1,-10 8-103,-4 0 0,-4 2 0,-7 2 0,-1 1 0,-1 9 0,-4-2 0,-4 11 0,-8 4 0</inkml:trace>
  <inkml:trace contextRef="#ctx0" brushRef="#br0" timeOffset="1115">7650 6131 9261,'0'17'0,"0"1"0,0-7 0,0 1 0,0-8 0,2 4 0,4-8 0,6 0 0,-1-8 0,5-6 0,3-5 0,1-4 0,7-9 0,2 1 0,4-5 0,2-5 0,2-14 0,3 1 0,7-6 0,3-6 0,3-4 0,1-6 0,2-3 0,3-1 0,-1 3 0,-8 7 0,-1 0 0,-3 0 0,-1-6 0,2-1 0,-5-1 0,1 1 0,-6-1 0,5 2 0,-1-5 0,0-5 0,6-1 0,-7 0 0,-1-1 0,-2 1 0,4 0 0,-1 0 0,-1 1 0,-2 5 0,-8-3 0,0 7 0,0-1 0,-1 0 0,3-3 0,-6 5 0,0 0 0,0-1 0,4-1 0,-3-3 0,-1 5 0,0 4 0,-2-5 0,-5-5 0,-1-3 0,1-3 0,-1 7 0,1-1 0,-1 1 0,1 1 0,-1-3 0,-1 7 0,-3 4 0,-1 7 0,-8-1 0,4 5 0,-3 1 0,1 0 0,0 8 0,-6 5 0,0 1 0,0 1 0,0-4 0,0 9 0,0-1 0,0-2 0,0 12 0,0-4 0,0 2 0,0 0 0,0 6 0,0 4 0,0 3 0,0 3 0,0 7 0,0 2 0,0 8 0,0 0 0,0 8 0,0 4 0,0 3 0,0 3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38:05.292"/>
    </inkml:context>
    <inkml:brush xml:id="br0">
      <inkml:brushProperty name="width" value="0.035" units="cm"/>
      <inkml:brushProperty name="height" value="0.035" units="cm"/>
      <inkml:brushProperty name="color" value="#00A0D7"/>
    </inkml:brush>
  </inkml:definitions>
  <inkml:trace contextRef="#ctx0" brushRef="#br0">1 0 24575,'0'0'0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4:45.366"/>
    </inkml:context>
    <inkml:brush xml:id="br0">
      <inkml:brushProperty name="width" value="0.08571" units="cm"/>
      <inkml:brushProperty name="height" value="0.08571" units="cm"/>
      <inkml:brushProperty name="color" value="#00A0D7"/>
    </inkml:brush>
  </inkml:definitions>
  <inkml:trace contextRef="#ctx0" brushRef="#br0">1327 9204 9603,'18'0'0,"-1"0"0,-1-8 0,-5-3 0,-3-7 0,0-5 0,-4-4 0,6-8 0,-3 0 0,-3 0 0,6-14 0,0-3 0,1-4 0,1-4 0,-2-4 0,3-12 0,-1-4 0,1 1 0,1-5 0,0 7 0,-3-3 0,3-3 0,-5-9 0,1-1 0,0 0 0,0-2 0,-8 44 0,-1-1 0,3-5 0,0 0 0,-1-1 0,0-1-46,0 0 0,0 0 1,0-3-1,0 0 1,-3 3-1,0-1 0,0-1 1,0-2 45,0 0 0,0-2 0,0-5 0,0-1 0,-1 1 0,0 0 0,-1-1 0,0 0 0,0 0 0,-2 0 0,-2 2 0,-2-1 0,2 0 0,-1 0 0,-2 1 0,-2 0 0,0 2 0,-1 0 0,0 2 0,1 0 0,2 4 0,0 0 0,0-1 0,-1 0 0,-2-2 0,1 0 0,1 0 0,0 0 0,-1-2 0,-1 0 0,1 3 0,1 0 0,-2 0 0,0 0 0,3-4 0,-1 0 0,-2-1 0,-1 0 0,1-2 0,1 0 0,-1 0 0,0 0 0,-2 1 0,-1 1 0,3 4 0,1 2 0,-1-3 0,1 1 0,-2 1 0,0 0 0,1-1 0,-1 0 0,-1 3 0,-1 0 0,2 3 0,1 0 0,-1 0 0,1 1 0,2 4 0,0-1 0,-2-2 0,-1 0 0,1 1 0,1 1 0,-1 1 0,0 1 0,0 1 0,-1 1 0,-8-39 0,-4-4 0,11 44 0,0-1 0,3-1 0,-1-1 0,-1 0 0,-1-1 0,0 1 0,1 0 0,-1-1 0,1 1 0,1 0 0,0-1 0,-2 0 0,-1-1 0,0 0 0,-1 0 0,0-2 0,-1 1 0,1 0 0,-1 1 0,2 5 0,-1 1 0,-13-41-3,-2 6 1,-2 3-1,0-1 1,2 5 2,2 4 0,6 4 0,-7 4 0,1 6 0,2 4 0,0 3 0,6 3 0,-3 3 0,3 2 0,-4-3 0,2 5 0,1 2 0,3 2 0,1 2 0,1 1 0,-1 1 0,1 3 0,1 5 0,3 8 0,3-1 365,2 1-365,-5 7 10,11 2-11,-6 8-3,8 0 4,8 0 0,2 8 0,7 2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5:20.345"/>
    </inkml:context>
    <inkml:brush xml:id="br0">
      <inkml:brushProperty name="width" value="0.08571" units="cm"/>
      <inkml:brushProperty name="height" value="0.08571" units="cm"/>
      <inkml:brushProperty name="color" value="#00A0D7"/>
    </inkml:brush>
  </inkml:definitions>
  <inkml:trace contextRef="#ctx0" brushRef="#br0">38 6 9317,'-6'0'0,"-1"0"0,1 0 0,-1 0 0,1 0 0,2-2 0,2 1 0,4-1 0,2 1 0,2 1 0,1 0 0,2 0 0,-1 1 0,2 0 0,2 1 0,0 0 0,1-2 0,0 0 0,2 0 0,0 0 0,0 3 0,-3-1 0,1-1 0,0 0 0,-1-1 0,0 0 0,-2 0 0,-1 0 0,-1 0 0,-1 0 0,-1 0 0,1 0 0,-3 0 0,0 0 0,-2 0 0,0 0 0,-7 0 0,-2 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5:24.513"/>
    </inkml:context>
    <inkml:brush xml:id="br0">
      <inkml:brushProperty name="width" value="0.08571" units="cm"/>
      <inkml:brushProperty name="height" value="0.08571" units="cm"/>
      <inkml:brushProperty name="color" value="#00A0D7"/>
    </inkml:brush>
  </inkml:definitions>
  <inkml:trace contextRef="#ctx0" brushRef="#br0">1 22 9403,'0'-4'0,"0"-1"0,0 1 0,0 0 0,0 0 0,0 6 0,0 1 0,0 4 0,0 5 0,0 1 0,0 2 0,0 1 0,0 4 0,0 3 0,0 0 0,3 1 0,-3 0 0,2 4 0,-1 2 0,-1 1 0,0-2 0,1-1 0,0-2 0,1 0 0,1-2 0,-3-2 0,0 0 0,0-4 0,0-2 0,0-5 0,0 0-3,0 1 0,0-3-23,0-1 19,0-3 1,0-3 0,0-4 0,0-3 0,0 0 0,0-4 1,0 0 5,0-1 0,2-1 0,2-2 0</inkml:trace>
  <inkml:trace contextRef="#ctx0" brushRef="#br0" timeOffset="531">257 35 9393,'5'0'0,"-1"0"0,-3 0 0,4 0 0,-3 3 0,1 0 0,-3 4 0,-1 0 0,-1 1 0,-2 4 0,-2 4 0,-1 0 0,-2 2 0,-1 1 0,-3 2 0,0 1 0,1 1 0,-3 1 0,0 1 0,0-2 0,2-2 0,0 1 0,1-2 0,0-2 0,2 1 0,2-4 0,0-2 0,2-2 0,2-2 0,1 2 0,-2-2 0,0-2-5,4-2 1,-2-3 0,4-7 2,1-1 1,1 0 0,5 2 0,0-1 1,-3 2 0,2 0 0,-2 1 0,1 0 0,2 0 0,1 2 0,-1 0 0,-1 0 0,2 2 0,0 1 0,0 1 0,0 1 0,2 0 0,-2 2 0,1 1-3,-1 1 1,0 0 0,-1-1-1,1 0-2,1 0 1,-2-1-1,1 0 1,0-2-2,-1 0 0,2 0 0,-2-3 0,0-1 0,0 0 0,-1-1 0,-1-1 0,1-1 6,-1-2 0,1-5 0,-1-1 0</inkml:trace>
  <inkml:trace contextRef="#ctx0" brushRef="#br0" timeOffset="1052">309 317 9272,'3'0'0,"3"0"0,-2 0 0,0 0 0,0 0 0,1 0-1,1 0 0,0 0 0,1 0 1,1 0-1,1 0 0,3 0 1,0-1-1,3 0 1,1-1 0,1-3 0,0 3 0,0-2 0,-2-1 0,0 0 0,-2 0 0,0 1 0,0-1 0,-4 1 0,-2 1 0,-2 0 0,-4-2 0,-1 1 0,-4 0 0,-3 0 0,-3 1 0,0-1 0,0 2 0,-4-1 0,0-1 0,-1 0 0,-1 3 0,2-1 0,-1 0 0,1 0 0,0 2 0,1-3 0,1 3 0,-1 0 0,1 0 0,1 3 0,2 0 0,2 1 0,-1 2 0,1 0 0,2 2 0,2 0 0,1 1 0,2 0 0,0 1 0,0 1 0,0 2 0,0-1 0,2 1 0,0 0 0,3 1 0,-1 0 0,3-2 0,1 0 0,-1-1 0,3 1 0,-1-2 0,1-1 0,0 0 0,2-4 0,1 0 0,1 0 0,2-3 0,-2 1 0,2 0 0,0-1 0,-1-2 0,2 0 0,0-2 0,-1 0 0,3-3 0,-3 0 0,2-2 0,-1-2 0,0 1 0,2-1 0,0-1 0</inkml:trace>
  <inkml:trace contextRef="#ctx0" brushRef="#br0" timeOffset="1678">719 253 9266,'-6'-7'0,"0"1"0,2 0 0,-2 2 0,5 2 0,-1 4 0,1-1 0,1 4 0,0 2 0,0 1 0,0 2 0,0 0 0,0 0 0,0 1 0,1 0 0,1 1 0,0-1 0,2 0 0,-2-1 0,2 1 0,1-1 0,1 0 0,1 2 0,0-4 0,0 0 0,2-1 0,2 0 0,0-2 0,1 0 0,1-3 0,0-2 0,0 0 0,0 0 0,-1 0 0,1-2 0,-1-3 0,0 0 0,-2-2 0,0 1 0,2-1 0,-2 0 0,-1-1 0,0 0 0,-3-2 0,0 0 0,-2 0 0,1 0 0,-3-1 0,0 1 0,-2 0 0,0 0 0,0 1 0,0 1 0,0 1 0,-3 1 0,-1-1 0,-2 1 0,2 2 0,0 2 0,2 1 0,0 2 0,2 1 0,0 3 0,0-2 0,0 1 0,0 1 0,0 1 0,0 3 0,0 0 0,2 1 0,0 1 0,1 2 0,-2 2 0,2 1 0,1 1 0,-2 4 0,2-2 0,1 4 0,1 1 0,-2 1 0,0 0 0,-1 1-1,1 0 1,-3-1 0,1-1-1,-1-1-4,-1-1 0,0-2 0,0-2 0,-1-3-2,-1-2 0,-4-3 0,-3-1 1,-1-3-1,-1-2 0,-4-1 0,0-3 0,-2 0 1,-3 0 0,0-3 1,-1-1-1,1-2 2,1-3 0,0-1 0,-1-3 1,2 0 1,1 1 1,0-1-1,3 0 1,0 0 1,2 0 0,-1 0 0,6 1 0,-2-1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5:26.941"/>
    </inkml:context>
    <inkml:brush xml:id="br0">
      <inkml:brushProperty name="width" value="0.08571" units="cm"/>
      <inkml:brushProperty name="height" value="0.08571" units="cm"/>
      <inkml:brushProperty name="color" value="#00A0D7"/>
    </inkml:brush>
  </inkml:definitions>
  <inkml:trace contextRef="#ctx0" brushRef="#br0">103 161 9364,'-4'0'0,"1"0"0,1 0 0,1 0 0,-2 1 0,3 1 0,0 2 0,1 5 0,0 1 0,1 3 0,0-1 0,-1 4 0,1 2 0,0 3 0,-1 2 0,0 2 0,0 1 0,0 1 0,1 1 0,0 1 0,-2-3 0,0-3 0,0-2 0,2-3 0,1-1 0,-2-2 0,0-1 0,1-4-10,0-2 5,0-1 1,-1-3-1,0-3 1,1-2-1,0-3 0,-1-2 0,-1 0 5,0-1 0,0-5 0,0-1 0</inkml:trace>
  <inkml:trace contextRef="#ctx0" brushRef="#br0" timeOffset="234">0 360 9314,'0'-4'0,"0"-1"0,0 3 0,0-2 0,1 3 0,1-2 0,2 3 0,2 0 0,0 0 0,2 0 0,0 0 0,3 0 0,2 0 0,2 0 0,2 2 0,1 0 0,2 0 0,-1-2 0,-1 0 0,-1 0 0,2 0 0,-3 0 0,1 1 0,-2 1 0,-2-1 0,0 1 0,0-1 0,0 1 0,0 2 0</inkml:trace>
  <inkml:trace contextRef="#ctx0" brushRef="#br0" timeOffset="754">315 430 9314,'6'0'0,"1"0"0,1 0 0,0 0 0,4-2 0,-1 0 0,1 1 0,1 0 0,1 0 0,2 0 0,0-2 0,0 0 0,-2 1 0,-1-1 0,-1 1 0,-1 0 0,1-2 0,-2 1 0,0-1 0,-1 3 0,-3-2 0,-2 0 0,-1 2 0,-6-4 0,0 2 0,-4-2 0,1 1 0,0-1 0,-4 0 0,0 0 0,-2 1 0,-1 1 0,0-1 0,0 2 0,1 0 0,1 2 0,-1 0 0,1 0 0,-1 0 0,0 0 0,1 0 0,0 0 0,0 0 0,-1 3 0,2 0 0,1 4 0,2-1 0,1 0 0,1 1 0,2 1 0,0 2 0,1 0 0,2 0 0,3 3 0,1 0 0,2 0 0,0-1 0,1-1 0,1-1 0,0-1 0,2 2 0,-2-2 0,0-1 0,0-1 0,1-1 0,0 1 0,-1-2 0,2-1 0,-3-1 0,4-3 0,0 0 0,-1 0 0,4 0 0,-1 0 0,0 0 0,1 0 0,-1-3 0,0-1 0,0-1-1,2-2 0,-1 1 1,1-1 0,-2-2 0,0-1 0</inkml:trace>
  <inkml:trace contextRef="#ctx0" brushRef="#br0" timeOffset="1137">667 366 9296,'0'-3'0,"-2"0"0,0 0 0,0 2 0,2 0 0,0 4 0,0 5 0,0 1 0,0-1 0,0 3 0,0 1 0,0 0 0,1 0 0,0 1 0,2 1 0,0 1 0,-1-2 0,1 0 0,-1-1 0,0-1 0,1-1 0,-2 0 0,1-1 0,1 0 0,-3-6 0,0-3 0,0-4 0,0-2-1,0 0 0,0-1 0,0-2 0,0-1-2,0-3 1,0 1 0,0-1 0,0-1 1,0-1 0,0 2 1,0-2-1,0 1 1,0 1 0,0 1 0,2-1 0,1 2 0,0 0 0,1 4 0,1-2 0,-1 3 0,1 1 0,1 0 0,0 1 0,1 0 0,2 2 0,1-1 0,3-1 0</inkml:trace>
  <inkml:trace contextRef="#ctx0" brushRef="#br0" timeOffset="1871">847 341 9280,'0'7'0,"0"1"0,0 1-4,0 1 0,0 3 0,0 2 1,0 2-3,0 1 0,0-1 0,0 1 0,0-1 1,0-2 0,0 2 0,0-2 0,1-3-3,1 0 0,-2-4-6,3 0 9,-3-3 0,0-3 3,0-4 1,0-3 0,0-3-1,0-1 2,0-1 0,0 2 0,0-3 0,0 0 0,0-2 0,1-2 0,0 0 0,2-1 0,1 0 0,-2-1 0,2 2 0,1-1 0,-2 0 0,3 1 0,-2 3 0,2 2 0,0 1 0,-2 2 0,1 1 0,0 2 0,0 1 0,2 4 0,-1 1 0,1 0 0,-2 4 0,0 2 0,0 1 0,-1 2 0,2 1 0,0 2 0,-2 1 0,2-1 0,-2 2 0,0 1 0,0-1 0,-2-1 0,2-1 0,-1 0 0,-2-1 0,1 0 0,-1-1 0,1-2 0,0-1 0,-2-2 0,0 0 0,0-4 0,0-1 0,0-4 0,0-2 0,0-2 0,0-1 0,1-1 0,0-1 0,2-1 0,-1-1 0,0-4 0,1 0 0,0 1 0,2-2 0,1-1 0,0-2 0,1 0 0,-1 2 0,1 1 0,0 2 0,1 2 0,-1 1 0,2 1 0,-2 4 0,-1 3 0,1 0 0,-1 1 0,1 0 0,-1 2 0,1 2 0,-1 1 0,0 1 0,1 3 0,-1-1 0,1 4 0,-1 0 0,0 2 0,1 2 0,-1 2 0,1 1 0,-1-1 0,-2-1 0,0 2 0,0 1 0,-1 1 0,-2-3 0,2-1 0,-3-2 0,0-3 0,0 3 0,0-3 0,0 0 0,0-2 0,-3-4 0,3-1 0,-3-3 0,3-3 0,-3-3 0,0-4 0</inkml:trace>
  <inkml:trace contextRef="#ctx0" brushRef="#br0" timeOffset="2519">1828 424 9075,'7'0'0,"-3"-2"0,0-1 0,1 0 0,-2 0 0,-1-1 0,-1 2 0,-1-2 0,-4-1 0,-1-1 0,-3 0 0,-1 0 0,0 1 0,-2 1 0,-4-1 0,1 0 0,-2 0 0,-1 1 0,1 1 0,-1-1 0,-2 2 0,1 0 0,1 2 0,3 0 0,0 0 0,2 0 0,4 3 0,1 0 0,0 4 0,2 0 0,0 1 0,3 2 0,2 3 0,0 0 0,0 0 0,2-1 0,1 1 0,0 0 0,2 0 0,1 0 0,1 0 0,1-1 0,0 1 0,3-3 0,-2-1 0,1-2 0,-1-1 0,2 1 0,0-2 0,1 0 0,1-3 0,0-1 0,0-1 0,1 0 0,1 0 0,0-1 0,-2-1 0,1-3 0,1 0 0,-5-4 0,1 1 0,-3-1 0,-2 0 0,1 2 0,2-8 0,1 1 0</inkml:trace>
  <inkml:trace contextRef="#ctx0" brushRef="#br0" timeOffset="3237">1867 206 9136,'0'-4'0,"0"2"0,0 4 0,0 3 0,0 3 0,0 3 0,0 2 0,0 2 0,0 1 0,2 3 0,1 1 0,0-1 0,1 1 0,1 0 0,-1 2 0,1-1 0,-2-2 0,0 0 0,-1-1 0,0-1 0,0-4 0,-1 0 0,0-3 0,2-3 0,-1-1 0,-2-2 0,0-2 0,0-4 0,-1-1 0,0-2 0,-2 1 0,2-1 0,0 1 0,1 0 0,0-1 0,0-1 0,1 0 0,1-1 0,0 3 0,2 0 0,1-1 0,1 0 0,2 0 0,1 1 0,1 1 0,-1-1 0,2 1 0,0 0 0,1 0 0,1 1 0,0 2 0,0-2 0,-1 0 0,1 0 0,0 1 0,0 0 0,0-1 0,-1-1 0,-1 3 0,-1-2 0,-1 0 0,0 0 0,-3 2 0,1 0 0,-4-3 0,0 2 0,-6-3 0,-1 1 0,-4-2 0,-1 1 0,-1-2 0,-1 0 0,-2 2 0,-1-1 0,-2 0 0,-1 0 0,3 0 0,-1 2 0,2 0 0,0 2 0,0-2 0,0 1 0,0 0 0,1 2 0,1 0 0,1 0 0,1 2 0,1 3 0,1 0 0,1 2 0,2 0 0,2 1 0,1 0 0,1 3 0,0 0 0,0 1 0,1 1 0,1 0 0,2 0 0,2 0 0,1 0 0,1-1 0,1-1 0,1 0 0,1-3 0,1 2 0,1 0 0,0-3 0,0 0 0,0-2 0,0-2 0,2 0 0,-1-1 0,1-2 0,0 0 0,0 0 0,3-2 0,-1-3 0,2-3 0,0 0 0,0-1 0,3-3 0,1-1 0</inkml:trace>
  <inkml:trace contextRef="#ctx0" brushRef="#br0" timeOffset="3902">2527 264 9136,'0'-13'0,"-2"0"0,1 0 0,-2-2 0,1 0 0,0-2 0,-3 3 0,3-1 0,-2 1 0,-1 2 0,-1-1 0,0 0 0,0 1 0,-1 1 0,1 1 0,-1 2 0,-1 0 0,-1 0 0,-2 1 0,0 0 0,-1 2 0,-1 0 0,0 0 0,0 1 0,1 1 0,2 0 0,0 3 0,4 0 0,0 0 0,-1 3 0,3 0 0,0 4 0,1 1 0,-1 1 0,2 4 0,-2 1 0,1 1 0,-1 3 0,3 1 0,-2 1 0,1 1 0,0 3 0,0 1 0,2 0 0,0 1 0,0 0 0,0 1 0,0 1 0,0-1 0,0 0 0,0-2 0,0-1 0,2 1 0,0-1 0,3-1 0,-1-3 0,0-2 0,0-1 0,0 3 0,1-3 0,-2-1 0,0-2 0,1-1 0,-1 0 0,1-1 0,1-1 0,-2 0 0,1-2 0,-1-2 0,1-2 0,-2 0 0,2-3 0,-2-1-4,0-3 1,-1-1 0,-1-4 0,0-2-1,0-2 1,-2-1 0,-1-1 0,2-2 2,0 0 1,1 0 0,0 0 0,0-2 0,0-2 0,0 3 0,-2 1 0,0 1 0,1-1 0,-1 2 0,1-1 0,-1 4 0,0 0 0,1 4 0,1 2 0,-2-1 0,1 2 0,-1 3 0,1 3 0,1 4 0,0-1 0,2 1 0,1-2 0,1 0 0,1 0 0,0-1 0,2 2 0,-1 1 0,3-1 0,-1 0 0,0-1 0,-1-1 0,0-2 0,-1 2 0,1-1 0,2-2 0,-2 0 0,2-1 0,0 0 0,-1 0 0,1 0 0,-1-1 0,1-1 0,2-2 0,-1-2 0</inkml:trace>
  <inkml:trace contextRef="#ctx0" brushRef="#br0" timeOffset="4185">2534 405 9109,'-3'-7'0,"2"4"0,-2 1 0,3 4 0,0 1 0,0 5 0,0 0 0,0 3 0,0-1 0,0 0 0,0 2 0,0 0 0,3 1 0,-1-1 0,0-1 0,1 0 0,-2-3 0,3 1 0,1 0 0,1-2 0,0 2 0,1-3 0,-1-1 0,1-2 0,0-3 0,1 0 0,0 0 0,2-1 0,-3-1 0,3-3 0,0 0 0,-3-2 0,3 0 0,-2-1 0,1-3 0,2-1 0,-1-1 0</inkml:trace>
  <inkml:trace contextRef="#ctx0" brushRef="#br0" timeOffset="4671">2752 392 9109,'0'-4'0,"0"-1"0,0 4 0,0-1 0,0 4 0,0 2 0,0 3 0,0 1 0,0 3 0,0 1 0,0 1 0,0 0 0,0 2 0,0 0 0,0 0 0,0-3 0,0 1 0,0-3 0,0 2 0,0-3 0,1-1 0,1 0 0,-2-1 0,3-2 0,-3-2 0,2-6 0,1-5 0,-2-1 0,3-4 0,0 3 0,2-3 0,0-2 0,0 1 0,1-3 0,-1 0 0,1 0 0,1-1 0,1 1 0,-1 1 0,2 1 0,-3 2 0,1 2 0,-1 1 0,0 0 0,-1 3 0,1 2 0,-1 3 0,-2 1 0,0 2 0,-1 1 0,2 2 0,-2 2 0,2 1 0,-1 2 0,-2 1 0,2 3 0,-1 0 0,1-1 0,-2 2 0,1 0 0,0 1 0,-1-1 0,0-1 0,1-1 0,0 0 0,0-1 0,0 2 0,-2-4 0,2-2 0,1 1 0,0-2 0,2 0 0,1-2 0,-1-1 0,1-3 0,-1 0 0,0 0 0,2-1 0,0-1 0,3-2 0,1-2 0,1-1 0,0-1 0,-1-1 0,1-1 0,-3-1 0,2-2 0,-2 0 0</inkml:trace>
  <inkml:trace contextRef="#ctx0" brushRef="#br0" timeOffset="4883">3162 392 9109,'0'-6'0,"0"-1"0,0 1 0,0-1 0,0 4 0,0 1 0,0 4 0,0 2 0,0 2 0,0 3 0,0 2 0,0 1 0,0 1 0,0-1 0,0 1 0,-2-3 0,1 2 0,-1-1 0,1 0 0,1 0 0,0-1 0,0-2 0,0 1 0,0-2 0,1 1 0,1-2 0,-1-3 0,4 0 0,-4-6 0,2 0 0</inkml:trace>
  <inkml:trace contextRef="#ctx0" brushRef="#br0" timeOffset="5033">3060 206 9109,'-4'0'0,"1"1"0,4 0 0,1 1 0,2 3 0,2-1 0</inkml:trace>
  <inkml:trace contextRef="#ctx0" brushRef="#br0" timeOffset="5233">2726 200 9355,'3'3'-4,"-2"1"0,2-3 4,0 1 0,0 3 0,3-1 0</inkml:trace>
  <inkml:trace contextRef="#ctx0" brushRef="#br0" timeOffset="5919">3413 142 9273,'-5'-2'0,"1"0"0,3-3 0,-2 5 0,3 0 0,0 3 0,0 5 0,0 1 0,0 1 0,0 2 0,2 0 0,1 1 0,0 0 0,-1 2 0,1 1 0,-1 4 0,1-1 0,0 0 0,-1 3 0,2 0 0,-1 0 0,-2 0 0,2 1 0,0-1 0,0 0 0,-1-2 0,1 0 0,-1-6 0,1-1 0,0-2 0,-1-3 0,3 1 0,-1-2 0,-1-1 0,5-2 0,-1 0 0,0-1-3,0-2 0,0 0 0,1-1 1,0-1-6,0-1 1,2 1-1,-2-4 1,0 0-2,-1 0 0,0-4 9,-1 1 0,0-7 0,1 2 0</inkml:trace>
  <inkml:trace contextRef="#ctx0" brushRef="#br0" timeOffset="6620">3413 347 9207,'-7'-3'0,"3"0"0,0-1 0,2-2 0,-1 6 0,6-3 0,2 3 0,2 0 0,2 0 0,2 0 0,0 0 0,1 0 0,1 0 0,0 0 0,0 0 0,2 0 0,2 0 0,-1 0 0,0 0 0,-1 0 0,0 0 0,0 2 0,-3 0 0,-2 0 0,-1-2 0,-2 1 0,-1 0 0,1 2 0,-4 2 0,0-1 0,-3 2 0,0 0 0,0 1 0,0 1 0,-3 0 0,3 3 0,-3-2 0,1 1 0,0 2 0,-1 0 0,3 0 0,0-1 0,0 0 0,3 0 0,1 2 0,1-1 0,1-2 0,-1 0 0,5-2 0,-1 1 0,2-1 0,1-2 0,0-1 0,1-1 0,0-2 0,3 1 0,1-1 0,1 0 0,-1-1 0,1 0 0,-1-1 0,0 0-1,0 0 1,-1 0-1,1-1 1,-2 0-3,-1-1 0,-3-3 1,-1 0-1,-1 0 0,-1-2 1,-1 1 0,-1 0 0,1-2 0,-1 0 1,-2 0 0,0-3 0,-1 1 0,-2 0 0,0-2 1,-2 1-1,-1-1 1,-2 2 0,-2-2 0,-1 1 0,-2 0 0,-1 0 0,0-1 0,0 4 0,0 0 0,0 1 0,-1 1 0,-2 0 0,1 1 0,1 1 0,0 2 0,2 0 0,-1 1 0,-2 1 0,3 0 0,1 0 0,0 1 0,2 1 0,0 2 0,0 5 0,1 1 0,1 0 0,2 2 0,0-1 0,1 2 0,1 1 0,0 0 0,1 1 0,1-2 0,3-2 0,0 1 0,2-2 0,1 2 0,1-2 0,2 2 0,0-4 0,1 0 0,1-1 0,0-1 0,0-1 0,1-1 0,1-2 0,1 1 0,-2-3 0,1 0 0,0 0 0,-2-3 0,3-4 0,0-3 0</inkml:trace>
  <inkml:trace contextRef="#ctx0" brushRef="#br0" timeOffset="7103">4112 366 9177,'0'-4'0,"0"0"0,0 0 0,3 1 0,1 6 0,-1 1 0,0 9 0,-1 0 0,0 1 0,0 0 0,-2 0 0,1 1 0,1-1 0,-1 0 0,1-1 0,-2 0 0,0-1 0,0-1 0,1-1 0,1-1 0,0-1 0,0-3 0,-2-1 0,0-2 0,3 0 0,-2-4 0,3-2 0,1-3 0,1-1 0,0 0 0,1-3 0,0 0 0,2-1 0,-2-3 0,3-1 0,0 0 0,0 1 0,1-1 0,2 2 0,-1-1 0,-1 0 0,1 3 0,-2 1 0,3 2 0,-1-1 0,-2 6 0,0 0 0,-2 2 0,1 2 0,0 0 0,-1 0 0,0 1 0,0 1 0,-1 3 0,0 2 0,-1 3 0,1 2 0,-1 0 0,0 4 0,-1-1 0,-1 0 0,-2 0 0,2-1 0,-1 1 0,1 0 0,-2 0 0,1-2 0,0-1 0,-1 0 0,-2-2 0,0-2 0,1-1 0,1 0 0,-1-1 0,1 1 0,-1-1 0,0-2 0,1-2 0,-1-2 0,3 0 0,1 0 0,1-2 0,1-2 0,5-5 0,1-1 0</inkml:trace>
  <inkml:trace contextRef="#ctx0" brushRef="#br0" timeOffset="7553">4824 424 9177,'-3'-4'0,"2"-1"0,-2 1 0,0-2 0,0 2 0,-4-1 0,0 1 0,-1 0 0,-3-1 0,-3 1 0,-2 0 0,0 0 0,1 1 0,0 0 0,0 0 0,0 2 0,0 0 0,3 1 0,1 0 0,3 0 0,3 1 0,3 1 0,1 1 0,2 4 0,1-1 0,2-2 0,2 1 0,1 0 0,2 0 0,-1 3 0,2-1 0,2 2 0,0-1 0,0-1 0,-1-1 0,0 1 0,1-1 0,0 1 0,1-1 0,-1 0 0,1 1 0,-1 0 0,-1 1 0,1 0 0,0 0 0,-3 0 0,1 0 0,-1 1 0,-1 1 0,-1-2 0,-1 1 0,-2 0 0,-2-1 0,1 1 0,-1-3 0,-1 1 0,-3-1 0,1-2 0,-3 1 0,-2-1 0,-2-1 0,0 1 0,-2-3 0,-3 2 0,-1-2 0,0 0 0,-3-1 0,0 0 0,0 0 0,0-1 0,1-1 0,-1-2 0,0-2 0,-1-1 0,0 1 0,2-1 0,0-2 0,-2-1 0,2-2 0</inkml:trace>
  <inkml:trace contextRef="#ctx0" brushRef="#br0" timeOffset="7732">4311 328 9317,'0'-4'0,"0"1"0,-3 3 0,-1 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5:35.623"/>
    </inkml:context>
    <inkml:brush xml:id="br0">
      <inkml:brushProperty name="width" value="0.08571" units="cm"/>
      <inkml:brushProperty name="height" value="0.08571" units="cm"/>
      <inkml:brushProperty name="color" value="#00A0D7"/>
    </inkml:brush>
  </inkml:definitions>
  <inkml:trace contextRef="#ctx0" brushRef="#br0">25 231 9101,'-4'-2'0,"0"0"0,1 0 0,-1 2 0,3-1 0,-2 0 0,0-1 0,2 0 0,-1 2 0,4 0 0,2 0 0,2 0 0,1 0 0,2 0 0,-1 0 0,2 0 0,1 0 0,-1 0 0,2 2 0,0 0 0,1-1 0,2 0 0,1-1 0,-2 0 0,2 0 0,0 0 0,1 3 0,3 0 0</inkml:trace>
  <inkml:trace contextRef="#ctx0" brushRef="#br0" timeOffset="1471">782 148 9267,'4'-6'0,"0"1"0,-1 1 0,0 0 0,-2-3 0,1 1 0,0-1 0,-2 3 0,0 0 0,0-1 0,0-1 0,0 0 0,0-1 0,0 1 0,-3 0 0,0-1 0,-4 0 0,-1-1 0,-1 0 0,-2 0 0,0 3 0,-2 1 0,-2-1 0,1 0 0,-2 0 0,-1 3 0,1 1 0,-1 1 0,-3 0 0,-1 1 0,0 1 0,-1 2 0,3 2 0,0 1 0,0 2 0,0 0 0,3 3 0,2-2 0,3 2 0,4-2 0,0 0 0,2 2 0,0 0 0,2 1 0,1 0 0,2 0 0,2 2 0,-1-1 0,4 1 0,-1-1 0,-1 1 0,3-2 0,-2 3 0,2-1 0,0 0 0,1-1 0,0-2 0,1-2 0,0 2 0,3 0 0,-2 0 0,1-1 0,2-3 0,0 0 0,1 0 0,2 0 0,0 0 0,2-3 0,-2-1 0,2-1 0,1-2 0,0 0 0,1-1 0,0 0 0,-2 0 0,1-3 0,-3-1 0,3-2 0,-2 0 0</inkml:trace>
  <inkml:trace contextRef="#ctx0" brushRef="#br0" timeOffset="1950">1071 321 9267,'5'-6'-5,"0"-1"-4,-3 1 0,1 2 1,-1-1 3,-1 0 1,-1 0 0,-2-1 3,-2 2 1,-2-2-1,-1 2 1,-1-1 0,0 0 0,-6 0 0,1 0 0,0 0 0,-1-2 0,-2 2 0,0 0 0,-1 1 0,0 1 0,2 0 0,-2 2 0,2-1 0,0 0 0,2 2 0,1 0 0,1 2 0,3 0 0,0 3 0,2-1 0,0 2 0,-1 0 0,1 1 0,0-1 0,2 1 0,2-1 0,-1 3 0,1-1 0,0 1 0,2 0 0,0-1 0,0 2 0,2 1 0,3-1 0,-2 2 0,2-3 0,0 0 0,3 0 0,-1 0 0,2-3 0,0 1 0,0-1 0,1 0 0,0-1 0,0-2 0,1 0 0,-1 0 0,1-2 0,-1 2 0,0-2 0,2 0 0,-1-2 0,1 0 0,1-2 0,0-1 0,0-1 0,-1 0 0,1-2 0,-3 1 0,-1-1 0,-2 1 0,-1-1 0,1-1 0,-2-1 0,0-1 0,-3 1 0,1 0 0,-1 0 0,-1-1 0,-3 0 0,-1 0 0,-4 3 0,1-2 0,-1 1 0,1 2 0,0 1 0,-1 0 0,1 4 0,-1-2 0</inkml:trace>
  <inkml:trace contextRef="#ctx0" brushRef="#br0" timeOffset="2469">1154 244 9221,'6'0'0,"1"0"0,-3 1 0,0 1 0,-1 2 0,-1 2 0,-2 0 0,0 1 0,0-1 0,0 4 0,0-1 0,0 2 0,0 0 0,0-3 0,0 3 0,0 0 0,0-1 0,0-1 0,0-3 0,0 1 0,0-1 0,2 1 0,0-1 0,0-2 0,-2-4 0,0-5-2,0 0 1,0-2 0,1-1 0,0-2-1,1 0 1,3 1 0,-1-3 0,0 1 0,0 0 1,1-1 0,2 0 0,1 0 0,0 2 0,2 0 0,-2-1 0,2 2 0,0 2 0,2 1 0,-1 0 0,0 2 0,0 2 0,0 1 0,-1 1 0,-1 0 0,0 0 0,2 3 0,-3 2 0,0 2 0,-1 2 0,0 2 0,-1 0 0,1 1 0,-1 1 0,-2-1 0,0 1 0,-1 0 0,1 0 0,-2 0 0,2 0 0,-2-1 0,0-2 0,-1 0 0,-1-2 0,2 1 0,0-1 0,0-1 0,-2-1 0,3-2 0,-2-2 0,1-4 0,1-5 0,1-3 0</inkml:trace>
  <inkml:trace contextRef="#ctx0" brushRef="#br0" timeOffset="3034">1763 295 9210,'2'-6'0,"1"0"0,1-1 0,-2 1 0,-1-1 0,0 3 0,-2 1 0,-1-1 0,-2 0 0,-2 0 0,-1-2 0,-1 1 0,-3 1 0,-1 0 0,-2-2 0,-1 1 0,-2 1 0,1 2 0,-1-2 0,0 1 0,0 2 0,-1 0 0,3 1 0,1 0 0,1 0 0,2 0 0,1 1 0,1 0 0,1 2 0,4 2 0,1-1 0,3 2 0,0 0 0,0 0 0,0 1 0,0-1 0,0 1 0,3-1 0,1 0 0,2-1 0,0 2 0,0-4 0,2 2 0,0 0 0,3-2 0,1-1 0,1 2 0,0-1 0,-1 1 0,-1-3 0,0 2 0,0-1 0,1 1 0,2 1 0,0-2 0,1 0 0,-1 1 0,0-2 0,-1 4 0,0 0 0,-1 0 0,1 2 0,0-1 0,0 1 0,0-1 0,-3 3 0,0-1 0,0 0 0,-3-1 0,0 2 0,-3-1 0,-2 0 0,-1-1 0,-1-3 0,-1 1 0,-3 0-1,-2 0 1,-5-1-1,0-1 1,-1-1-3,-1 0 0,-2 0 1,0-2-1,0 0 0,0 0 0,1 0 1,-1 0-1,1 0 1,-1-3 0,1 2 0,-1-3 0,3-1 0,1-1 1,-1 0 0,2-1 0,0 1 0,1-1 1,3 1 0,2 0 0,1-1 0,3 1 0,0-1 0,0 1 0</inkml:trace>
  <inkml:trace contextRef="#ctx0" brushRef="#br0" timeOffset="3538">2078 321 9172,'6'-3'0,"0"-1"0,-1 0 0,-1 1 0,1 0 0,-2-2 0,-1 1 0,-1 0 0,-2 0 0,-1-1 0,-2 1 0,-2 1 0,-1-1 0,1 1 0,-3 1 0,-2-2 0,-1 1 0,-1 2 0,0-2 0,-2 1 0,0 0 0,-2 2 0,0 0 0,-1 0 0,0 0 0,1 0 0,2 0 0,-1 2 0,2 3 0,2 0 0,3 2 0,1-1 0,3 1 0,0 2 0,4-1 0,-1 2 0,1 1 0,1-1 0,3 2 0,2-2 0,2 1 0,2 0 0,2-4 0,0 3 0,2-2 0,1 1 0,0-1 0,1-2 0,-1-1 0,-2-1 0,1 0 0,0 0 0,0-2 0,0-1 0,-1-1 0,1 0 0,-2 0 0,0 0 0,-3-1 0,2-1 0,-1-2 0,-1-2 0,-1 0 0,0-1 0,-1 1 0,-2 0 0,1-3 0,-3 0 0,-1 1 0,0-1 0,-1-1 0,0-1 0,-1 0 0,-1 0 0,-1 1 0,-4 0 0,1 0 0,-1 0 0,1 2 0,-1 0 0,-1 3 0,0 0 0,-3 2 0,2-2 0,-1 0 0,-1 4 0,-2-2 0</inkml:trace>
  <inkml:trace contextRef="#ctx0" brushRef="#br0" timeOffset="4403">2302 58 9182,'-3'0'0,"-1"0"0,3 1 0,-2 1 0,1-1 0,2 4 0,0-1 0,-2 3 0,0 1 0,1 1 0,0 2 0,1 0 0,0 1 0,0 3 0,-2 2 0,0 2 0,0 0 0,1 1 0,1-1 0,0 2 0,0 1 0,0-2 0,0-2 0,0-2 0,0 0 0,0-2 0,3-2 0,1-2 0,0-1 0,0-1 0,1-2 0,1-1 0,1-1 0,2-1 0,-1 1 0,2-2 0,0-1 0,0 0 0,1-1 0,3-1 0,1 0 0,-1-1 0,2-3 0,0 1 0,-1-2 0,1 0 0,-1-2 0,-2 1 0,-1-2 0,-1 1 0,-1 0 0,-2 0 0,-1 0-1,-1 0 1,0 1 0,-4 1 0,-1-1-1,0 1 1,-1-1 0,0 1 0,0-1 0,-1 2 0,0 0 0,-2 1 0,0 1 0,0 1 0,-1 2 0,-1 0 0,2 0 0,-2 0 0,2 3 0,-2 1 0,3 2 0,-1 0 0,1 2 0,1-1 0,0 2 0,1 2 0,0-3 0,0 1 0,0 0 0,0-2 0,1 2 0,0-2 0,1-1 0,1 1 0,-1-1 0,0 1 0,1-4 0,-1-1 0,2-1 0,2-4 0,0 0 0</inkml:trace>
  <inkml:trace contextRef="#ctx0" brushRef="#br0" timeOffset="4566">2456 142 9180,'0'-7'0,"0"1"0,1 1 0,1 3 0,1 0 0,4 6 0,0 1 0,2 1 0,1 3 0,2 1 0</inkml:trace>
  <inkml:trace contextRef="#ctx0" brushRef="#br0" timeOffset="5286">3110 353 9212,'-3'-3'-27,"-1"2"1,2-3 17,-2-1 1,0 1 0,0 0-1,-1-1 7,-1-1 1,0 0-1,-1-1 1,0 1 1,-1-1 0,-2 1 0,-3 0 0,0-1 0,0 1 0,0-1 0,-2 2 0,0 0 0,-2 0 0,1 4 0,-2-2 0,2 1 0,0 0 0,1 0 0,2 2 0,1 0 0,2 3 0,0-2 0,4 3 0,-1 1 0,1 1 0,2 0 0,0 1 0,1 0 0,2 2 0,0-2 0,1 3 0,0 0 0,0 0 0,3-1 0,1 1 0,0 0 0,0 0 0,0-2 0,3 1 0,-1-1 0,1 1 0,0 0 0,1-3 0,1 0 0,1-2 0,0 1 0,1-2 0,1 0 0,1-1 0,0 3 0,2-3 0,-1-1 0,-2 0 0,2-1 0,-1-1 0,1-1 0,-2-2 0,-1 0 0,0-2 0,0-1 0,0 0 0,-1-3 0,-2 1 0,-1-1 0,0-1 0,-1-1 0,0-2 0,0 0 0,-2-1 0,2-2 0,-2 1 0,-1 0 0,-1-2 0,1-1 0,-1 1 0,0 1 0,-1 2 0,-2 4 0,-1 2 0,0 1 0,-2 2 0,2-2 0,-2 6 0,-1-3 0,2 5 0,0 0 0,0 4 0,2 2 0,-1 0 0,1 1 0,1 2 0,0 1 0,0 2 0,0 1 0,0 0 0,0 2 0,0 1 0,0-1 0,0 1 0,1 0 0,1-2 0,2 1 0,-1-1 0,3 2 0,-1-1 0,2-2 0,2-1 0,0-1 0,0-1 0,1-2 0,0-1 0,2 0 0,-2-4 0,3 0 0,-1 0 0,1-1 0,0-2 0,0 0 0,0 0 0</inkml:trace>
  <inkml:trace contextRef="#ctx0" brushRef="#br0" timeOffset="5851">3514 360 9119,'0'-7'0,"0"1"0,0-1 0,0 1 0,-2 0 0,0-1 0,1 1 0,-2-1 0,0 1 0,-1-1 0,-1 1 0,0 0 0,-2-1 0,1 1 0,0-1 0,-3 2 0,0 0 0,-1 0 0,-2 0 0,0 3 0,-1-1 0,0 3 0,-2 0 0,1 0 0,-1 0 0,2 0 0,0 0 0,1 0 0,1 3 0,3 1 0,0 2 0,2 0 0,0 1 0,2 2 0,2 1 0,1 2 0,1 1 0,1 0 0,1 0 0,0-1 0,4-1 0,1 0 0,0 1 0,2-2 0,1 0 0,-1-1 0,0-1 0,3-2 0,-2-1 0,2-1 0,-2-2 0,3 3 0,-2-3 0,3-1 0,0 0 0,1-1 0,-1 0 0,0-1 0,1-1 0,0-1 0,-2-4 0,-1 0 0,-1-1 0,0 0 0,-2-1 0,-2 0 0,-2-2 0,1 0 0,-3-1 0,1 2 0,-2 1 0,-1 1 0,-1 1 0,0 1 0,-1 0 0,-1 2 0,-2 1 0,1 4 0,0 1 0,3 2 0,0 2 0,0 0 0,0 1 0,0 2 0,0-1 0,0 2 0,0-1 0,3-1 0,-2 1 0,3 0 0,1 1 0,1-1 0,1-1 0,1-1 0,1-2 0,1 0 0,2 0 0,2-3 0,1-1 0,-1 0 0,2-2 0,-1 0 0,2-1 0,-3-6 0,2 1 0</inkml:trace>
  <inkml:trace contextRef="#ctx0" brushRef="#br0" timeOffset="6418">3816 97 9107,'-1'-4'0,"-1"2"0,1 1 0,-2 4 0,3 1 0,0 3 0,0 1 0,0 0 0,0 4 0,1 0 0,1 3 0,-1 0 0,2 0 0,-1 0 0,0 2 0,1-1 0,-2 2 0,2-1 0,1 1 0,-1-3 0,2 0 0,-2-1 0,-1-1 0,1-1 0,2-1 0,-1-3 0,1-1 0,1-1 0,1-1 0,1-1 0,1-2 0,1 1 0,0-3 0,0-1 0,1-1 0,0 0 0,1-2 0,-1-1 0,0-1 0,-1 2 0,0 0 0,-1-1 0,-1-1 0,-2 0 0,-1-1 0,0-2 0,-1-1 0</inkml:trace>
  <inkml:trace contextRef="#ctx0" brushRef="#br0" timeOffset="7120">4258 199 9107,'0'-6'0,"0"-1"0,0 1 0,0 3 0,0 3 0,0 3 0,0 3 0,0 1 0,0-1 0,0 1 0,0-3 0,0 0 0,1-2 0,1 3 0,-1-4 0,-1 5 0,-4-3 0</inkml:trace>
  <inkml:trace contextRef="#ctx0" brushRef="#br0" timeOffset="7621">3732 238 9138,'-2'-5'0,"0"1"0,-1 3 0,2-2 0,-1 0 0,0 2 0,1-2 0,-1 1 0,1 1 0,-1-2 0,4 3 0,4 2 0,2 0 0,0 0 0,0 1 0,1-1 0,1-1 0,0 0 0,2 1 0,-2 0 0,2 0 0,1-2 0,2 0 0,0 0 0,0 0 0,1 0 0,-2 0 0,3 0 0,-2 0 0,-1 0 0,0 0 0,-1 3 0,0 1 0</inkml:trace>
  <inkml:trace contextRef="#ctx0" brushRef="#br0" timeOffset="8504">4220 321 9138,'-4'0'0,"1"0"0,1 0-1,1 0 1,-2-1-2,3-1 2,-3 2 0,3-3 0,-3 3 0,3 3 0,0 0 0,0 4 0,0-1 0,0 0 0,0 1 0,3-1 0,1 1 0,2-1 0,0 0 0,1 1 0,1-1 0,0 1 0,4-1 0,-1 0 0,0-1 0,0-1 0,1-2 0,-2 0 0,3-2 0,-1 0 0,1 0 0,0 0 0,0 0 0,0 0 0,0-2 0,-1 0 0,1-3 0,0 2 0</inkml:trace>
  <inkml:trace contextRef="#ctx0" brushRef="#br0" timeOffset="8970">4483 340 9135,'0'-6'0,"0"2"0,0-1 0,0 4 0,0-1 0,0 4 0,0 2 0,2 2 0,0 0 0,0 2 0,-2 0 0,2-1 0,1 2 0,-2-2 0,0-1 0,-1 1 0,0-1 0,0 1 0,2-1 0,0 0 0,0-1 0,-2-1 0,0-3 0,0-1 0,0-4 0,0-2 0,1-1 0,0-1 0,1 0 0,3-4 0,-1 2 0,0-2 0,1-1 0,-1 0 0,2 0 0,1 0 0,-1 0 0,3 4 0,-1 0 0,0 3 0,-1 1 0,0 0 0,1 2 0,1 1 0,-1-1 0,-1 1 0,-1 2 0,0 0 0,1 2 0,-1 1 0,1 2 0,-1 0 0,1 2 0,-1 0 0,0 2 0,-1 0 0,-1 2 0,-1-1 0,2 0 0,0 0 0,0 0 0,-2-2 0,2 0 0,0 0 0,0 1 0,0-2 0,-1 1 0,2-3 0,1 0 0,0-2 0,3 2 0,-2-1 0,1-1 0,2-1 0,0-2 0,1 0 0,4 0 0,0 0 0</inkml:trace>
  <inkml:trace contextRef="#ctx0" brushRef="#br0" timeOffset="9703">5118 334 9135,'4'-3'0,"-2"-1"0,-2-2 0,0 0 0,0 1 0,0 1 0,0-1 0,0-1 0,0 0 0,0 0 0,-2-1 0,-2 1 0,-2-1 0,-2 1 0,0 0 0,1-1 0,-2 1 0,1-1 0,0 1 0,-2 2 0,-3 0 0,0 1 0,0-1 0,0 3 0,-1-2 0,-1 1 0,0-1 0,2 1 0,3 3 0,1 1 0,-1 2 0,4 2 0,-1 1 0,2 0 0,0 1 0,1 0 0,1 3 0,0 0 0,1 1 0,2-1 0,0 0 0,0 0 0,0 1 0,0 0 0,2 0 0,1-2 0,0-1 0,1-1 0,4-1 0,-1-1 0,2 1 0,0-2 0,-1 0 0,1-1 0,-2-1 0,3-1 0,-1-2 0,1 0 0,1 0 0,0 0 0,1 0 0,2-1 0,-1-1 0,1-1 0,-1-4 0,-1 1 0,1-1 0,-1 1 0,-1-1 0,-2-1 0,1-1 0,-3-1 0,1 0 0,-3 1 0,0 0 0,-4-2 0,1 3 0,-1 0 0,-1 1 0,-3 3 0,-1 1 0,1 4 0,1 1 0,1 0 0,1 2 0,0 1 0,0 0 0,2 4 0,1 0 0,0 1 0,0 2 0,2 0 0,-2 1 0,2 2 0,-1 0 0,0 3 0,2 0 0,2 1 0,0 0 0,-1-2 0,2 3 0,-1-1 0,0 0 0,-1-2 0,2-2 0,-3 0 0,-1-3 0,-3 3 0,-2-5 0,0 0 0,0-2 0,-5-1 0,-4-1 0,-3-1 0,-3-1 0,-1-2 0,-4 0 0,-1-1 0,0-1 0,-4-1 0,1-1 0,-2-3-1,1 0 1,1-4 0,0 0 0,1-1-5,1-2 0,1 0 1,2 0-1,2-2 0,2-1 1,2 1 0,0-3 0,1 2 4,1 0 0,2 2 0,2 0 0</inkml:trace>
  <inkml:trace contextRef="#ctx0" brushRef="#br0" timeOffset="10437">5554 199 9066,'0'-4'0,"-1"0"0,-1 2 0,2 0 0,-3 4 0,3 2 0,0 2 0,0 1 0,0-1 0,0 3 0,0 2 0,3 1 0,1 1 0,-1 0 0,2 0 0,-1-1 0,-1 1 0,3-1 0,-2 0 0,0-1 0,0 0 0,-2-2 0,1 0 0,-1-2 0,0-1 0,0 1 0,-2-1 0,0-3 0,0-3 0,0-3 0,0-3 0,0-1 0,0 0 0,0-1 0,1-1 0,1-1 0,-1-1 0,4-1 0,0-1 0,0 0 0,2 0 0,-1 0 0,0 1 0,1 1 0,1 0 0,2 2 0,0 0 0,1 2 0,-1-1 0,1 5 0,0-1 0,1 2 0,1 1 0,0 1 0,-1 0 0,-1 0 0,0 3 0,-2 1 0,1 3 0,-1 1 0,2 0 0,-3 3 0,0 0 0,-1 1 0,0 1 0,-2 0 0,0 0 0,0 0 0,-2 0 0,2-1 0,-1 0 0,1-1 0,-2 1 0,0-4 0,-1 0 0,0-1 0,3 0 0,-3-2 0,1 0 0,0-1 0,2-2 0,-1 0 0,2 2 0,1-1 0</inkml:trace>
  <inkml:trace contextRef="#ctx0" brushRef="#br0" timeOffset="10937">6202 340 9066,'6'0'0,"1"0"0,-2 0 0,0-2 0,-2 0 0,-3-2 0,0-1 0,0-1 0,0 2 0,-1 0 0,-2-2 0,-3-2 0,-2 1 0,-1-2 0,-1 2 0,0 1 0,1-1 0,-2 2 0,0 0 0,-1 0 0,-1 3 0,0-1 0,0 0 0,0 1 0,-1 2 0,1 0 0,1 0 0,-1 0 0,4 0 0,0 3 0,0 1 0,1 2 0,1 0 0,4 1 0,0 2 0,2 1 0,-2 2 0,1-1 0,1 0 0,2 0 0,3 1 0,2 1 0,1 0 0,-1 0 0,3-3 0,0-1 0,1-1 0,1-2 0,1 4 0,-1-5 0,0-1 0,0-1 0,1 0 0,2-1 0,0 0 0,1-1 0,0 0 0,-2-2 0,0 0 0,2-1 0,-1-3 0,1 3 0,-2-2 0,0-1 0,-3-1 0,-1-1 0,-3-1 0,-2 0 0,-1-1 0,-3 2 0,0-1 0,0 0 0,-3-3 0,-2 3 0,-2 0 0,-1 1 0,-4-2 0,2 0 0,-2 2 0,-1-1 0,2 2 0,0 0 0,0-1 0,-1 1 0,0 2 0,1 0 0,3 0 0,0 1 0,2 1 0,0-3 0,-1 1 0</inkml:trace>
  <inkml:trace contextRef="#ctx0" brushRef="#br0" timeOffset="11320">6388 90 9162,'-1'4'0,"-1"-2"0,1-1 0,-1 1 0,2 0 0,0 2 0,0 0 0,0 3 0,0 0 0,0 2 0,0 1 0,0 2 0,0 2 0,0 1 0,0 1 0,0 4 0,0-1 0,0 0 0,0 0 0,0 0 0,0 1 0,0-1 0,0-1 0,0 0 0,0-4-1,2-3 1,1 1 0,2-3 0,-1-1-4,1 0 1,2-1 0,1-3-1,1 0 0,1 1 0,1-4 1,1 1-1,1-1 0,0-1 1,0 0 0,1 0 0,-1-1 0,0-1 1,0-1 0,-4-2 0,-2 1 0,-2-1 0,0-3 2,-3-1 0,3-2 0,-1 1 0</inkml:trace>
  <inkml:trace contextRef="#ctx0" brushRef="#br0" timeOffset="11566">6375 263 9105,'-3'-3'0,"3"0"0,0 3 0,4 0 0,2 1 0,0 1 0,1-1 0,1 1 0,1 1 0,1-1 0,0 1 0,2-2 0,-2 1 0,2 0 0,0-1 0,3 0 0,0 2 0,-1-2 0,2 0 0,-1-1 0,1 0 0,0 3 0,1 0 0,0 3 0</inkml:trace>
  <inkml:trace contextRef="#ctx0" brushRef="#br0" timeOffset="12089">6664 302 9105,'6'0'0,"1"0"0,0 1 0,1 0 0,1 1 0,1 0 0,0 0 0,3 1 0,1-2 0,1 0 0,-2 1 0,2 0 0,0-1 0,0 0 0,-2-1 0,2 0 0,-1-1 0,-2-1 0,1 2 0,0-3 0,-1 1 0,-1-1 0,0 1 0,-2 0 0,-1-1 0,-1 0 0,-3 1 0,0-1 0,-2 1 0,1-2 0,-4-2 0,-1 0 0,-3 2 0,-1-2 0,-2 2 0,-3-2 0,-1 0 0,-1-1 0,0 1 0,0 1 0,-2 1 0,1 2 0,-2-1 0,1-1 0,0 0 0,0 3 0,3-1 0,-1 1 0,0 1 0,0 1 0,0 0 0,1 2 0,1 1 0,2 0 0,1 3 0,-1 1 0,1 0 0,1 2 0,1-2 0,0 3 0,2 1 0,-1-1 0,3-1 0,0 1 0,2-1 0,0 2 0,0-2 0,0 1 0,0 0 0,2-4 0,3 2 0,0-3 0,2-1 0,1 2 0,2-2 0,0 0 0,1 0 0,1-1 0,1 0 0,0-1 0,0 1 0,2-2 0,0 1 0,1 0 0,0-1 0,4-2 0,-1 0 0,3 0 0,0 0 0,2 0 0,0 0 0,1-5 0,0-2 0</inkml:trace>
  <inkml:trace contextRef="#ctx0" brushRef="#br0" timeOffset="12586">7446 308 9105,'-10'-6'0,"-1"-1"0,2 0 0,1 0 0,-1-2 0,1 3 0,-3 1 0,0 0 0,-2 0 0,1-1 0,-2 1 0,-1 1 0,-2-1 0,1 0 0,-1 0 0,2 1 0,0 1 0,0 1 0,2 2 0,1 0 0,2 0 0,4 1 0,2 1 0,2 2 0,0 2 0,4 0 0,0 0 0,2-1 0,1-1 0,1 1 0,0 1 0,1 0 0,2 1 0,0-1 0,2 0 0,-1-1 0,0-1 0,1 0 0,0 3 0,1-1 0,1 1 0,0-1 0,-1 1 0,1-2 0,0 0 0,2 2 0,0 0 0,-1 0 0,0 0 0,-4-1 0,1 2 0,0-1 0,-1 2 0,-3 0 0,-3-3 0,-2 0 0,3 1 0,-3-1 0,-1 1 0,-3-1 0,-1-2 0,-4 1 0,1 0 0,-1 0 0,0 2 0,-1-2 0,-3 0 0,-1 0 0,-1-2 0,-1 1 0,-1-1 0,-2-3 0,1 0 0,-2 0 0,-1 0 0,-2 0 0,0 0 0,2-3 0,-1-1 0,-2-2 0,0 0 0,-2-1 0,0-2 0,0-1 0,-4-5 0,-1-2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5:49.205"/>
    </inkml:context>
    <inkml:brush xml:id="br0">
      <inkml:brushProperty name="width" value="0.08571" units="cm"/>
      <inkml:brushProperty name="height" value="0.08571" units="cm"/>
      <inkml:brushProperty name="color" value="#00A0D7"/>
    </inkml:brush>
  </inkml:definitions>
  <inkml:trace contextRef="#ctx0" brushRef="#br0">14 379 9368,'-5'0'-7,"1"0"1,3-1 6,-2-1 0,3 1 0,0-2 0,3 3 0,0 0 0,4 1 0,1 1 0,1 0 0,1 0 0,0-2 0,-1 1 0,0 1 0,3-2 0,-2 3 0,2-3 0,1 0 0,0 0 0,0 0 0,0 0 0,2 0 0,2 0 0,2 0 0</inkml:trace>
  <inkml:trace contextRef="#ctx0" brushRef="#br0" timeOffset="1005">488 315 9176,'-6'0'0,"2"2"0,-1 0 0,0-1 0,2 0 0,1-1 0,2 1 0,0 1 0,0 3 0,0 3 0,2 0 0,0 2 0,-1 2 0,0 0 0,-1 1 0,0 0 0,1-1 0,1 1 0,-1 1 0,1-1 0,-2 1 0,0-2 0,1-1 0,1 1 0,0 0 0,-1-1 0,0-4 0,1 2 0,0-2 0,0-3 0,-2 1 0,0-5 0,0 0 0,0-3 0,0-4 0,0-1 0,0 1 0,0-3 0,0 1 0,0-2 0,0-1 0,0-1 0,0 0 0,0-2 0,0 1 0,0-1 0,0 0 0,0 0 0,0-3 0,0 2 0,0-1 0,0-1 0,0 4 0,0-1 0,1 2 0,1 0 0,-1 3 0,2 2 0,-1 2 0,0 2 0,1 3 0,-1-2 0,1 6 0,2 1 0,-1 2 0,1 3 0,1 1 0,0 3 0,1-1 0,-1 1 0,0 1 0,1 0 0,-1 1 0,1-1 0,-1 0 0,0-1 0,1 0 0,-1-1 0,1 0 0,-1-1 0,0-2 0,1-2 0,-1-1 0,1 0 0,-1-2 0,1-1 0,-1-3 0,0-1 0,1-1 0,-1-1 0,1-4 0,-1-1 0,0-1 0,2-2 0,-1 0 0,2-1 0,-1-1 0,-1 0 0,-1 0 0,1-2 0,-1-2 0,-2 0 0,1 0 0,-1 0 0,0 1 0,-1-1 0,-1 4 0,2 0 0,-1 3 0,0 4 0,-2 3 0,1 0 0,-1 1 0,1 5 0,-1 0 0,2 4 0,0 0 0,1 1 0,1 2 0,0 4 0,0 1 0,-1 2 0,1-2 0,-2 1 0,0-1 0,-1 0 0,1 3 0,-1-2 0,0 1 0,-1-2 0,0-1 0,0-1 0,0 1 0,1-2 0,0-1 0,-1-1 0,1-1 0,0-2 0,1 0 0,-1-1 0,2 0 0,-1-2 0,2-2 0,-1 2 0,2-1 0</inkml:trace>
  <inkml:trace contextRef="#ctx0" brushRef="#br0" timeOffset="1685">1168 494 9286,'0'-6'0,"0"-1"0,0 1 0,0 0 0,0-1 0,0 1 0,0 2 0,0-1 0,0 0 0,0 0 0,-1-1 0,0 1 0,-1 1 0,-3 0 0,1-1 0,-2 1 0,-1-1 0,-1-1 0,-2 0 0,-1 1 0,-3 1 0,-1 1 0,0-2 0,-1 1 0,-1 1 0,1-1 0,2 2 0,-1 0 0,0 2 0,3 0 0,1 0 0,2 0 0,2 0 0,1 2 0,0 3 0,2 0 0,2 2 0,1 1 0,1 2 0,0-1 0,0 0 0,0 3 0,0-2 0,1 0 0,1 1 0,1 0 0,4 1 0,-1 1 0,1-3 0,0 0 0,1-2 0,1 1 0,1-1 0,-2-1 0,3-2 0,0 0 0,-1 0 0,2-3 0,-1 1 0,1 0 0,0-1 0,1-2 0,-2 0 0,0 0 0,0-3 0,-1 0 0,0-4 0,-1 1 0,-1 0 0,-1-1 0,0 1 0,-2-1-2,0-2 0,0 1 1,-3-2-1,1-1-1,0 1 1,-1-1-1,-2 1 3,0 0 0,0 2 0,0 0 0,0 4 0,-3 1 0,3 3 0,-2 3 0,-1 0 0,1 4 0,0 0 0,2 1 0,0 0 0,0 2 0,0 0 0,2 0 0,-1-1 0,2 1 0,-1-1 0,0-1 0,2 0 0,-1-1 0,1 0 0,1-2 0,0 0 0,0 1 0,-1-1-1,1-1 1,1-2-1,0 0 1,1-1 0,-1-1 0,0-3 0,1-1 0</inkml:trace>
  <inkml:trace contextRef="#ctx0" brushRef="#br0" timeOffset="2154">1367 199 9261,'-3'-3'0,"2"-3"0,-1 2 0,2-2 0,-3 2 0,2 2 0,1 9 0,4 2 0,-1 2 0,2 1 0,-2 2 0,0 2 0,0 0 0,-1-1 0,0 2 0,1 1 0,0 1 0,-1 0 0,2 0 0,-1 0 0,-2 1 0,1-2 0,-1 0 0,1-2 0,0 0 0,-2-1 0,0-3 0,1-1 0,1-3 0,-1-1 0,2-3 0,-3-2 0,0-4 0,6-4 0,1-4 0</inkml:trace>
  <inkml:trace contextRef="#ctx0" brushRef="#br0" timeOffset="2554">1598 289 9360,'0'5'0,"-1"1"0,-1 1 0,-2 0 0,-2 3 0,-1 1 0,-2 3 0,-1 1 0,-2 0 0,-2-3 0,0-1 0,-1 0 0,0-3 0,3 0 0,0 0 0,2-2 0,2-2 0,-1-2 0,2-2 0,4 0 0,3 0 0,3 0 0,3 3 0,1 2 0,-1 0-1,1 2 1,0-1 0,1 1-1,1 1-2,1 1 0,-2-1 0,2-1 0,0-1-2,0 0 1,1 1 0,1-1 0,0 0-1,-2-2 0,1 0 1,1-3-1,0 1 0,-2 0 1,-2-2-1,1-2 1,0-1-7,-1 0 11,1-1 0,0-3 0,1 1 0</inkml:trace>
  <inkml:trace contextRef="#ctx0" brushRef="#br0" timeOffset="2971">1829 379 9152,'-4'-3'0,"2"-1"0,-1 0 0,1 0 0,-1 2 0,1 0 0,1 2 0,-3 2 0,1 3 0,1 1 0,2 2 0,0 1 0,0 1 0,0 1 0,0 2 0,1 0 0,1-1 0,-1 1 0,4 0 0,-1-1 0,-1-1 0,3 1 0,-2-2 0,2 0 0,1-1 0,-1-2 0,1-1 0,1 0 0,1-2 0,1-1 0,-1-3 0,1 0 0,-1 0 0,2 0 0,-1-3 0,3-1 0</inkml:trace>
  <inkml:trace contextRef="#ctx0" brushRef="#br0" timeOffset="3454">2002 398 9152,'0'-3'0,"0"0"0,0 6 0,0 4 0,0 0 0,0 3 0,0 2 0,0 0 0,0 1 0,0 0 0,0-1 0,0 1 0,0-1 0,1 0 0,0-2 0,1-1 0,0 0 0,-2-3 0,0 0 0,0-2 0,1-2 0,0-4 0,2-2 0,-2-2 0,0-1 0,1-2 0,1-1 0,0-2 0,-1-1 0,3 0 0,-1 0 0,0 0 0,1 0 0,-1 1 0,0-1 0,0 3 0,1-2 0,2 4 0,1 0 0,0 1 0,1 3 0,-2 0 0,1 1 0,3 2 0,-1 0 0,1 1 0,-1 1 0,0 1 0,2-1 0,-3 4 0,1 2 0,1 1 0,-1 2 0,-1 0 0,0-1 0,-1 3 0,1 0 0,-4 1 0,0-1 0,0-1 0,-3 1 0,1-2 0,1 2 0,-1-1 0,-1-2 0,1-3 0,-1 1 0,0-1 0,0 0 0,-1 0 0,1-2 0,-1 0 0,2-3 0,-1 2 0,0-1 0,3-3 0,2-1 0,-1-2 0,4-2 0</inkml:trace>
  <inkml:trace contextRef="#ctx0" brushRef="#br0" timeOffset="4170">2611 488 9152,'7'-4'0,"-1"-1"0,1 3 0,-2-2 0,-1-1 0,1 1 0,-2 0 0,-2 2 0,-3-2 0,-2-1 0,-2 0 0,0 0 0,-1 0 0,0 1 0,-1-2 0,-1-1 0,-1 1 0,1 0 0,-1 0 0,-1 1 0,1 1 0,-1 0 0,1 0 0,-1 1 0,0 0 0,-3 2 0,4-1 0,-1 1 0,1 1 0,2 1 0,-1 1 0,2 0 0,1 2 0,1 0 0,1 3 0,0 1 0,0 1 0,1 2 0,3 0 0,0 1 0,0 1 0,0 2 0,0 0 0,1-1 0,1 0 0,2-2 0,2 1 0,1-2 0,-1 0 0,3-4 0,-1 2 0,1-3 0,0-1 0,0 0 0,3-3 0,-2-1 0,2 0 0,0-1 0,1 0 0,0 0 0,-1 0 0,1-3 0,0-1 0,-1-1 0,-1 1 0,1-4 0,-2 1 0,0 0 0,-2 0 0,-1-2 0,-1 0 0,-1-1 0,0-1 0,1-1 0,-4-1 0,0 0 0,1 0 0,-2 3 0,1 0 0,-1 0 0,-1 2 0,-3 4 0,2 4 0,-1 4 0,1 2 0,1 1 0,0 2 0,1 2 0,1 1 0,-1 0 0,2 2 0,-1 1 0,0 2 0,0 1 0,-1 0 0,0 1 0,1 1 0,0 1 0,-2-1 0,0 0 0,0 2 0,0-1 0,0-2 0,0 0 0,0-2 0,0 3 0,0-3 0,-2-1 0,0-2 0,-2-1 0,1 0 0,0-1 0,-2-2 0,-2 2 0,-1-4 0,-3 0 0,-1-1 0,-1-1 0,0-2 0,0-2-1,-2-1 1,1-1 0,-2-1-1,1-1-5,0-2 1,0-5 0,3-1 0,-1-2-7,0-1 12,-3-3 0,3 0 0,-3-4 0</inkml:trace>
  <inkml:trace contextRef="#ctx0" brushRef="#br0" timeOffset="4349">1867 251 9483,'-3'-7'-13,"0"4"0,6-3 1,0 2-1</inkml:trace>
  <inkml:trace contextRef="#ctx0" brushRef="#br0" timeOffset="5071">3304 334 9087,'10'-6'0,"2"-1"0,-2 1 0,0-1 0,-1 1 0,-2-3 0,-2 0 0,0 0 0,0 0 0,-4-3 0,1 1 0,-1-1 0,-1 0 0,-3-2 0,-1 0 0,-3-2 0,-1 0 0,-2 1 0,-2 0 0,0 1 0,-1-1 0,3 2 0,-4-2 0,-1 1 0,2 1 0,-1 3 0,-1 0 0,-2 0 0,1 3 0,0 2 0,3 3 0,1 1 0,1 1 0,2 0 1,4 1-1,0 1 5,0 3 1,4 1 0,-1 3 0,1 1 1,1 2 0,1 4 1,1 1-1,1 3-2,1 4 0,2-1 1,-2 5-1,2-1-4,0 1 1,0 2 0,0 4 0,-1 2-2,-1-1 0,1 0 0,0-3 0,0 0 0,0 0 0,-2-2 0,2-3 0,-1-2 0,-1-2 0,1-2 0,-1-1 0,0-1 0,-1-2 0,3-3 0,-3 1 0,0-1 0,1-1 0,-2-1 0,1-1 0,1-1 0,-1-1 0,0 0 0,-2-3 0,0 1 0,0-4 0,0-1 0,0-4 0,0-2 0,0-4 0,0-3 0,0-1 0,0-4 0,0 0 0</inkml:trace>
  <inkml:trace contextRef="#ctx0" brushRef="#br0" timeOffset="5316">3099 443 9166,'-5'-2'0,"1"0"0,3-3 0,-1 0 0,1 3 0,2-1 0,1 5 0,4 1 0,2 0 0,3 1 0,-1 1 0,1-2 0,0 0 0,2 2 0,2-1 0,0-1 0,0 0 0,-1-1 0,4 1 0,-1-2 0,2 0 0,0-1 0,0 0 0,1-1 0,2-1 0,-2 0 0,4-2 0,-3-3 0,1-3 0</inkml:trace>
  <inkml:trace contextRef="#ctx0" brushRef="#br0" timeOffset="5584">3561 315 9166,'-3'-4'0,"2"2"0,-1 4 0,1 2 0,1 4 0,0 2 0,0 0 0,0 0 0,0 4 0,0 0 0,0 1 0,0 3 0,1 0 0,0 1 0,1 0 0,3 2 0,-1-4 0,0 1 0,1-1 0,-3-2 0,2-2 0,0-3 0,0-1 0,1-2 0,0-1 0,0-2 0,0-1 0,-1-3 0,1 0 0,1-3 0,0-1 0</inkml:trace>
  <inkml:trace contextRef="#ctx0" brushRef="#br0" timeOffset="6217">3952 514 9166,'3'-3'0,"0"-2"0,-3 2 0,0-1 0,0-1 0,0-1 0,-3-1 0,2 1 0,-4 0 0,-1-1 0,-2 1 0,-4-1 0,2 1 0,-2 0 0,-1-1 0,-1 3 0,0 0 0,-1-1 0,1 2 0,0-1 0,1 3 0,1-1 0,1 0 0,0 2 0,3 0 0,0 2 0,1 0 0,1 3 0,1-1 0,1 2 0,1 0 0,1-1 0,0 1 0,0 2 0,1 1 0,0 0 0,1 1 0,1 1 0,1-1 0,-1 2 0,3-1 0,1 1 0,1 1 0,1-3 0,1 1 0,1 0 0,1-1 0,1-1 0,2-3 0,0 1 0,0-1 0,-1 0 0,1-1 0,0-2 0,0 0 0,2-1 0,0-2 0,-1 0 0,0 0 0,-2-2 0,-1-1 0,-1 0 0,-1-2 0,0 1 0,-3-1 0,0-2 0,-2 0 0,2 1 0,-2-3 0,0 1 0,0-1 0,-2-2 0,0 3 0,-2 0 0,0 1 0,0 0 0,0 1 0,0 0 0,0 0 0,-2 2 0,1 1 0,-2 3 0,2 2 0,0 1 0,-1 0 0,0 2 0,2 2 0,0 1 0,0 0 0,0 3 0,0-2 0,0 0 0,0 1 0,0-1 0,0-1 0,0 0 0,2 0 0,0 1 0,1 0 0,1-1 0,0-1 0,-2-1 0,2-1 0,1-2 0,1 0 0,0 0 0,0-1 0,4-1 0,0 2 0</inkml:trace>
  <inkml:trace contextRef="#ctx0" brushRef="#br0" timeOffset="6771">4459 494 9166,'-5'-6'0,"1"0"0,-1 2 0,1-2 0,1 2 0,-1-1 0,1 1 0,1-1 0,-3 2 0,0-1 0,0-1 0,-4 2 0,0 1 0,-2-1 0,-2 1 0,0 0 0,-3 2 0,1-1 0,0-1 0,-2 2 0,2-3 0,1 3 0,0 0 0,2 0 0,1 0 0,3 2 0,1 0 0,1 1 0,2-1 0,2 2 0,1 0 0,1 0 0,0 1 0,3 1 0,0 0 0,2 0 0,2-2 0,-2 2 0,3-3 0,-1 2 0,0-1 0,0-2 0,1 2 0,1 1 0,1-2 0,-1 1 0,1-2 0,0 2 0,0-1 0,0 2 0,3-2 0,0 1 0,0 1 0,0 0 0,-1 2 0,1-1 0,-3 0 0,2 1 0,-4-1 0,0 1 0,-1 2 0,-1-2 0,-1 1 0,-2-2 0,0-2 0,-1 0 0,-2 2 0,-2-2 0,-3-2 0,0 1 0,-3 0 0,0 0 0,-3 0 0,-1-1 0,-1-2 0,0 0 0,1 0 0,-2 0 0,0 0 0,-2-1 0,0-1 0,-1-2 0,0-3 0,0-1 0,1 0 0,1-3 0,3 0 0,0-1 0,1 2 0,2-2 0,2 1 0,4-4 0,0-1 0</inkml:trace>
  <inkml:trace contextRef="#ctx0" brushRef="#br0" timeOffset="7302">4497 295 9249,'4'0'0,"-1"0"0,-1 0 0,0 1 0,1 1 0,0 3 0,-1 3 0,-1 3 0,0 3 0,2 2 0,-2 0 0,0 2 0,-1 3 0,0 0 0,0 0 0,0-1 0,0-1 0,0 0 0,0 0 0,0 0 0,0-3 0,0-2 0,0-3 0,0-3 0,0 1 0,0-2 0,0-1 0,0-2 0,3 1-1,-3-4 0,3 1-3,-3-4 1,2-1 0,1-4-1,1 0 1,1-1 0,0-2 1,2-3-1,-1 0 1,1 0 1,0 0-1,1 0 1,1 1 0,1-1 1,-2 0 0,2 1 0,0 1 0,-3 3 0,1 0 0,-2 3 0,0 0 0,1 3 0,-3 2 0,0 0 0,1 0 0,-1 3 0,0 3 0,0 2 0,0 2 0,2 1 0,-3 2 0,2 0 0,-1 0 0,-2-1 0,2 1 0,1 0 0,-2 0 0,1-2 0,-3-1 0,2 0 0,0 0 0,-1-3 0,1 2 0,-1-2 0,0-1 0,2-1 0,-1-2 0,1 0 0,1-1 0,0-2 0,2 0 0,0 0 0,2 0 0,-2 0 0,8-3 0,-2 0 0</inkml:trace>
  <inkml:trace contextRef="#ctx0" brushRef="#br0" timeOffset="7687">5068 558 9215,'6'-2'0,"-1"-2"0,-2 0-1,0-1 0,1 1 1,-2-2-10,0-1 1,-1 1 0,-1 0 4,0-1 0,-1 1 0,-1 1 0,-3 1 3,0-1 0,-2 2 0,0-2 0,-1 0 1,-3 0 1,1 0 0,-1 2 0,0-1 0,-1 1 0,-1 1 0,0-2 0,0 1 0,0 2 0,1-2 0,-1 1 0,1 0 0,1 2 0,0 0 0,2 2 0,1 3 0,2 3 0,1 1 0,3 0 0,2 0 0,0 3 0,0-2 0,0 3 0,0-1 0,0 1 0,0 0 0,2 0 0,3 0 0,0 0 0,2-1 0,-1-2 0,1-1 0,0 0 0,1 0 0,1-2 0,1-2 0,-2 0 0,3-2 0,0 0 0,-1-1 0,4 1 0,-1-3 0,1 0 0,2 0 0,2-1 0,5-1 0,1-3 0,3 0 0,1-2 0,-1 1 0,0-1 0,4-2 0,-2-1 0</inkml:trace>
  <inkml:trace contextRef="#ctx0" brushRef="#br0" timeOffset="8283">5504 578 9156,'0'-7'-3,"0"1"1,0-1-1,-1-1-4,-1-1 1,1 1 0,-4 1-1,-2-1 6,0-1 0,-3 1 0,2 1 0,-1 1 1,-1-1 0,0 1 0,-1 0 0,0 0 0,0 2 0,-1-1 0,-1 2 0,0 0 0,0 0 0,2 1 0,1 2 0,0 0 0,0 0 0,1 1 0,-2 1 0,2 2 0,2 2 0,1 0 0,1 1 0,1 1 0,-1 1 0,2 2 0,-1 0 0,1 1 0,2 1 0,0 0 0,1-1 0,0-1 0,0 0 0,0-1 0,1 1 0,1-1 0,2-1 0,2 0 0,0-3 0,1 1 0,-1-1 0,3 0 0,0-2 0,1-2 0,1-1 0,1-1 0,1 0 0,0 0 0,0 0 0,0 0 0,-1-1 0,-1 0 0,0-1 0,0-4 0,1 0 0,1-1 0,0-1 0,-3-2 0,-1 1 0,0-1 0,-1-1 0,0 2 0,-3-1 0,-1 2 0,-1-1 0,0-1 0,-2 3 0,1 1 0,0 1 0,-2 2 0,-2 0 0,0 0 0,-1 2 0,1-1 0,1 2 0,-4 2 0,4 0 0,-1 2 0,1 1 0,1 1 0,0 2 0,0 2 0,0 0 0,0 1 0,0 0 0,0 1 0,0-1 0,0 0 0,1-1 0,0 0 0,2 0 0,1 0 0,-2-2 0,2 0 0,1-1 0,1-3 0,0 1 0,1-3 0,1-1 0,1 0 0,2-1 0,0-1 0,1-1 0,1-2 0,-1-2 0,-1-3 0,0-2 0,0-4 0,1-1 0</inkml:trace>
  <inkml:trace contextRef="#ctx0" brushRef="#br0" timeOffset="8670">5677 514 9118,'0'-5'0,"0"1"0,0 3 0,0 1 0,0 3 0,0 4 0,1 1 0,1 1 0,-1 3 0,1 0 0,-1 2 0,-1 0 0,0 2 0,2-1 0,1-1 0,0 0 0,-1-1 0,2-1 0,-1-2 0,1-1 0,-3-2 0,2 0 0,0-4 0,-2-3 0,1-4 0,-1-3 0,-1-1 0,0-2 0,0-3 0,0 0 0,0 0 0,0-2 0,2 0 0,0-2 0,-1 0 0,1 1 0,-1 0 0,2 1 0,1 0 0,-3 3 0,2 4 0,-1 0 0,0 2 0,3 0 0,0 2 0,0 2 0,2 2 0,-1 1 0,0 2 0,1 1 0,0-2 0,2 2 0,1-1 0,-1 1 0,6-1 0,-2 2 0,0-1 0,1-1 0,1 2 0,2-2 0,2 4 0</inkml:trace>
  <inkml:trace contextRef="#ctx0" brushRef="#br0" timeOffset="9070">6178 539 9118,'0'4'0,"0"1"0,0-5 0,0 0 0,0-2 0,0-5 0,-3 1 0,-2-1 0,0 1 0,-2 0 0,1-1 0,-1 1 0,-2-1 0,-1 1 0,-3 0 0,1 1 0,0 1 0,-1-1 0,2 2 0,-4 0 0,1 1 0,2 0 0,-1 0 0,2 3 0,1 1 0,1 2 0,-3 2 0,2 3 0,0 2 0,2 1 0,1 1 0,1 0 0,1 1 0,1 1 0,2 1 0,0-2 0,2 1 0,0-1 0,0-1 0,2-2 0,3-2 0,0 1 0,2-3 0,0 1 0,1-1 0,0 0 0,2-3 0,-3 0 0,3-2 0,0 0 0,0 1 0,3-1 0,0-1 0,0 0 0,0-2 0,0-1 0,2-2 0,2-2 0,0-1 0,-1-1 0,0-1 0,-2-1 0,2-1 0,-2-4 0,-1 0 0,-2 1 0,-3-2 0,1 1 0,-2-5 0,-1 0 0</inkml:trace>
  <inkml:trace contextRef="#ctx0" brushRef="#br0" timeOffset="9350">6203 372 9118,'-2'-6'0,"0"0"0,0-1 0,2 1 0,-2-1 0,0 1 0,-1 2 0,1 2 0,1 2 0,-1 2 0,1 3 0,0 3 0,0 3 0,-1 1 0,0 3 0,2 1 0,0 0 0,0 2 0,0 0 0,0 2 0,0-1 0,0 0 0,0 0 0,0 1 0,0-1 0,0 0 0,2-2 0,1-3 0,-1-1 0,1-2 0,2 0 0,-3-2 0,2-1 0,-2-4 0,2-2 0,1-1 0,1-1 0,0 0 0,1-1 0,-1-1 0,4-1 0,0-4 0</inkml:trace>
  <inkml:trace contextRef="#ctx0" brushRef="#br0" timeOffset="9918">6607 469 9118,'0'-7'0,"0"1"0,0-1 0,0 2 0,-3 0 0,0 0 0,-4 1 0,0 0 0,-1 0 0,-2-1 0,-4 0 0,-1 0 0,-2 0 0,1 4 0,-1-2 0,2 1 0,0 0 0,0 0 0,1 2 0,1 2 0,1 0 0,4 3 0,0-1 0,2 2 0,1 0 0,2-1 0,3-1 0,0 1 0,0 1 0,3 0 0,2 0 0,0 1 0,2-1 0,1 1 0,1-1 0,1 0 0,2 1 0,1-1 0,1 1 0,1-2 0,-1 0 0,0 0 0,-2-1 0,1 0 0,-3 1 0,2-2 0,-1 2 0,1-1 0,1 1 0,-2 1 0,-1 1 0,0 1 0,0 1 0,-2 0 0,0-1 0,-1 1 0,0 1 0,-4-2 0,0 0 0,-1 0 0,0 1 0,0-2 0,-4 1 0,0 0 0,-4-4 0,1-1 0,-4 1 0,-1-1 0,0-1 0,-4 0 0,0-1 0,-1 2 0,-2-3 0,1 2 0,0-1 0,1-1 0,-1 0 0,2 0 0,-1 0 0,0 0 0,4 0 0,1-1 0,1 0 0,1-1 0,1-2 0,0 1 0,1-1 0,0-1 0,-1 0 0,1-2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6:01.607"/>
    </inkml:context>
    <inkml:brush xml:id="br0">
      <inkml:brushProperty name="width" value="0.08571" units="cm"/>
      <inkml:brushProperty name="height" value="0.08571" units="cm"/>
      <inkml:brushProperty name="color" value="#00A0D7"/>
    </inkml:brush>
  </inkml:definitions>
  <inkml:trace contextRef="#ctx0" brushRef="#br0">32 192 9392,'-6'0'0,"0"0"0,1 0 0,1 0 0,2 0 0,-2 0 0,2 0 0,-1 0 0,8 0 0,3 0 0,1 0 0,2 0 0,-1 0 0,1 1 0,1 0 0,2 1 0,0 0 0,1-2 0,0 0 0,0 0 0,3 0 0,-4 0 0,1 0 0,1 0 0,-2 1 0,0 1 0,-2 0 0,-1-1 0,-3 0 0,1-1 0</inkml:trace>
  <inkml:trace contextRef="#ctx0" brushRef="#br0" timeOffset="1851">514 141 9570,'-5'-1'-19,"2"-1"1,-1-2 3,1 1 0,-1-3 0,0 2 0,1-2 3,0 0 0,2 1 1,-2 1-1,1-1 6,0-1 0,0 2 1,2 0-1,-1 0 4,-1 0 1,2 0 1,-3 2 0,3 2 0,0 0 0,0 3 0,0 4 0,0 0 0,0 1 0,0 2 0,0 3 0,2 1 0,0 1 0,2-1 0,-2 3 0,0 0 0,1-1 0,-2 3 0,1-2 0,-1 2 0,-1 0 0,2 2 0,0 0 0,0-2 0,-2-1 0,0-3 0,0 1 0,0 0 0,0-2 0,0-2 0,0-2 0,0-1 0,0-3 0,0-4 0,0-4 0,0-2 0,0-2 0,0-1 0,0 1 0,0-3 0,0 0 0,0-1 0,0-1 0,0-4 0,1 0 0,1-2 0,2-1 0,2 0 0,1-1 0,-1-1 0,0 1 0,4-4 0,1-2 0,3 1 0,1-1 0,0 2 0,-3 1 0,0-1 0,-1 3 0,1 3 0,-4 2 0,0 2 0,-1 2 0,-1 3 0,1 3 0,-1 3 0,1 4 0,-2 2 0,0 2 0,0 1 0,0-1 0,0 3 0,1 3 0,-1 1 0,-1 2 0,-2 3 0,2-1 0,0 2 0,-1 0 0,-1 0 0,0 1 0,1 0 0,-1 1 0,2 1 0,-2 2 0,0-2 0,1 0 0,-2-2 0,2 2 0,-1-2 0,0 0 0,2 0 0,-1-5 0,0 1 0,0 0 0,0-1 0,-2-3 0,2 1 0,1-3 0,-3 2 0,2-4 0,-1 0-3,0-1 1,1-3-32,-1-2 13,-1-1 21,2-4 0,-6-4 0,-1-3 0</inkml:trace>
  <inkml:trace contextRef="#ctx0" brushRef="#br0" timeOffset="2584">469 327 9333,'0'-4'0,"0"1"0,3 3 0,1 0 0,1 0 0,4 0 0,0 0 0,2 0 0,3 0 0,-1 0 0,4 0 0,1-2 0,1 0 0,2-3 0,0 1 0,0-1 0,-1 0 0,0 0 0,1 0 0,0 0 0,0-2 0,-4 3 0,0 0 0,-2 0 0,0 0 0,-2-1 0,-1 3 0,-1 0 0,-2 2 0,-2 0 0,-1 0 0,0 3 0,-1 0 0,-1 1 0,-2 1 0,2-2 0,-1 0 0,-2 2 0,0 1 0,0 2 0,0 2 0,1 0 0,0-2 0,-2 3 0,0 0 0,0-2 0,0 4 0,0-3 0,0 2 0,0-2 0,0 0 0,0-2 0,0 1 0,0-1 0,0-3 0,0-1 0,0-3 0,0 1 0,0-4 0,1-1 0,0-4 0,2 1 0,-2-1 0,0 0 0,-1-1 0,2-3 0,0-1 0,1-1 0,-1 0 0,1-2 0,1 0 0,2 0 0,-2 3 0,2-1 0,0 0 0,1-1 0,-1 0 0,0 3 0,1 1 0,1 1 0,1 3 0,-1-1 0,-1 1 0,1 2 0,1 2 0,-1 2 0,-1 0 0,-1 0 0,1 0 0,-1 2 0,1 0 0,-1 3 0,0-1 0,1 2 0,-1 0 0,1 3 0,-2 0 0,0 1 0,0 1 0,0 2 0,2-1 0,-1 1 0,0 0 0,-1 0 0,0 0 0,-2 0 0,0-1 0,2 0 0,-3 0 0,-1-2 0,0-1 0,0 2 0,0-3 0,1 0 0,0-1 0,-1-3 0,1-2 0,2-4 0,5-2 0,1-2 0</inkml:trace>
  <inkml:trace contextRef="#ctx0" brushRef="#br0" timeOffset="3116">1565 243 9333,'-6'0'0,"0"0"0,1 0 0,1 0 0,0-2 0,-3 0 0,3-2 0,0 1 0,-1-1 0,-1 3 0,0-2 0,-1 1 0,-2 0 0,-1-3 0,-3 3 0,0-1 0,-2 0 0,1-1 0,-4 2 0,1-1 0,-2 1 0,2 1 0,1-1 0,1 1 0,2 1 0,1 0 0,4 1 0,0 0 0,1 1 0,3 3 0,2 0 0,1 0 0,1 2 0,0-1 0,0 0 0,3 1 0,2-1 0,0-1 0,2-1 0,1-1 0,1 2 0,1-1 0,2-1 0,-1 1 0,1-2 0,-2 0 0,2 1 0,0-1 0,1 1 0,-1 0 0,-1-2 0,1 2 0,-2 0 0,2 1 0,1 1 0,0 0 0,-1 1 0,0 0 0,-2 0 0,0-1 0,2 4 0,-2-2 0,-1-1 0,-1 1 0,-2-1 0,-1 1 0,-1 2 0,-2-2 0,0 2 0,-1-2 0,-4-1 0,-1 0 0,-3-1-1,-1-1 0,-2-2 0,-3 2 1,0-1-5,0-2 1,-2 0 0,0-1-1,-2 0 1,-1 0 1,2 0-1,0-1 1,-1-1 0,1-2 0,1 0 1,1 0-1,0-2-1,1-2 4,3 1 0,1-5 0,2 2 0</inkml:trace>
  <inkml:trace contextRef="#ctx0" brushRef="#br0" timeOffset="4484">1739 256 9246,'3'-3'0,"0"-3"0,-4 5 0,-1-1 0,-1 1 0,-4 2 0,1 0 0,-1 2 0,1 2 0,0-1 0,-1 2 0,1 0 0,-1 0 0,2 1 0,0 2 0,0-1 0,3 3 0,-1 0 0,0 1 0,1 1 0,2 0 0,0 0 0,3 2 0,1-3 0,4 0 0,1-2 0,1 0 0,1-2 0,1 1 0,1-3 0,0-1 0,0-3 0,0-2 0,2 0 0,0 0 0,0 0 0,-3 0 0,1-2 0,0 0 0,-1-3 0,0 1 0,-2-2 0,-1 0 0,-1-1 0,-1 1 0,-1-1 0,1 1 0,-3 0 0,0-1 0,-2 1 0,0-1 0,-2 3 0,0 0 0,0-1 0,0-1 0,0 2 0,0 0 0,0 2 0,0-1 0,-2 4 0,0 1 0,1 2 0,2 0 0,2 0 0,1 1 0,1 1 0,0 1 0,2 1 0,0 1 0,1-2 0,0 0 0,3 0 0,0-1 0,1 1 0,1-1 0,0 0 0,0-1 0,0-1 0,0-2 0,1 0 0,-1-2 0,0 0 0,-3 0 0,2 0 0,-2 0 0,2-2 0,-4 0 0,-1-2 0,-2-1 0,0-1 0,-1 0 0,-1-1 0,0-1 0,-1-1 0,-2 1 0,0 1 0,0-1 0,0-1 0,0 1 0,0 1 0,0 1 0,-2-1 0,0 1 0,-1 2 0,1-1 0,1 4 0,-1-2 0,4 3 0,2 0 0,3 0 0,2 0 0,-2 0 0,2 0 0,0 0 0,2 0 0,3 0 0,2 0 0,0 0 0,2 0 0,0 0 0,0 0 0,-1 0 0,1 0 0,0 0 0,-1 0 0,-2 0 0,1 0 0,-5 0 0,2 0 0,-1 0 0,-2-3 0,-4 2 0,-4-3 0,-4 1 0,1 1 0,-4 0 0,0-1 0,-3 0 0,1 1 0,-3-2 0,1 0 0,-1 1 0,-3 1 0,1 0 0,-1 1 0,0-1 0,1 1 0,1-1 0,-1 1 0,1 1 0,-1 0 0,-1 0 0,1 0 0,-1 0 0,2 1 0,1 0 0,1 2 0,1 1 0,2 0 0,1 2 0,1 2 0,1 0 0,1 1 0,2 3 0,0-2 0,0 2 0,3 0 0,1 1 0,2 0 0,0-1 0,3 1 0,0 0 0,0-1 0,1-1 0,1-1 0,0-2 0,1 0 0,3 0 0,-1-1 0,1-2 0,-1-2 0,1 0 0,-1-1 0,4-2 0,-1 0 0,-1 0 0,0-1 0,-1-1 0,0-2 0,2-2 0,-3-2 0,1-1 0,-2 1 0,0-2 0,0 3 0,-1-3 0,-1 0 0,1-1 0,-2 1 0</inkml:trace>
  <inkml:trace contextRef="#ctx0" brushRef="#br0" timeOffset="4832">2617 346 9246,'0'-4'0,"0"-1"0,1 4 0,1 0 0,0 2 0,0 3 0,-1 3 0,0 0 0,1 2 0,2 2 0,-2 0 0,1 1 0,-1 1 0,-1-1 0,2 0 0,-1-2 0,0 2 0,0-2 0,-2 0 0,0-1 0,3-1 0,-1-1 0,0-4 0,-2-3 0,0-5 0,0-2 0,0-1 0,0-4 0,0 2 0,0-2 0,0-1 0,0 0 0,0 0 0,1 0 0,1-2 0,-2 1 0,3 0 0,0 2 0,1 1 0,0 1 0,0-1 0,1 3 0,-2 1 0,3 0 0,-2 1 0,2 2 0,0-1 0,1 4 0,-1-1 0,1 1 0,2 1 0,-1 0 0,2 0 0,1 0 0,2 0 0</inkml:trace>
  <inkml:trace contextRef="#ctx0" brushRef="#br0" timeOffset="5267">2900 327 9246,'0'-7'0,"0"3"0,0 0 0,0 2 0,0 0 0,0 4 0,0 3 0,2 0 0,-1 2 0,1 2 0,-1 2 0,-1 1 0,0 1 0,1 0 0,0 1 0,1 1 0,0 0 0,-2-2 0,0 0 0,0 0 0,1-1 0,1-1 0,0-1 0,-1 0 0,2-2 0,-1-1 0,1-4 0,-1-1 0,1-4 0,2-2 0,-1-2 0,1-6 0,1-2 0</inkml:trace>
  <inkml:trace contextRef="#ctx0" brushRef="#br0" timeOffset="5785">3034 314 9246,'1'-4'0,"1"2"0,2 4 0,1 3 0,0 1 0,0 3 0,-1 1 0,2 2 0,1 1 0,-1 0 0,1 2 0,-2 0 0,0 0 0,0 1 0,-4-3 0,2 1 0,-1-2 0,0-1 0,0-3 0,-2 1 0,0-2 0,0-4 0,0-1 0,-3-4 0,3-1 0,-2-4 0,1-1 0,1-1 0,0-2 0,0 2 0,0-1 0,0-4 0,0 1 0,0-2 0,1 1 0,1-1 0,-1 1 0,3-3 0,2 2 0,2 0 0,-1 2 0,2 1 0,-2 0 0,2 2 0,0 3 0,2-1 0,-2 4 0,1 1 0,-3 1 0,3 2 0,0 0 0,0 0 0,-2 3 0,1 1 0,0 2 0,-1 0 0,3 1 0,-2 2 0,-1 1 0,2 0 0,-3 2 0,2 0 0,0 0 0,-1 1 0,1 1 0,-1-3 0,1 1 0,-1 1 0,-2-1 0,-1 0 0,-1-2 0,-2-2 0,0 1 0,-1-2 0,1-4 0,3-1 0,0-2 0,2-2 0,2-4 0,1-4 0</inkml:trace>
  <inkml:trace contextRef="#ctx0" brushRef="#br0" timeOffset="6498">3740 391 9235,'0'-4'-5,"0"-1"0,0 3 0,-1-1 5,-1 0 0,1 0 0,-4 1 0,1 0 0,0-2 0,-3 2 0,0-2 0,-2-1 0,0-1 0,-5 0 0,1-1 0,-1 1 0,-2-1 0,3 1 0,-3-1 0,1 2 0,0 0 0,1 2 0,3 1 0,1 0 0,0 1 0,2 1 0,2 2 0,1 2 0,1 2 0,2 1 0,-3 2 0,1 1 0,1 3 0,0-1 0,3 1 0,0 0 0,0 0 0,0 2 0,0 0 0,3-1 0,1 0 0,2-4 0,2 0 0,1-1 0,-2-1 0,3-1 0,-1 0 0,1-1 0,1-2 0,2 1 0,-1-3 0,-1-1 0,0 0 0,-1-1 0,3 0 0,0 0 0,0 0 0,-2-3 0,-1-2 0,-1-2 0,-1-1 0,1-2 0,-1 2 0,0-1 0,-1-1 0,0 0 0,-1-3 0,0 1-1,-2 1 0,1 0 0,-3 2 0,0 1-2,-1 1 3,-1 1 0,-1 2 0,-1 2 0,1 2 0,-1 2 0,1 2 0,1 3 0,1 1 0,0 1 0,1 1 0,1 0 0,-1 3 0,2 1 0,0 1 0,0-2 0,-1 3 0,0 0-2,0 1 1,1 1 0,-2 2 0,1-1-2,-1 0 1,-1 0 0,1 1 0,-2 0 0,-2-1 1,-1 1-1,-4-5 1,0 0 0,-1 1 0,-5-2 0,-2 0 0,0-2 0,0-1 1,-2-4 0,-4 2 0,0-2 0,0 0 0,1-4 0,1-1 0,0-2 0,-1-2 0,0-2 0,0-5 0,2-1 0,1-3 0,0-2 0,2-3 0,-2-2 0,-1-1 0,3-6 0,-1 0 0</inkml:trace>
  <inkml:trace contextRef="#ctx0" brushRef="#br0" timeOffset="7601">4144 461 9194,'-6'3'0,"1"-2"0,1 1 0,3-1 0,-2-1 0,8 0 0,4 0 0,0 0 0,2 0 0,0 0 0,1 0 0,2 0 0,0 0 0,1 0 0,-1 0 0,0 0 0,-1-1 0,0 0 0,-1-1 0,3-1 0,-2 1 0,-1 0 0,-2 1 0,0-3 0,-1 1 0,-1-1 0,-4 0 0,-2 2 0,-2 1 0,-2-3 0,-2 1 0,-3-2 0,-1 2 0,-1-1 0,-1-1 0,-3 2 0,-2-2 0,-1 1 0,0 1 0,-1-1 0,0 2 0,1 1 0,1 0 0,-1 1 0,1 0 0,1 0 0,0 0 0,4 1 0,2 0 0,1 2 0,0 0 0,2 2 0,0 1 0,3 0 0,1 1 0,1 0 0,1 1 0,1 1 0,3 1 0,1-1 0,3 1 0,1 1 0,2-1 0,1 2 0,0-2 0,1 0 0,1-1 0,-1 0 0,3-1 0,0 0 0,-1-1 0,3-1 0,-2-1 0,1-1 0,-1-1 0,1 1 0,-1-2 0,0-1 0,0 0 0,-3-1 0,2 0 0,0-1 0,1-1 0,-2 1 0,0-3 0,-1-1 0,-1-1 0</inkml:trace>
  <inkml:trace contextRef="#ctx0" brushRef="#br0" timeOffset="7862">4535 429 9248,'0'-3'0,"-2"0"0,0 0 0,0 2 0,5 3 0,1 5 0,2 0 0,2 3 0,1 0 0,1 1 0,2 2 0,2-4 0,1 4 0,0-1 0,1 1 0,-1-1 0,3-1 0,2-1 0,0-1 0,-1-1 0,-1-3 0,-1-1 0,1-1 0,-3 1 0,-1-2 0,-4-1 0,0 0 0,1-4 0,-1 0 0</inkml:trace>
  <inkml:trace contextRef="#ctx0" brushRef="#br0" timeOffset="8096">4888 436 9248,'-6'0'0,"-1"0"0,0 0 0,-1 0 0,0 0 0,-4 0 0,-1 0 0,-2 0 0,-4 3 0,1 2 0,-4 4 0,1-1 0,0 2 0,-1-3 0,4 4 0,1 0 0,2-1 0,3 1 0,3-2 0,2-1 0,3-1 0,3-1 0,1 1 0,0-1 0,3 0 0,0 0 0,4-2 0,5 2 0,1-2 0</inkml:trace>
  <inkml:trace contextRef="#ctx0" brushRef="#br0" timeOffset="8762">5234 468 9248,'-4'-4'0,"1"1"0,-1 1 0,0 0 0,0-2 0,-2 1 0,-1 0 0,-2 0 0,-1-1 0,-3 1 0,0 0 0,-2 0 0,0-1 0,-1 1 0,0 0 0,-1 1 0,3-1 0,-1 3 0,2 0 0,0 0 0,0 0 0,1 0 0,1 0 0,3 0 0,0 3 0,3 2 0,0 0 0,0 2 0,2-1 0,-1 1 0,1 0 0,0 1 0,2 0 0,-1 2 0,1 0 0,1 0 0,2 1 0,1 1 0,2-1 0,2 0 0,-1-1 0,3 1 0,0-2 0,-1 0 0,4-2 0,-1 2 0,1-3 0,1-2 0,1 1 0,1-2 0,0 0 0,1 0 0,-2-1 0,3-2 0,-2 0 0,0 0 0,0-1 0,0-1 0,-3-1 0,0-1 0,-4-2 0,1 2 0,0-2 0,-1-3 0,0 2 0,-4-1 0,-1 0 0,0-1 0,-2 1 0,1-2 0,1-1 0,-1 1 0,0-1 0,-2 2 0,0 0 0,0 0 0,0 4 0,0-1 0,-1 4 0,-1 0 0,1 2 0,-1 2 0,1 1 0,1 4 0,0 1 0,0 1 0,0 2 0,0-1 0,0 1 0,0-1 0,3 0 0,-1 2 0,2-1 0,1 0 0,1-2 0,2 0 0,1-1 0,1-1 0,0 1 0,2-5 0,1 1 0,1-2 0,-1-1 0,1-1 0,0 0 0,1 0 0,-1-3 0,-3-2 0,-2 0 0,1-2 0,-5 0 0,1-1 0,-1-2 0,2-3 0</inkml:trace>
  <inkml:trace contextRef="#ctx0" brushRef="#br0" timeOffset="9462">5472 461 9248,'0'7'0,"0"2"0,0 2 0,0 1 0,0 1 0,0 0 0,0 1 0,0 2 0,0 1 0,2-3 0,0 1 0,0-2 0,1 0 0,-2-3 0,1-1 0,-1-2 0,1-1-5,-1-2 1,2-2 0,-3-4-1,0-2 0,2-2 1,0-1-1,0-2 2,1-2 1,-1-1 0,2-3 0,0 0 2,0-2 0,1 1 0,0-2 0,0 1 0,2-1 0,-3 2 0,0 2 0,1 1 0,1 2 0,0 2 0,-1 2 0,-1 2 0,1 0 0,-1 2 0,0 3 0,2 0 0,1 0 0,1 3 0,0 2 0,0 0 0,0 2 0,0 1 0,0 2 0,-1 0 0,0 1 0,-1 1 0,0 1 0,-1 0 0,-1 0 0,-2-1 0,2 0 0,-1 0 0,-2-1 0,2-3 0,-1 2 0,-1-1 0,0-1 0,0-1 0,1 0 0,-1-4 0,2-1 0,-3-4 0,0-2 0,0-2 0,0 0 0,2-1 0,0-2 0,3 1 0,-1-2 0,2-2 0,0 0 0,1-3 0,1 0 0,1 0 0,-1 0 0,-1 1 0,1-1 0,1 2 0,-1 3 0,-1 0 0,-1 5 0,1 0 0,-1 0 0,-2 4 0,1-1 0,0 1 0,0 1 0,0 1 0,-1 1 0,1 2 0,1 2 0,2 0 0,1 1 0,-2 1 0,1 1 0,-1 3 0,1 0 0,0 2 0,0 1 0,-3 0 0,-1 0 0,1-1 0,1 0 0,-2-1 0,0 0 0,1-1 0,-2-2 0,1 2 0,-3-4 0,2 0 0,1-1 0,-3 0 0,1-1 0,-1-2 0,-1-1 0,0-3 0</inkml:trace>
  <inkml:trace contextRef="#ctx0" brushRef="#br0" timeOffset="10900">1270 968 9279,'5'-2'0,"-2"-1"0,1 0 0,-1 0 0,-1-2 0,0 1 0,-1-2 0,-1 2 0,0 0 0,0-1 0,-2 1 0,-1 1 0,-1-1 0,-1 1 0,-1-2 0,-2 0 0,-1 0 0,1 0 0,-1 3 0,1-1 0,-1-1 0,0 1 0,0 1 0,-3 0 0,1 1 0,0 1 0,-2 0 0,-1 0 0,-1 0 0,1 0 0,2 0 0,2 1 0,-1 1 0,1 2 0,-1 2 0,2 1 0,1-1 0,1 0 0,3 1 0,0 1 0,1 2 0,2 0 0,0-2 0,1 3 0,0 0 0,0 1 0,3-1 0,1-1 0,0 0 0,0 0 0,1-1 0,1 0 0,0 1 0,1 0 0,-1-2 0,1 1 0,1-2 0,1-1 0,2 0 0,0-1 0,1-1 0,1-2 0,2 1 0,0-3 0,0 0 0,0 0 0,-1-3 0,1-2 0,-2 0 0,0-2 0,1-1 0,0-1 0,-3-1 0,-1-2 0,-1 1 0,-2-1 0,0 2 0,0-2 0,0 0 0,-4 0 0,-1 1 0,1 0 0,0 3 0,-1 0 0,0 0 0,-1 5 0,-3 1 0,1 1 0,-4 1 0,4 1 0,-1 1 0,1 2 0,1 4 0,0 1 0,0 1 0,0 2 0,0 0 0,0 1 0,0-1 0,0 1 0,1 2 0,0 1 0,1 0 0,0 2 0,1-1 0,-1 2 0,-1 1 0,0 0 0,1 0 0,1-1 0,0 0 0,-1 0 0,1 1 0,-1-2 0,1 0-1,0-1 0,-1-3 1,0 1-1,1-2-13,-1-2 1,1-4-3,-1-3 1,-2-3 8,3-1 1,-3-3-1,0-4 1,0-1 1,0-1 0,2-2 1,1 0-1,1-3 1,1-1 1,1 0 0,0 2 0,0 1 1,1-1 0,1 2 0,1 0 0,-1 1 0,2 0 1,-3 1-1,1 4 1,0 2 0,1 0 0,-2 1 0,1 2 0,0 0 0,-2 0 0,0 2 0,2 1-1,0 0 0,-1 1-1,2 0 3,-2 2 0,-1-6 0,1 3 0</inkml:trace>
  <inkml:trace contextRef="#ctx0" brushRef="#br0" timeOffset="11817">1546 898 9162,'-3'-5'0,"1"1"0,1 3 0,-1-2 0,0 6 0,-1 2 0,4 4 0,1-1 0,0 2 0,1-3 0,-2 4 0,2 1 0,0 0 0,1 0 0,1-1 0,-1 0 0,1 0 0,1-1 0,0 1 0,1 0 0,-1-1 0,1 0 0,1-3 0,1 1 0,1-2 0,0 0 0,2-2 0,-2 0 0,2-2 0,-2-2 0,0 0 0,-1 0 0,-1 0 0,-1-2 0,-1-3 0,-1 0 0,-1-2 0,-2 1 0,2-1 0,-1-1 0,-2-1 0,0-1 0,-1 0 0,2 1 0,0 0 0,0-1 0,-2 3 0,0-2 0,0 1 0,-1 0 0,0 1 0,-1 1 0,0 0 0,0 3 0,-1-2 0,2 0 0,0 2 0,-2 1 0,3 2 0,-2 0 0,4 0 0,1 0 0,4 0 0,1 2 0,1 0 0,0 0 0,-1-1 0,1 0 0,1 1 0,-1 0 0,1-1 0,2 1 0,0 0 0,1 0 0,0-1 0,-1 0 0,1 1 0,0 0 0,0-2 0,0 0 0,-1 0 0,1 1 0,-1 0 0,0 2 0,-1-2 0,-4 0 0,2-1 0,-2 0 0,-4 0 0,-3 0 0,-3-2 0,-3-1 0,-1-1 0,-2-1 0,1 0 0,-2 0 0,0 1 0,0-1 0,-1 1 0,-1 0 0,0 0 0,1 0 0,-1 1 0,2 1 0,-1 0 0,0 1 0,1 0 0,-1 1 0,1 0 0,1 0 0,2 2 0,3 1 0,-1 1 0,-1 0 0,3 2 0,1 1 0,1 0 0,1 1 0,0 2 0,0 3 0,0 0 0,0 0 0,3 0 0,1 0 0,2 1 0,0 1 0,3 0 0,0-2 0,1-1 0,1-1 0,2 0 0,-1-2 0,1-1 0,0-1 0,0-1 0,0 0 0,-1-1 0,1-1 0,0-2 0,0 0 0,1-2 0,0-2 0,3 0 0,2-2 0,0-2 0,1-2 0,-1 1 0,3-2 0,1 3 0</inkml:trace>
  <inkml:trace contextRef="#ctx0" brushRef="#br0" timeOffset="12396">2425 975 9162,'-4'0'0,"0"-1"0,1-1 0,-2-2 0,1-2 0,-1 1 0,0 2 0,1-1 0,-1 1 0,-1 1 0,-1-2 0,-1 0 0,0 1 0,-4 1 0,1-3 0,-1 1 0,0 1 0,-1-2 0,0 2 0,0 0 0,0 0 0,0 1 0,1 1 0,2 0 0,1-1 0,2 0 0,1 2 0,1 2 0,1 0 0,2 3 0,0-1 0,2 2 0,0 0 0,0 1 0,2-1 0,3 0 0,0 1 0,2-1 0,-1 1 0,1-1 0,-1 1 0,3-2 0,1 0 0,1-1 0,0 1 0,-1-1 0,3 0 0,0-1 0,0 1 0,0-2 0,0 1 0,-1 1 0,1 0 0,0-1 0,0 2 0,0-1 0,0 1 0,-1 1 0,2 1 0,-1 1 0,0 1 0,1-1 0,-6-1 0,0 0 0,-1 1 0,-1-1 0,-2 2 0,-2-2 0,-2-3 0,-2 0 0,-2-1 0,-2 1 0,-1-3 0,-1 2 0,-3-3 0,-1 0 0,-3 0 0,0 0 0,1 0 0,0 0 0,1 0 0,0 0 0,-1-3-2,-1-1 1,0 1 0,2-2 0,0 0-1,0-3 1,2 0 0,1-2 1,1 1 0,1-6 0,1 2 0</inkml:trace>
  <inkml:trace contextRef="#ctx0" brushRef="#br0" timeOffset="12883">2624 808 9091,'-2'-3'0,"0"3"0,-1 3 0,3 4 0,0 1 0,0 3 0,1 1 0,1 2 0,0 1 0,2 2 0,-2 1 0,2 2 0,1 1 0,1 0 0,0 1 0,1-4 0,-1 0 0,1-1 0,-1-3 0,1 1 0,-1-3 0,0-1 0,3-4 0,0 1 0,0-2 0,1-2 0,1-2 0,0 0 0,0-2 0,0 0 0,1 0 0,-2-2 0,1-2 0,-1 0 0,-2-1 0,1 0 0,-2-1 0,-1-2 0,0 0 0,-1-1 0,-1 0 0,-2-1 0,1-3 0</inkml:trace>
  <inkml:trace contextRef="#ctx0" brushRef="#br0" timeOffset="13650">2560 885 9091,'0'-5'0,"0"1"0,0 3 0,3-1 0,0 1 0,3 2 0,2 0 0,0 1 0,0 1 0,3-2 0,0 2 0,1-2 0,1 0 0,0 1 0,0 0 0,0-1 0,-1 0 0,2-1 0,0 1 0,1 1 0,0-1 0,-2 2 0,0-1 0,0 0 0,-3 1 0,1-1 0,0 1 0,-1 1 0,-1 2 0,-3-3 0,1 2 0,2 2 0,-4-5 0,1 5 0,-1-1 0,-1-1 0,2 4 0,-3-1 0,1 1 0,1 0 0,-3-1 0,2 3 0,0-1 0,0 0 0,2 2 0,-3-3 0,2 0 0,-1 1 0,-1 1 0,2-1 0,0 0 0,0-2 0,0 0 0,2-2 0,1 0 0,1 1 0,2-3 0,-2 0 0,1-1 0,1-2 0,2 2 0,1-1 0,1-1 0,0 0 0,-2-1 0,0 0 0,0 0 0,0 0 0,-3-1 0,-2 0 0,0-1 0,0 0 0,0 1 0,0 0 0,-1-2 0,0 2 0,-1-2 0,0 1 0,2 0 0,0-1 0,-1 2 0,2-3 0,-2 0 0,-1 1 0,1-1 0,-1-3 0,-2 1 0,1-1 0,-4-1 0,1-1 0,-1-1 0,-1 1 0,0-2 0,-1 1 0,-1 0 0,-2 1 0,-2 0 0,-1 0 0,-1 1 0,-3 1 0,1 1 0,-1 0 0,-1-1 0,-2 1 0,0 2 0,0 2 0,2 1 0,1-2 0,1 3 0,-1-2 0,1 1 0,1 1 0,0 0 0,3 1 0,1 1 0,1 2 0,1 0 0,-2 0 0,3 2 0,1 1 0,1 1 0,0 2 0,0 0 0,0 0 0,0-1 0,0 1 0,1 2 0,1 0 0,2 0 0,2-1 0,1 0 0,2 1 0,-1-3 0,2 1 0,2 0 0,0-2 0,-1-1 0,-1-2 0,0 0 0,0 0 0,0-4 0,0 1 0,-1-1 0,1-1 0,-3-3 0,1-1 0,2-2 0,0 0 0</inkml:trace>
  <inkml:trace contextRef="#ctx0" brushRef="#br0" timeOffset="14116">3329 968 9091,'1'7'0,"1"-1"0,0 1 0,-1 2 0,0 1 0,-1 3 0,2 1 0,0 1 0,0 2 0,-2-2 0,0 0 0,0 1 0,0-2 0,0 0 0,1-3 0,1-2 0,-1-2 0,1-1 0,-1-2 0,-1-2 0,2-4 0,1-2 0,0-2 0,1-3 0,3-2 0,-1-1 0,1-1 0,0-1 0,1 0 0,0-4 0,0 0 0,2 1 0,0 0 0,1 1 0,-1 0 0,1 1 0,2 1 0,-1 2 0,-1 1 0,0 6 0,-2-1 0,1 2 0,-1 3 0,2 0 0,-3 1 0,1 1 0,0 1 0,-2 2 0,2 2 0,0 0 0,-1 1 0,1 2 0,-3 2 0,1 1 0,-1 1 0,-1 0 0,-1-1 0,0 1 0,0 0 0,-1 0 0,-1 0 0,0-1 0,-1-1 0,2 0 0,-1-3 0,0 0 0,1-1 0,0 0 0,2-1 0,-1-2 0,1-1 0,1-3 0,0 0 0,1 0 0,0 0 0,1 0 0,2-3 0,3-1 0</inkml:trace>
  <inkml:trace contextRef="#ctx0" brushRef="#br0" timeOffset="14635">4189 936 9091,'-7'0'0,"1"-2"0,0-1 0,-1 0 0,1 0 0,-1-1 0,-1 1 0,-1 0 0,-1-2 0,1 1 0,-2 1 0,-1-1 0,-2 0 0,0 3 0,-1-2 0,1 1 0,-1 0 0,2 0 0,-2 2 0,2 0 0,2 3 0,2 0 0,3 4 0,-1-1 0,1 0 0,2 1 0,2-1 0,1 1 0,1-1 0,3 0 0,1 1 0,3-1 0,1 1 0,2-1 0,3 1 0,0-1 0,0 0 0,0-1 0,0-1 0,-1 0 0,1 0 0,0 1 0,0-1 0,0 0 0,-1 1 0,1-2 0,-2 2 0,0-1 0,0 1 0,-1 1 0,1 0 0,-1 2 0,0 0 0,2 0 0,-4 2 0,0-1 0,-1-1 0,-1 1 0,-2 1 0,-2-1 0,-1 0 0,-1 0 0,0-1 0,-1 1 0,-1-1 0,-1-1 0,-4-2 0,-2 0 0,-2 0 0,-1-1 0,-1 2 0,0-1 0,-2-1 0,-1 0 0,-2 1 0,2-2 0,0 0 0,-1-1 0,-1-2 0,0 0 0,-1 0 0,2-1 0,-1-1 0,0-2 0,-3-2 0,4-3 0,-4-1 0,4-3 0</inkml:trace>
  <inkml:trace contextRef="#ctx0" brushRef="#br0" timeOffset="14996">2855 744 9394,'-5'0'-22,"1"0"1,1-1-4,-2-1 22,2 1 3,3-2 0,3 9 0,1 1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7:15.765"/>
    </inkml:context>
    <inkml:brush xml:id="br0">
      <inkml:brushProperty name="width" value="0.2" units="cm"/>
      <inkml:brushProperty name="height" value="0.4" units="cm"/>
      <inkml:brushProperty name="color" value="#FF8517"/>
      <inkml:brushProperty name="tip" value="rectangle"/>
      <inkml:brushProperty name="rasterOp" value="maskPen"/>
    </inkml:brush>
  </inkml:definitions>
  <inkml:trace contextRef="#ctx0" brushRef="#br0">9113 697 15400,'37'20'-173,"-12"-5"0,-15-6 173,-22-15 0,-5-9 0,-14-17 0,-3-3 0,-5-6 0,3 0 0,-7-6 0,-4-4 0,-6-3 0,-6-2 0,-1-2 0,-1 0 0,0 5 0,5 10 0,7 8 0,-3 2 0,0 6 0,3 4 0,4 5 0,18 9 0,0 3 0,18 15 0,5 17 0,16 15 0,10 8 0,12 0 0,-2-4 0,-1-1 0,2 2 0,2 1 0,4 5 0,3 6 0,9 6 0,2 7 0,2 0 0,3 2 0,0 3 0,-1 1 0,-1-3 0,-3-3 0,-3-2 0,-10-7 0,-2-2 0,-3-5 0,-2 1 0,0-2 0,-2 1 0,-1 0 0,0-3 0,-2 0 0,1-1 0,-3-3 0,-2 1 0,-2-4 0,3 4 0,-7-7 0,0 3 0,-6-11 0,-17-12 0,-11-20 0,-4-14 0,-14-25 0,0-5 0,-2 0 0,3 4 0,-2-4 0,-3-5 0,-2-2 0,-1-2 0,-3-3 0,-3-4 0,-10-10 0,-6-4 0,30 34 0,0 1 0,-1-2 0,0 0 0,0 2 0,-1 0 0,-1-1 0,1 1 0,-34-32 0,3 5 0,3 7 0,9 5 0,-1 2 0,-1 1 0,2 4 0,0 2 0,3 2 0,0 0 0,0 1 0,-4-2 0,0 2 0,1 1 0,1 2 0,4 7 0,0 0 0,3 0 0,-3 2 0,2 1 0,0 3 0,0-1 0,9 8 0,5 10 0,18 4 0,12 16 0,20 9 0,11 9 0,6 7 0,2 1 0,3 4 0,1 2 0,5 3 0,5 4 0,4 6 0,6 4 0,6 9 0,-32-34 0,2 1 0,2 5 0,0 0 0,3 3 0,0 1 0,1 2 0,0 0 0,-1-1 0,1-1 0,-3-2 0,0 1 0,-2-3 0,0 1 0,-3-2 0,-1 0 0,-1-2 0,0 0 0,27 38 0,-5-6 0,-4-4 0,-11-7 0,-2-2 0,-4-3 0,-4 0 0,-2-6 0,-4-2 0,1 9 0,-2 1 0,-8-8 0,-16-6 0,-19-19 0,-1-17 0,-11-25 0,-1-11 0,-7-9 0,4-4 0,-4-5 0,-4-5 0,-7-6 0,-3-8 0,-3-1 0,-3-5 0,27 32 0,-1-2 0,-3-2 0,-2-2 0,-3-2 0,0-1 0,-4-2 0,0-1 0,-1-1 0,0 0 0,-1 2 0,1 1 0,-2 0 0,0 0 0,0 2 0,0 0 0,-1 1 0,-1 2 0,3 3 0,0 2 0,3 3 0,0 0 0,3 4 0,1 1 0,-37-23 0,5 6 0,6 4 0,6 2 0,6 7 0,9 7 0,1 4 0,1 3 0,3-1 0,-4 3 0,-4-5 0,8 4 0,-8-3 0,-1 0 0,9 8 0,-10 0 0,9 5 0,7 20 0,18 17 0,17 4 0,28 11 0,9 3 0,10 1 0,-5-4 0,3 4 0,4 3 0,3 2 0,7 5 0,4 2 0,3 3 0,4 5 0,-1 1 0,-31-31 0,0 1 0,2 0 0,0 1 0,2 3 0,0 0 0,0 0 0,-1 0 0,-1-1 0,0-1 0,-1 0 0,0 0 0,-2-2 0,0 1 0,33 34 0,-4-3 0,-4-3 0,-9-5 0,-8-6 0,-5-5 0,-5-5 0,0 0 0,-3 2 0,-5-2 0,-6 5 0,-8-17 0,-18-8 0,-9-14 0,-18-22 0,-6-13 0,-1-9 0,-1-13 0,5 7 0,-3-3 0,-3-4 0,-6-5 0,-6-4 0,-5-7 0,-7-5 0,29 31 0,-1-1 0,-1-2 0,-1 1 0,-3-3 0,-1 0 0,-1-1 0,-1 0 0,-1 0 0,1 0 0,1 3 0,-1-1 0,2 2 0,-1 1 0,1 0 0,-1 1 0,1 0 0,0 2 0,-1 0 0,-1 1 0,1 0 0,1 0 0,0 1 0,0 1 0,0 0 0,1 2 0,-38-22 0,0 0 0,0 0 0,1 0 0,3 2 0,5 5 0,3 4 0,5 3 0,3 3 0,5 4 0,6 3 0,2 3 0,3 4 0,9 5 0,0 3 0,22 14 0,11 13 0,16 15 0,11 6 0,10 5 0,5-2 0,5 4 0,5 5 0,0 0 0,6 4 0,2 0 0,3 1 0,5 9 0,7 4 0,-34-30 0,1 0 0,1 0 0,0 1 0,0 0 0,1 1 0,-1 0 0,1 1 0,0 0 0,-1 0 0,1 1 0,-1 0 0,-2-4 0,-1-1 0,32 33 0,-8-5 0,-6-2 0,-4-5 0,-5-3 0,-2-2 0,-4-2 0,-6-1 0,-1-1 0,-2-3 0,-2-3 0,-3-1 0,1 3 0,-7 1 0,-2 8-21,-4-10-8,-19-6 1,-6-21 16,-16-8 1,3-14 0,-10-18-1,0-7 10,-2-8 1,-6-4-1,-7-5 1,-2-5 1,-6-4 0,-7-8 0,28 29 0,-1-2 0,-3-2 0,-2 0 0,-2-3 0,-2-1 0,-3-2 0,-1-1 0,-3-2 0,-1-1 0,0 3 0,0 0 0,0 0 0,1 2 0,5 5 0,1 2 0,2 1 0,0 1 0,2 4 0,2 0 0,0 0 0,0 2 0,2 0 0,-1 0 0,-36-30 0,2 6 0,5 5 0,3 3 0,0 1 0,3 0 0,-1 1 0,4 6 0,0 0 0,2 4 0,0 1 0,1 0 0,0 1 0,2 3 0,4 3 0,0 2 0,-3 5 0,4 6 0,3 7 0,34 22 0,25 12 0,18 12 0,12 0 0,-2-3 0,-4-1 0,3-1 0,4 2 0,4 2 0,2 2 0,3 1 0,5 3 0,6 5 0,6 6 0,5 5 0,-33-27 0,1 2 0,2 0 0,1 0 0,1 1 0,0 1 0,1 2 0,-1-1 0,0 1 0,0 0 0,-1-1 0,-2 0 0,-3-2 0,0 0 0,30 28 0,-7-4 0,-4-1 0,-3-2 0,-7-4 0,-6-1 0,-5-3 0,-3-2 0,0 0 0,-7 0 0,-1-2 0,0 7 0,-4 0 0,-10 0 0,-13-3 0,-6-14 0,-15-6 0,2-17 0,-15-5 0,-9-21 0,-6-13 0,1-5 0,2-5 0,-2-3 0,-5-3 0,-4-3 0,0-3 0,-4-5 0,-3-5 0,-5-2 0,-4-5 0,0 1 0,34 30 0,0 1 0,1 1 0,0 0 0,-39-30 0,37 31 0,0 0 0,0 0 0,1 1 0,-40-30 0,3 4 0,5 3 0,-2 6 0,1-1 0,-2-3 0,4 4 0,0 1 0,-2 3 0,-3 2 0,-3-4 0,-4 0 0,-2-3 0,1 0 0,-2 5 0,1 3 0,2 4 0,0 3 0,10 4 0,5 3 0,6 4 0,5 4 0,7 4 0,2 3 0,1 3 0,7 5 0,-4 2 0,20 1 0,-8 7 0,26 1 0,14 25 0,21 6 0,14 5 0,8 1 0,-2-8 0,3 1 0,2 1 0,0 4 0,6-1 0,3 4 0,5 3 0,2 0 0,4 4 0,3 1 0,3 3 0,-40-28 0,0 2 0,1 0 0,0 0 0,-1-1 0,0 1 0,37 29 0,-1 2 0,-1 2 0,-38-31 0,1 0 0,0 1 0,0 0 0,34 29 0,-1 3 0,-5-3 0,-4-3 0,-4-1 0,-3-3 0,-3 0 0,-6-4 0,-8-1 0,-4-4 0,0 8 0,-12-10 0,-1 10 0,-13-10 0,-12 1 0,-7-14 0,-17-3 0,5-16 0,-14-3 0,-6-18 0,-14-9 0,-5-11 0,9-2 0,-9-10 0,5-2 0,0-4 0,-3-1 0,-4-4 0,-4-2 0,-4-4 0,33 26 0,-1-1 0,-3-3 0,0-2 0,-1 0 0,0 0 0,0-1 0,-1 0 0,0-1 0,-1 1 0,-1 0 0,0-1 0,0 2 0,-1-1 0,-1 0 0,1 1 0,3 2 0,1 0 0,-1 1 0,0 1 0,3 2 0,-1 2 0,-37-27 0,4 2 0,5 2 0,4 4 0,3 6 0,6 4 0,0 3 0,-1-2 0,-3-2 0,2-1 0,-4 1 0,0 0 0,-1 2 0,-2 0 0,-1 4 0,0-1 0,5 2 0,4 2 0,2 2 0,3 5 0,7 4 0,7 9 0,3 4 0,12 5 0,2 8 0,22 9 0,12 12 0,6 0 0,14 7 0,9 3 0,10 6 0,-2-4 0,-1-3 0,0-1 0,4 4 0,4 2 0,4 4 0,8 6 0,9 5 0,-36-25 0,2 1 0,1 1 0,0 0 0,2 1 0,-1 1 0,1-1 0,0 0 0,-2-2 0,0 1 0,-1-1 0,-2 1 0,31 25 0,-6-2 0,-9-6 0,-4-4 0,-3-1 0,-4-2 0,-2 1 0,-4 0 0,0-3 0,0 1 0,1-2 0,-1 1 0,-2-2 0,-3 4 0,-2-2 0,-1 0 0,-4-4 0,3 1 0,2 1 0,-11-5 0,1 7 0,-13-21 0,-22-2 0,-15-27 0,-18-15 0,-9-17 0,-5-2 0,-2-2 0,0-1 0,5 2 0,7 6 0,6 4 0,-2-2 0,-3-4 0,-7-7 0,-10-6 0,-3-3 0,30 24 0,-2 0 0,-1 0 0,0 0 0,-1 0 0,-1-1 0,-3-2 0,1-1 0,-4-1 0,0-1 0,-1 0 0,1 0 0,0 0 0,0 0 0,-1 1 0,1 1 0,0-1 0,-1 1 0,1 0 0,-1 1 0,0 1 0,1 1 0,5 4 0,1 0 0,-38-25 0,9 5 0,6 4 0,5 7 0,2 3 0,-2 0 0,7 3 0,-3-3 0,3 2 0,9 6 0,9 5 0,-2 1 0,-1 0 0,-5-1 0,-3 2 0,-1 1 0,-1 1 0,3 2 0,-1 4 0,-6 1 0,13 5 0,-8 6 0,40 19 0,13 10 0,25 10 0,18 1 0,2-1 0,0 2 0,-12-10 0,2 0 0,1-2 0,2 1 0,0 0 0,3 2 0,5 2 0,0 4 0,9 5 0,2 2 0,5 1 0,6 5 0,7 3 0,-39-25 0,1 0 0,0 1 0,-1 0 0,1 1 0,-1-1 0,0-1 0,-1 1 0,1 0 0,-1-1 0,1 2 0,0 0 0,30 26 0,-5-1 0,-6-4 0,-3-4 0,-3-1 0,-5 0 0,-4 0 0,-2-2 0,-2-1 0,-2-4 0,-1 2 0,-2 0 0,-3 0 0,-3 0 0,-2-3 0,5 7 0,2 0 0,-1 3 0,-10-13 0,-4 4 0,-10-10 0,-10-3 0,-19-18 0,-15-18 0,5-3 0,-7-19 0,3 2 0,1-2 0,-7-3 0,-3-3 0,-4-2 0,-3 0 0,-2-3 0,-4-4 0,-5-5 0,-10-5 0,0 0 0,30 26 0,-1-1 0,0 0 0,0 0 0,0 0 0,0 0 0,1-1 0,0 1 0,-40-29 0,4 1 0,2 3 0,1-2 0,-2 0 0,-2-2 0,36 30 0,0 0 0,-39-28 0,39 29 0,-1-1 0,-39-26 0,-1 5 0,3 2 0,3 4 0,6 2 0,4 4 0,9 6 0,5 3 0,6 6 0,4 2 0,3 3 0,-6-1 0,-1-4 0,-13-3 0,4 0 0,6 5 0,-8-1 0,1-1 0,-1 5 0,7 3 0,0 10 5,-7 1 20,22 10 1,16 20-24,22 11 1,6-1-3,18 3 0,7-2 0,14 6 0,-3-6 0,-1-2 0,1-1 0,5 4 0,3 1 0,5 2 0,5 4 0,8 3 0,5 2 0,1 2 0,4 3 0,-39-25 0,0-1 0,-1 0 0,1-1 0,0 1 0,0-1 0,36 27 0,-2 0 0,-6-2 0,-4-3 0,-3 0 0,1-1 0,-3 0 0,-5-1 0,-4-2 0,-5-1 0,0-2 0,-2-3 0,-2-2 0,-6 2 0,-2 0 0,-3 0 0,-3-2 0,2 1 0,4 3 0,-5-4 0,6 11 0,-7-6 0,-2 7 0,-6-10 0,-10-9 0,-15-20 0,-16-17 0,-3-7 0,-14-18 0,2 1 0,0-1 0,-5-4 0,-1-2 0,-5-2 0,-3 0 0,-7-6 0,-1-2 0,-5-4 0,-6-5 0,29 26 0,-2 1 0,-2-5 0,-2 0 0,-2-1 0,0 0 0,-2-2 0,1 1 0,0 1 0,1 1 0,1 3 0,0 1 0,1 1 0,0 0 0,2 1 0,-1 0 0,1 2 0,0 0 0,-35-22 0,6 7 0,4 6 0,6 3 0,0-1 0,2 0 0,4 0 0,3 6 0,2 1 0,2 3 0,2 2 0,0 2 0,4 1 0,-1 2 0,1 0 0,0-1 0,2 3 0,1 0 0,-8-2 0,-2 1 0,2 7 0,16 12 0,16 15 0,23 13 0,5 0 0,17 3 0,8 5 0,15 6 0,2 5 0,-2-1 0,-7-7 0,-3-5 0,1-1 0,2 1 0,2 1 0,3 1 0,1 3 0,7 4 0,1-1 0,1 1 0,2-2 0,-4-1 0,0 1 0,-1 0 0,-4 2 0,-3-4 0,-5-2 0,-3-3 0,-2-2 0,1-1 0,-1 1 0,-2 2 0,-1 1 0,-3-3 0,-1-1 0,-2-2 0,4-2 0,-1 4 0,6 8 0,-10-6 0,9 11 0,-11-7 0,2 5 0,-12-12 0,-8-1 0,-23-21 0,-16-11 0,-6-11 0,-16-20 0,1-2 0,-2-3 0,7 3 0,-2-1 0,0-2 0,-3-3 0,-2 0 0,-2-1 0,-3-3 0,-3-2 0,-3-2 0,1 0 0,0 2 0,3 3 0,2 3 0,4 5 0,4 4 0,1-1 0,1 1 0,-1 0 0,-7-6 0,3 4 32,0 3 1,2 6 8,-4 3 0,5 6-33,-1 1 0,-1 2-8,-1-1 0,11 5 0,8 13 0,19 9 0,24 16 26,15 5 0,12 5-18,11-3 1,6 8 0,4 1-9,-3-4 0,-3-4 0,-10-11 0,3 2 0,2 4 0,6 2 0,-1 3 0,-1-2 0,-3-2 0,-3-1 0,-3-4 0,-3-2 0,7 9 0,1 4 0,3 5 0,-3 2 0,-1-6 0,-8-6 0,-5-3 0,-2 1 0,-10-10 0,2 7 0,-16-22 0,-1 3 0,-33-30 0,7 5 0,-27-19 0,12 11 0,-10-6 0,-5-2 0,-9-4 0,0-3 0,-2 2 0,14 7 0,-3 0 0,-1 0 0,-5-1 16,-3 1 1,5 4 67,-2 3-50,13 6-32,16 7-2,13 4 6,8 3 31,6 21 1,10-5-9,6 17 1,10 2-29,10 6 1,5 5-2,6 6 0,2-2 0,-2-3 0,-7-6 0,-10 2 0,-24-14 0,-21-8 0,-20-16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7:23.695"/>
    </inkml:context>
    <inkml:brush xml:id="br0">
      <inkml:brushProperty name="width" value="0.08571" units="cm"/>
      <inkml:brushProperty name="height" value="0.08571" units="cm"/>
      <inkml:brushProperty name="color" value="#00A0D7"/>
    </inkml:brush>
  </inkml:definitions>
  <inkml:trace contextRef="#ctx0" brushRef="#br0">20 123 9364,'-2'-7'0,"-1"1"0,-1-1 0,3 1 0,-1-1 0,-1 3 0,1 0 0,0 2 0,2 0 0,0 7 0,0 1 0,0 3 0,0-1 0,0 3 0,0 1 0,2 3 0,0 1 0,0 1 0,1 3 0,-2 0 0,2 2 0,-1 1 0,0 0 0,3 1 0,-1 1 0,2 1 0,0 0 0,1-2 0,-1 0 0,0-3 0,1-1 0,0-3 0,1 0 0,0-2 0,0-3 0,2 0 0,-1-3 0,1-2-7,1 1 1,-1-2-1,0 0 1,0-2-4,0-2 0,1-1 1,4-1-1,-1 0 2,-2 0 0,2-1 0,-2-1 0,2-3 2,0-3 0,0-2 0,-1-3 1,2 0 1,0 1 0,0-4 1,-3-1-1,-1-2 2,0 0 0,-3-3 1,2-2-1,0-2 2,-3-4 0,-2 0 0,-1-4 0,-1 2 0,-2 2 0,-1-1 0,-2 1 0,-2 2 0,-2 2 0,-2 4 0,-1 4 0,0 3 0,0 1 0,2 3 0,-2 5 0,2 2 0,1 1 0,0 4 0,-1 1 0,3 1 0,0 4 0,1-1 0,-2 3 0,2 1 0</inkml:trace>
  <inkml:trace contextRef="#ctx0" brushRef="#br0" timeOffset="650">745 283 9148,'0'-7'0,"0"1"0,0 0 0,0-1 0,0 1 0,-3 2 0,-2 0 0,-2 0 0,-2 1 0,-2 1 0,0 0 0,-1 1 0,-1-1 0,-2 1 0,-2-1 0,1 1 0,1 1 0,-1 0 0,2 1 0,1 0 0,2 1 0,3 3 0,-1-1 0,3 0 0,2 1 0,-1-1 0,2 2 0,2 1 0,0-1 0,2 0 0,1 1 0,2 0 0,2 2 0,1-2 0,0 1 0,1-1 0,3-3 0,1 2 0,1-2 0,0 2 0,0 0 0,-1-2 0,1 1 0,1 0 0,1 0 0,-1 0 0,2-1 0,0 1 0,-2 1 0,1 0 0,-1 0 0,1 1 0,-1 2 0,0-2 0,-2 2 0,-1-1 0,0 0 0,-6-1 0,1 2 0,-2-2 0,-3-1 0,0-1 0,-1-1 0,-1 1 0,-1 1 0,-2-2 0,-3-1 0,-1 1 0,-3 0 0,-2-3 0,-1 2 0,-1-1 0,1 0 0,-2 0 0,0-2 0,1 0 0,-1 0 0,1 0 0,2 0 0,-2-1 0,0-1 0,0 1 0,3-3 0,-1-1 0,0-1 0,3 2 0,1-1 0,3 0 0,2 0 0,1-5 0,3 0 0</inkml:trace>
  <inkml:trace contextRef="#ctx0" brushRef="#br0" timeOffset="1154">886 366 9148,'0'-4'0,"0"0"0,3 2 0,-2-3 0,3 3 0,1 1 0,0 0 0,0 1 0,3 0 0,-1 0 0,3-1 0,1 0 0,3-1 0,3 0 0,0-1 0,0 1 0,0-1 0,-1 0 0,3-2 0,-3 1 0,1 1 0,-2 1 0,-2-1 0,-2 0 0,-1 0 0,-1 0 0,-3 1 0,-4 2 0,-5-1 0,-3-1 0,-1 2 0,-5-3 0,-1 1 0,-4-1 0,1 1 0,-1 0 0,-1 0 0,-1 1 0,0-2 0,0 1 0,0 0 0,-1 1 0,1 1 0,0 0 0,0 1 0,-1 1 0,5 0 0,1 2 0,4 1 0,0 1 0,4 0 0,2 1 0,1-1 0,2 0 0,0 3 0,2 0 0,1 1 0,2 2 0,3-1 0,1 0 0,1-2 0,1 0 0,1-1 0,1 2 0,1-1 0,0-1 0,1-3 0,0-1 0,2 1 0,0 1 0,-1-2 0,2-2 0,1 1 0,0-1 0,2 0 0,-1-2 0,0-1 0,0-1 0,-2 1 0,1-4 0,-1 1 0,2-2 0</inkml:trace>
  <inkml:trace contextRef="#ctx0" brushRef="#br0" timeOffset="1734">1668 52 9107,'-3'-9'0,"0"2"0,2-3 0,0 2 0,-1-1 7,0 4 6,2 2 0,0 10-9,0 4 0,0 3 0,0-1 0,0 2-4,0 2 1,0 2-1,0 0 1,2 0-1,3 1 0,-2 1 0,1 1 0,-1 1 0,1 1 0,0-1 0,2 0 0,-1 1 0,-1-1 0,0 1 0,0-3 0,-1-1 0,0-2 0,-3-3 0,3-3 0,-3-2 0,0-2 0,0-2 0,0-6 0,0-6 0,-3-4 0,0-3 0</inkml:trace>
  <inkml:trace contextRef="#ctx0" brushRef="#br0" timeOffset="2467">1534 187 9186,'3'-4'0,"-2"2"0,4 3 0,1 2 0,2 1 0,2 0 0,-2 2 0,3 1 0,1-1 0,4 3 0,0-1 0,1-2 0,0-1 0,0-3 0,2 2 0,1-1 0,-1-2 0,0 0 0,-2-2 0,0-1 0,-2-2 0,0-2 0,-3 0 0,-1-2 0,-2 0 0,-2 1 0,-1-3 0,0 2 0,-2-1 0,1-2 0,-3 1 0,1-1 0,-1 1 0,-1-1 0,2-2 0,-1 1 0,0 1 0,0 2 0,-2 3 0,0-1 0,0 3 0,0 0 0,-3 2 0,3-1 0,-3 4 0,3 1 0,0 3 0,0 0 0,0 4 0,0 3 0,0 1 0,0 2 0,0 3 0,1 0 0,0 2 0,1 1 0,1 1 0,-2 0 0,2 1 0,1-1 0,-2 5 0,2-4 0,1-1 0,-2-1 0,2-5 0,-2 0 0,0-1 0,0 0 0,1-3 0,-1-3 0,0-2 0,-1-4 0,1 0 0,-3-6 0,2-1 0,0-4 0,0-1 0,1-1 0,-2-3 0,4-2 0,0-2 0,0-1 0,1 2 0,0-1 0,-1 0 0,3 0 0,-1 2 0,0 3 0,-1 1 0,1 2 0,-1 1 0,1 1 0,1 2 0,1 1 0,0 2 0,-1 2 0,0 0 0,0 0 0,1 0 0,0 1 0,-1 0 0,-1 1 0,-1 4 0,1 0 0,-1 2 0,0 2 0,1-1 0,-1 2 0,0 2 0,-2 1 0,1 1 0,-2-1 0,1 0 0,1 1 0,-2 2 0,-1-2 0,1-1 0,-1 0 0,1-1 0,-2-1 0,1 1 0,-1-3 0,0 0 0,0-5 0,1 0 0,-1 0 0,2-7 0,-3 1 0</inkml:trace>
  <inkml:trace contextRef="#ctx0" brushRef="#br0" timeOffset="2988">2265 341 9160,'0'-7'0,"0"3"0,0 0 0,3 2 0,1-1 0,2 1 0,0 1 0,1-1 0,-1 1 0,0 1 0,4 0 0,0 0 0,2 0 0,1 0 0,0-1 0,1 0 0,1-2 0,2-1 0,-2 2 0,0-2 0,-1 0 0,-1 0 0,-1-1 0,-1 2 0,-3 0 0,-1 1 0,-3-1 0,-2 1 0,-2 0 0,-2-1 0,-2 0 0,-3-2 0,-1 1 0,-4 0 0,-2 0 0,0 0 0,-3-1 0,-1 2 0,2 0 0,-2-2 0,3 3 0,-2 1 0,-1 0 0,2 1 0,0 0 0,1 0 0,3 0 0,-1 3 0,4 1 0,1 3 0,0 1 0,1 0 0,3 3 0,0 0 0,2 1 0,2 1 0,0 0 0,0 0 0,2 0 0,0-1 0,3 1 0,1 0 0,2 0 0,1-3 0,-3-1 0,1 0 0,2-1 0,0 1 0,2-3 0,0 0 0,1-2 0,0 2 0,1-3 0,1 1 0,1-2 0,1-1 0,-2-1 0,2 0 0,0 0 0,1-1 0,0-1 0,-1-2 0,-1-2 0,-1 0 0,7-4 0,-1 0 0</inkml:trace>
  <inkml:trace contextRef="#ctx0" brushRef="#br0" timeOffset="3507">2868 296 9155,'-4'-7'0,"-1"1"0,3 0 0,-2 1 0,-1 1 0,-1-1 0,-1 1 0,-1 0 0,-4 0 0,-2 0 0,0-1 0,-3 3 0,-1 0 0,-1-1 0,0 2 0,0-1 0,2 2 0,-1 0 0,6 0 0,0 0 0,0 0 0,2 0 0,3 0 0,3 0 0,1 2 0,-1 3 0,3 0 0,-1 2 0,1-1 0,1 1 0,0 0 0,1 1 0,1 0 0,1 1 0,4-3 0,0 0 0,2-2 0,1 2 0,2-3 0,1 2 0,0-1 0,-2-2 0,0 2 0,2-1 0,1 1 0,1-2 0,-1 1 0,0 1 0,1 0 0,1 0 0,-2 2 0,1-1 0,-1-1 0,0 1 0,-1 3 0,1 0 0,-1 0 0,-1-1 0,-5 0 0,1-1 0,-2 0 0,0 1 0,-4-1 0,-1 1 0,-1-2 0,-1 0 0,-3-1 0,-1-1 0,-2 1 0,-5-1 0,-2 0 0,-2 0 0,0-1 0,-2 0 0,1 0 0,-1-1 0,2 0 0,1-1 0,0 0 0,0 0 0,-2-3 0,2-1 0,0-2 0,2 0 0,0-1 0,1 1 0,1 0 0,3-1 0,1 1 0,0-1 0,1-1 0,2-1 0,1 1 0,3 1 0</inkml:trace>
  <inkml:trace contextRef="#ctx0" brushRef="#br0" timeOffset="4003">2913 341 9155,'7'-5'0,"1"1"0,0 3 0,1-2 0,-1 3 0,1 0 0,2 0 0,1 0 0,1 0 0,2 0 0,3 0 0,-2 0 0,2 0 0,-1 0 0,0 2 0,1 0 0,-1-1 0,-2 0 0,1-2 0,-1 0 0,-1-2 0,0 0 0,-4 1 0,-2-2 0,-1 0 0,-3 1 0,1 1 0,-3-3 0,-3 4 0,-3-1 0,-2 0 0,-3 0 0,-1 2 0,-3-3 0,0 1 0,-2-1 0,-1 1 0,-3 2 0,1-2 0,1 0 0,2 0 0,-2 2 0,-1 0 0,0 0 0,-1 0 0,1 0 0,2 0 0,0 0 0,-2 1 0,2 1 0,0 2 0,4 2 0,-1-1 0,5 0 0,-1 3 0,0-1 0,5 0 0,-1 1 0,4 2 0,1 0 0,1 0 0,1 2 0,3 0 0,3-2 0,0-1 0,2 1 0,2 0 0,0 0 0,1-2 0,2 0 0,0-3 0,2 0 0,-2-1 0,2 2 0,1-2 0,0-2 0,1 1 0,1-1 0,-1-1 0,0 0 0,2-1 0,1-1 0,-1 0 0,1-1 0,-1-2 0,2 1 0,-1 0 0,-2 0 0,0-1 0,0 1 0,0 0 0,1 0 0,-1-2 0,2 2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7:29.714"/>
    </inkml:context>
    <inkml:brush xml:id="br0">
      <inkml:brushProperty name="width" value="0.08571" units="cm"/>
      <inkml:brushProperty name="height" value="0.08571" units="cm"/>
      <inkml:brushProperty name="color" value="#00A0D7"/>
    </inkml:brush>
  </inkml:definitions>
  <inkml:trace contextRef="#ctx0" brushRef="#br0">270 462 9059,'3'-3'0,"-3"-1"0,2 2 0,-2-1 0,-1-2 0,-1 1 0,-5 2 0,0 0 0,-3-1 0,-1 1 0,-3-1 0,-2 2 0,0-1 0,-2 0 0,-1 1 0,0 0 0,0-2 0,2 2 0,2 0 0,2 1 0,0 1 0,0 1 0,3 0 0,2 2 0,1 0 0,0 0 0,3 1 0,0 0 0,1 0 0,1 2 0,2-1 0,0 1 0,1-1 0,1 0 0,2 0 0,2-2 0,1 2 0,0-2 0,1 1 0,3 0 0,-1 0 0,1-3 0,0 0 0,1 1 0,3-2 0,1 3 0,-1-1 0,1-2 0,2 2 0,-2 0 0,1 0 0,0-1 0,-2 3 0,0-1 0,-1 0 0,1 1 0,-4-1 0,1 2 0,-2 1 0,-2-1 0,-1 3 0,-1 0 0,-1 0 0,-1 0 0,-2 0 0,0-3 0,-1 2 0,-1 0 0,-3-1 0,-2 2 0,-3-2 0,0-3 0,-3 0 0,0-1 0,-1-2 0,-4 0 0,0-1 0,-2 0 0,-1 0 0,3-1 0,-3 0 0,0-2 0,1-1 0,1 0 0,0-3 0,2 1 0,0 0 0,2 0 0,1 0 0,1 1 0,2-3 0,3 1 0,1 0 0,1 1 0,2-1 0,0-2 0,2-1 0</inkml:trace>
  <inkml:trace contextRef="#ctx0" brushRef="#br0" timeOffset="380">404 276 9071,'0'-3'0,"1"0"0,1 3 0,-1 1 0,1 3 0,-1 2 0,-1 5 0,0 0 0,0 1 0,0 3 0,0 2 0,0 3 0,0 1 0,0 3 0,2 1 0,0 0 0,0-1 0,1-1 0,-2 0 0,3 1 0,0-3 0,-1-1 0,1-4 0,3-1 0,-1-2 0,1-2 0,-1-2 0,1-3 0,1 0 0,1-2 0,1 0 0,0-3 0,0 2 0,1-2 0,-2 0 0,0-1 0,0-1 0,0-1 0,0-2 0,-1-2 0,0-1 0,0 1 0,-1-3 0,0-1 0,-2-1 0,0 0 0,0-2 0,-1-3 0</inkml:trace>
  <inkml:trace contextRef="#ctx0" brushRef="#br0" timeOffset="1064">417 417 9071,'-4'-2'0,"0"-1"0,1 0 0,1 1 0,3-1 0,1 3 0,2 0 0,3 0 0,1 0 0,0 0 0,4 0 0,-2 0 0,2 0 0,1 0 0,0 0 0,0 0 0,0 0 0,0 0 0,-1 0 0,1 0 0,-1 1 0,-1 1 0,1-1 0,-4 2 0,1 0 0,0 1 0,-2 0 0,1 0 0,-2 1 0,-2 1 0,-2 0 0,2 1 0,-2 2 0,0 1 0,-1 2 0,-1 1 0,0 0 0,0 0 0,0 0 0,0 0 0,0 0 0,0 2 0,0-1 0,0 1 0,0-3 0,0-1 0,0 1 0,2-4 0,0 1 0,2 0 0,0-2 0,3 1 0,1-2 0,1-2 0,2-1 0,-2 2 0,1-3 0,1-1 0,-1-1 0,0 0 0,0 0 0,0 0 0,-1-1 0,1-1 0,-1 0 0,-1-2 0,0-2 0,-1-3 0,2 1 0,-1 1 0,-2-1 0,-1-2 0,-1 1 0,1 0 0,0-3 0,0 2 0,-1 0 0,-1-1 0,1 1 0,-2-1 0,0 0 0,1-1 0,-2 3 0,1-1 0,-1 0 0,-1 2 0,0 1 0,0 1 0,0-1 0,0 3 0,-1 1 0,-1 0 0,1 1 0,-2 2 0,3 2 0,0 3 0,0 0 0,0 3 0,0 0 0,0 3 0,0 1 0,0 1 0,1 2 0,1 0 0,0 2 0,1-2 0,1 1 0,-1 0 0,1 1 0,1-2 0,-1-2 0,1-1 0,0-1 0,0-2 0,-1-1 0,1-1 0,0-3 0,0 0 0,0-2 0,0 0 0,0-4 0,2-2 0</inkml:trace>
  <inkml:trace contextRef="#ctx0" brushRef="#br0" timeOffset="1482">1283 539 8988,'-1'-6'0,"-1"-1"0,-1 1 0,-1 0 0,-1-1 0,2 1 0,0-1 0,-2 1 0,-1-1 0,-1 0 0,-1-1 0,0 0 0,-3 2 0,2 1 0,-1 0 1,-2 0 0,0-1 0,-1 1 0,0 1 4,1 1 0,-1 1 0,-1 2 1,1 0-2,0 0 0,-1 0 1,6 1-1,0 1-1,1 2 0,0 4 0,1 2 0,0 0-3,2 4 1,-1-1 0,3 2 0,0 0-1,2 0 0,0 2 0,0-2 0,0 0 0,0-2 0,3 2 0,1 0 0,2-1 0,0-3 0,2-1 0,2-2 0,0 0 0,1 0 0,1-1 0,1-1 0,0-1 0,0-1 0,2-2 0,0 0 0,-1-1 0,-1-1 0,2 0 0,0 0 0,0-1 0,-2-1 0,0-2 0,0-3 0,-1-2 0,-1-1 0,0-2 0,-2-1 0,2 0 0,-1 0 0</inkml:trace>
  <inkml:trace contextRef="#ctx0" brushRef="#br0" timeOffset="1796">1341 366 9045,'-4'-6'0,"0"-1"0,1 1 0,-1-1 0,2 1 0,0 0 0,-1 1 0,1 1 0,0 3 0,2-2 0,0 6 0,0 1 0,0 2 0,0 1 0,0 1 0,0 3 0,0 1 0,-1 4 0,0 1 0,-1 1 0,0 2 0,2-1 0,0 0 0,0 0 0,0 1 0,0-1 0,0 0 0,2 0 0,0 1 0,3-4 0,-1-2 0,2-2 0,0-4 0,3 1 0,0-1 0,-1-1 0,1-2 0,-1-4 0,3 1 0,0-1 0,-1-1 0,2-1 0,-2-1 0,2-2 0,-2 1 0,3-5 0,-3 2 0,0-1 0,1-1 0,-3-1 0,1-1 0,-3-3 0</inkml:trace>
  <inkml:trace contextRef="#ctx0" brushRef="#br0" timeOffset="2397">1540 481 9045,'0'-6'0,"0"-1"0,0-2 0,0-1 0,0 0 0,0 2 0,0 1 0,0 3 0,0 2 0,0 4 0,0 3 0,0 3 0,-1 2 0,0 3 0,-2 0 0,2-1 0,0 2 0,1 0 0,0 1 0,0-1 0,0 2 0,0-1 0,1-1 0,1 0 0,2-2 0,2-1 0,1-1 0,2 0 0,-1 0 0,2-3 0,2-2 0,0-2 0,3-1 0,0-2 0,0 0 0,0 0 0,-1-2 0,2-3 0,-1-2 0,0-2 0,-1-2 0,-3 0 0,0-1 0,0-1 0,1-2 0,-2 1 0,-1 1 0,-2 1 0,-3 2 0,0-3 0,-1 1 0,1 1 0,-3 0 0,2 2 0,-3 1 0,-3 1 0,-1 1 0,1 2 0,-2 2 0,4 1 0,-2 1 0,3 3 0,0 2 0,0 0 0,0 2 0,0 0 0,0 1 0,0 3 0,0 2 0,0 1 0,0 2 0,0 0 0,2 2 0,1 3 0,1 2 0,1 0 0,-2 2 0,1-2 0,1 2 0,-2 1 0,2-1 0,-2-2 0,0-1 0,0-2 0,-1-2 0,-2-1 0,-1-2 0,-1-1 0,-1-3 0,-5-2 0,0-1 0,-3-3 0,-1-2 0,-1-1 0,-2-2 0,-3 0 0,-1 0 0,-1-2 0,-3-1 0,1 0 0,0-4 0,-1-1 0,1-1 0,2 0 0,-2 2 0,2-2 0,2 0 0,-1 1 0,4-2 0,0 2 0,-5-2 0,0-3 0</inkml:trace>
  <inkml:trace contextRef="#ctx0" brushRef="#br0" timeOffset="3013">2194 488 9025,'0'-7'0,"0"1"0,1 0 0,1 2 0,-2 1 0,3 0 0,-3 3 0,0 0 0,2 4 0,1 4 0,0 3 0,0 1 0,2 4 0,-1 1 0,2 2 0,0 0 0,1 0 0,-1 0 0,1 1 0,-1-1 0,-2 0 0,1 0 0,-1-2 0,-1 1 0,2-4 0,-2 3 0,-1-1 0,1 1 0,-3-4 0,2 1 0,-1-4 0,-1 0 0,0 0 0,0-1 0,0-1 0,0-1 0,-1-4 0,0-3 0,-1-4 0,-3-4 0,1-2 0</inkml:trace>
  <inkml:trace contextRef="#ctx0" brushRef="#br0" timeOffset="3432">2226 520 9025,'0'-7'0,"0"-2"0,1 2 0,0-1 0,1 0 0,0 2 0,1 2 0,-1-1 0,1 1 0,0-2 0,2 2 0,-1-1 0,3 1 0,1 0 0,0-1 0,3 3 0,0-1 0,1 0 0,-1-1 0,0 1 0,0 1 0,1-1 0,2 3 0,0-2 0,1 1 0,-1 1 0,0 1 0,-1 1 0,0 2 0,2 2 0,-1 1 0,1 1 0,-2 3 0,0 1 0,0 4 0,0 0 0,-1 1 0,-2 1 0,0-2 0,-5 2 0,0-1 0,-3 1 0,-2-3 0,-2 0 0,-3-3 0,0-2 0,-5-1 0,0 1 0,-3-2 0,-2-2 0,1 1 0,-3-4 0,-1 1 0,-1 1 0,0-4 0,1 1 0,0-1 0,1-1 0,2-1 0,-2 0 0,2-3 0,0-1 0,5 0 0,1-4 0,2 2 0,1 0 0,-1 1 0,1 0 0,2-1 0,2 1 0,1-1 0,1 1 0,0 0 0</inkml:trace>
  <inkml:trace contextRef="#ctx0" brushRef="#br0" timeOffset="3917">2611 558 9025,'6'-2'0,"0"0"0,-1-1 0,-1 0 0,1 1 0,1 2 0,0-1 0,1-1 0,2 0 0,-1 0 0,3 2 0,-1 0 0,0 0 0,3-2 0,-1 0 0,2 0 0,1 2 0,-2-2 0,0 0 0,0 0 0,0 1 0,-3-1 0,-2 0 0,-1 1 0,0 0 0,-1 0 0,1 0 0,-1-1 0,-2 0 0,0 1 0,-1-1 0,-2 0 0,-3-1 0,-2 0 0,-3-2 0,-1 1 0,-2-2 0,-2-1 0,0 3 0,-5 0 0,-1-1 0,0-1 0,1 1 0,0 0 0,1 2 0,-1 1 0,3 1 0,-3-1 0,1 1 0,2 1 0,3 1 0,1 1 0,1 3 0,1 3 0,3 2 0,3 2 0,2 2 0,0 1 0,0-1 0,3 3 0,4 1 0,3 1 0,4-1 0,1-1 0,2-1 0,1 0 0,-2-4 0,0 2 0,0-3 0,-2-2 0,2 0 0,-1-3 0,-1 0 0,0-2 0,-1-1 0,-1-3 0,2 0 0,1 0 0,-1-1 0,1-1 0,-2-2 0,0-8 0,0-1 0</inkml:trace>
  <inkml:trace contextRef="#ctx0" brushRef="#br0" timeOffset="4296">2983 488 9025,'0'-4'0,"0"-1"0,-1 2 0,-1-2 0,1 3 0,-1 4 0,1 3 0,1 3 0,0 2 0,0 4 0,0 0 0,0 1 0,0 2 0,0-1 0,0 0 0,0-1 0,0 2 0,1-2 0,1 0 0,0-2 0,2-1 0,-1-1 0,0-2 0,0 0 0,-1-4 0,-2 1 0,3-2 0,-3-3 0,2-3 0,-1 1 0,-1-4 0,1-2 0,1-1 0,-1-3 0,1 0 0,1-1 0,-1-1 0,2-2 0,-1-3 0,0 0 0,2-1 0,-1 2 0,0-1 0,1 1 0,1 1 0,0 0 0,1 4 0,-1 2 0,1 4 0,0 0 0,1 4 0,2 1 0,0 0 0,2 1 0,-2 0 0</inkml:trace>
  <inkml:trace contextRef="#ctx0" brushRef="#br0" timeOffset="4540">3233 494 9025,'4'1'0,"-2"1"0,-2 2 0,0 2 0,0 1 0,0 2 0,0 1 0,0 5 0,0 0 0,0 2 0,0 1 0,0 2 0,0 2 0,0-2 0,0-3 0,1-2 0,1-1 0,0-1 0,1-3 0,-2-2 0,1-1 0,1-3 0,-2-3 0,2-2 0,-1-3 0,0-5 0,0-2 0,-1-1 0,0-3 0,-1-2 0</inkml:trace>
  <inkml:trace contextRef="#ctx0" brushRef="#br0" timeOffset="4796">3162 360 9025,'-3'-7'0,"1"1"0,1-1 0,1 1 0,3 2 0,1 2 0,2 2 0,0 0 0,4 2 0,0 2 0,2 2 0</inkml:trace>
  <inkml:trace contextRef="#ctx0" brushRef="#br0" timeOffset="5196">3611 597 9029,'4'-3'0,"-1"2"0,-3-4 0,0 1 0,-1-2 0,-1-1 0,-2 1 0,-4-1 0,-1 0 0,-1-1 0,-1 1 0,-2-2 0,0 2 0,0 1 0,0-1 0,-2 1 0,-1 1 0,-1 1 0,1 3 0,2-1 0,1 1 0,1 1 0,1 1 0,0 1 0,3 2 0,1 2 0,0 3 0,1 2 0,2 1 0,2 1 0,1 0 0,1 1 0,0 2 0,0 0 0,3-1 0,1 0 0,3-2 0,1 0 0,0 0 0,3 0 0,0-1 0,1-1 0,1-2 0,0-3 0,1 1 0,1-1 0,-1 0 0,3-1 0,1-2 0,0 0 0,2-1 0,-1-2 0,0 0 0,0 0 0,-2-3 0,-2-1 0,-1-2 0,1-3 0,-4 1 0,0-2 0,-2 0 0,0 0 0,-3 2 0,-2-2 0,-1 0 0,-2 0 0,0 1 0,-2-1 0,-1 0 0,-2 0 0,-3 2 0,-1-2 0,-1 0 0,-1 0 0,-3 1 0,-2-1 0,1-1 0,0 1 0,0 0 0,-1 2 0,0 0 0,-1 0 0,2 1 0,-1 0 0,3 2 0,1 0 0,-1 2 0,4 3 0,0 0 0,2 1 0,1 1 0,3 5 0,2 3 0</inkml:trace>
  <inkml:trace contextRef="#ctx0" brushRef="#br0" timeOffset="5633">4073 591 9029,'0'-7'0,"0"3"0,0 0 0,0-1 0,0-1 0,-2 2 0,-1-1 0,0 0 0,1 0 0,-3-3 0,0 1 0,-3-2 0,-3 1 0,0 1 0,-1 0 0,-2 0 0,-2 0 0,1 0 0,-2 3 0,0 0 0,1 2 0,0 2 0,3 0 0,0 0 0,1 2 0,2 2 0,0 3 0,2 1 0,-1 1 0,1 2 0,2 0 0,1 1 0,1 1 0,2 2 0,0 0 0,1-1 0,1-1 0,0 0 0,1 0 0,1 0 0,3 0 0,0-3 0,2 0 0,1 0 0,1-3 0,3 3 0,0-2 0,2-1 0,1-2 0,0 1 0,0-2 0,-1-1 0,0-1 0,-1-1 0,0-1 0,1 0 0,-1 0 0,1-1 0,-3-1 0,1-3 0,1-3 0,-1 1 0,-1-4 0,-1-1 0,-1-3 0,3 2 0,-2-8 0,3 1 0</inkml:trace>
  <inkml:trace contextRef="#ctx0" brushRef="#br0" timeOffset="5912">4118 392 9029,'-3'-11'0,"0"1"0,0 1 0,2 0 0,-1 3 0,1-1 0,-2 1 0,3 2 0,-2-1 0,1 5 0,1 0 0,-2 1 0,0 5 0,0 2 0,1 1 0,1 2 0,0 2 0,-2 2 0,0 2 0,0 2 0,2 0 0,0 1 0,0 1 0,0 1 0,1 3 0,0-3 0,1 1 0,3 0 0,-3-1 0,2 0 0,1-3 0,-1 1 0,-1-5 0,1-1 0,-1-3 0,-1 1 0,3-4 0,-1-2 0,2-4 0,-1-2 0,-1-2 0,1-2 0,1-2 0,2-1 0,1-2 0,1-1 0,4-5 0,2-2 0</inkml:trace>
  <inkml:trace contextRef="#ctx0" brushRef="#br0" timeOffset="6417">4465 539 9029,'0'-6'0,"0"-1"0,0 1 0,0 0 0,-1-1 0,-1 1 0,1 1 0,-2 2 0,0-1 0,-1 1 0,-2-1 0,-3-1 0,-2 2 0,-1 0 0,-1-2 0,-2 3 0,0 1 0,-2 0 0,2-1 0,-1 0 0,0 1 0,2 0 0,1 4 0,3 1 0,1 1 0,2-1 0,3 4 0,1-2 0,1 2 0,0-1 0,0 1 0,3 1 0,0-1 0,1-1 0,3-1 0,0 1 0,2-1 0,2 0 0,2 1 0,-2-1 0,1 1 0,1-1 0,1-2 0,1 1 0,0-1 0,0-1 0,2 3 0,0-2 0,-1 0 0,0 0 0,-2 1 0,-1 1 0,0 0 0,0-2 0,1 2 0,-1-2 0,-1 2 0,-1 0 0,0 1 0,-3 1 0,0 1 0,-2-2 0,1 3 0,-3-1 0,0 0 0,1 0 0,-2 1 0,1-2 0,-2 0 0,-2 0 0,-2-2 0,-2-1 0,-1-1 0,-2-1 0,2-1 0,-5-2 0,-1 0 0,-1 0 0,-3-2 0,1-1 0,1 0 0,-1 0 0,-1-2 0,2 1 0,1-2 0,0 0 0,1-1 0,0 1 0,-2 0 0,0-1 0,0 0 0,3-1 0,-1 0 0,0 0 0,0-2 0,0 0 0,1-3 0</inkml:trace>
  <inkml:trace contextRef="#ctx0" brushRef="#br0" timeOffset="7063">5074 289 9258,'6'-13'0,"1"0"0,-1 1 0,-2-1 0,0 0 0,-1 0 0,-2 0 0,0-2 0,-1-3 0,0 0 0,0-1 0,-5 2 0,-2 0 0,-2 2 0,0 3 0,-2-1 0,0 3 0,-1 0 0,-1 2 0,0 1 0,0 1 0,-2 1 0,0 1 0,3 2 0,3 0 0,0 1 0,1 1 0,0 1 0,3 1 0,1 3 0,-1 3 0,1 1 0,0 3 0,0 4 0,0 2 0,-1 2 0,3 1 0,1 3 0,0 1 0,0 5 0,0 0 0,-1 1 0,0 0 0,1 4 0,2 1 0,1 2 0,0 0 0,2 1 0,-1-1 0,0 1 0,2-1 0,1-1 0,0-2 0,-1-4 0,-1-1 0,-3-5 0,2-1 0,-3-1 0,0 0 0,0-3 0,0-4 0,0 0 0,0-2 0,-2-1 0,0-2 0,1-3 0,0-3 0,-1-3 0,0-5 0,0-3 0,1-1 0,1-6 0,-2 1 0,1-4 0,-2-3 0</inkml:trace>
  <inkml:trace contextRef="#ctx0" brushRef="#br0" timeOffset="7647">4837 539 9197,'2'-6'0,"-1"2"0,1-1 0,1 3 0,0-1 0,0 0 0,2 1 0,1 2 0,1 0 0,2 2 0,1 0 0,3 2 0,2 1 0,0 1 0,2-1 0,1 0 0,2 0 0,2 0 0,2-2 0,-1 1 0,-1-1 0,0-2 0,-2 1 0,-1-1 0,0 1 0,-2 0 0,-4-2 0,-3 0 0,-1 0 0,-1 0 0,-1 0 0,-1 0 0,-2-3 0,-2 2 0,-4-3 0,1 2 0,-3-1 0,-1 1 0,-1 0 0,0-2 0,-1 1 0,0 0 0,-2 0 0,2 0 0,-2 2 0,0-1 0,2 0 0,-2 2 0,2 0 0,1 0 0,1 0 0,1 3 0,0 1 0,0 2 0,-1 1 0,2 1 0,0 3 0,1 1 0,0 1 0,2 0 0,3 0 0,3 2 0,2-1 0,2 1 0,2-2 0,3 0 0,-1-1 0,3 0 0,0-2 0,0-1 0,0-3 0,-1-4 0,0 1 0,2-1 0,0 0 0,-1-2 0,-2-1 0,-1-1 0,-4-2 0,0-2 0,0-1 0,0-2 0,-4 2 0,0-3 0,-3 0 0,-1 0 0,-2 0 0,0-2 0,0 2 0,-2 1 0,-2-2 0,-3 2 0,-2 0 0,-1-1 0,-3 0 0,1 1 0,-1-1 0,0 1 0,0 0 0,0 3 0,1 0 0,-1-1 0,2 1 0,0 2 0,1 0 0,0 1 0,0 1 0,4-1 0,0 0 0</inkml:trace>
  <inkml:trace contextRef="#ctx0" brushRef="#br0" timeOffset="8081">5459 507 9197,'6'0'0,"1"0"0,-1 1 0,0 1 0,-1 2 0,-1 5 0,1 1 0,1 3 0,0 2 0,0 2 0,1 3 0,-1 1 0,0-1 0,-1 1 0,-1-1 0,-2-3 0,1-2 0,-1-3 0,0-1 0,-1-2 0,0-5 0,-1-1 0,0-8 0,0-2 0,0 0 0,0-3 0,-1 0 0,0-2 0,-1-1 0,-1-1 0,3-1 0,0-2 0,0-1 0,1-2 0,1 0 0,0 0 0,2-2 0,0 2 0,2 3 0,-1 2 0,-1 1 0,0 2 0,1 1 0,-1 3 0,1 3 0,2 3 0,0 2 0,2 0 0,0 0 0,0 0 0,1 2 0,3 3 0,2-2 0,-1 2 0,1-1 0,-2-1 0,1 3 0,0-2 0,2 1 0,0 0 0,1 0 0,0-3 0,0 1 0,-2 0 0,3-1 0,-4-2 0,-1 0 0,-2 0 0,0 3 0,2 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0:43.843"/>
    </inkml:context>
    <inkml:brush xml:id="br0">
      <inkml:brushProperty name="width" value="0.17143" units="cm"/>
      <inkml:brushProperty name="height" value="0.17143" units="cm"/>
      <inkml:brushProperty name="color" value="#F6630D"/>
    </inkml:brush>
  </inkml:definitions>
  <inkml:trace contextRef="#ctx0" brushRef="#br0">0 1 9382,'10'13'-4,"2"1"1,-1 8 0,4 4 0,4 7 2,4 4 0,2 3 0,2 6 0,0 0-3,3 1 1,-3-1 0,3-5 0,-4-2-3,-2-3 0,0-1 1,-3 1-1,-1-2-4,-2-1 1,0 0-1,-1-4 1,-2 0-5,0-2 1,-4-1-1,2-2 1,-2-4-2,1-1 0,0-1 0,-3-2 0,0-1-42,0-3 15,-5-6 42,4-2 0,-11-16 0,2-3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7:38.976"/>
    </inkml:context>
    <inkml:brush xml:id="br0">
      <inkml:brushProperty name="width" value="0.08571" units="cm"/>
      <inkml:brushProperty name="height" value="0.08571" units="cm"/>
      <inkml:brushProperty name="color" value="#00A0D7"/>
    </inkml:brush>
  </inkml:definitions>
  <inkml:trace contextRef="#ctx0" brushRef="#br0">405 122 9051,'3'-6'0,"0"0"0,-3-1 0,0 0 0,0-1 0,0 2 0,0-1 0,-3 0 0,-1 2 0,-1-2 0,-3-1 0,0 0 0,-3 1 0,-1 2 0,-1 1 0,0-1 0,-2-1 0,1 3 0,-1 0 0,2 1 1,0 0 1,-1 0 0,1 2 0,-1 0 1,2 0 0,3 0 0,-2 2 0,0 1-1,1 0 1,-1 1 0,2 4-1,0-1 0,-1 2 1,2 2-1,2 1 1,1 1-2,1 2 1,2 3 0,0-1-1,1 2-1,1 3 0,3-2 1,2 3-1,0-1 0,2-1 0,-1 0 0,0-1 0,-1 2 0,-1-2 0,-2-2 0,2-1 0,-1 1 0,-2 1 0,0-3 0,-1-1 0,0-2 0,0-2 0,0-2 0,0-3 0,-1 0 0,-1-2 0,1-1 0,-2-4 0,3-1 0,-2-2 0,1-2 0,-5-3 0,3-1 0</inkml:trace>
  <inkml:trace contextRef="#ctx0" brushRef="#br0" timeOffset="701">1 238 9116,'1'-4'0,"1"-1"0,-1 4 0,3-1 0,1 1 0,-1 1 0,0 0 0,1 0 0,1 0 0,0 0 0,1 0 0,1 0 0,1 0 0,3 0 0,0 0 0,3 0 0,1 0 0,2 0 0,0 0 0,0-1 0,-1-1 0,-2 2 0,1-3 0,0 3 0,-2 0 0,-1 0 0,-2 0 0,-3 0 0,-1 0 0,-3 0 0,-1 0 0,-3 3 0,0 0 0,0 4 0,0-1 0,0 0 0,0 1 0,0 0 0,0 1 0,0 0 0,0 2 0,0 0 0,0 0 0,0-1 0,0 1 0,0 0 0,0 0 0,0-2 0,1 1 0,1-1 0,2 1 0,2-1 0,1-2 0,1-1 0,0-1 0,4-2 0,-2 0 0,2-1 0,1-1 0,0 0 0,0-1 0,0-1 0,0-2 0,-1-2 0,1-1 0,-3 1 0,-1 0 0,-2-1 0,-1 0 0,1-1 0,-1 0 0,-2-2 0,0 3 0,-1-2 0,-2 1 0,2-1 0,-1 0 0,0-1 0,-2 1 0,0 1 0,0 1 0,0 1 0,-2 2 0,-1 0 0,0 1 0,1 1 0,-1 2 0,1 1 0,0 1 0,0 1 0,2 4 0,0-1 0,0 1 0,0 0 0,0 1 0,0 1 0,0 1 0,0-2 0,0 2 0,0 0 0,0 0 0,0 0 0,1 1 0,1-2 0,2-2 0,1 1 0,0 1 0,0-2 0,0-2 0,1 0 0,2-3 0,1-1 0,1 0 0,-1-1 0,1-1 0,-1-1 0,-1-2 0,1 0 0,-1 0 0,0-1 0,2-3 0,0-2 0</inkml:trace>
  <inkml:trace contextRef="#ctx0" brushRef="#br0" timeOffset="1067">700 264 9116,'0'6'0,"0"3"0,0 0 0,0 1 0,0 1 0,0-1 0,0 1 0,0 0 0,0-1 0,0 1 0,0-2 0,1-2 0,1 0 0,-1 0 0,1-1 0,-2-2 0,0-4 0,0-4 0,0-3 0,0-1 0,0 0 0,0-3 0,0 0 0,0-1 0,0-3 0,0 0 0,0 0 0,0 2 0,0 3 0,0 1 0,1 0 0,1 1 0,0-1 0,2 3 0,2 2 0,1 2 0,1 1 0,3 1 0,0 0 0,2 0 0,-1 0 0,1 0 0,0 1 0,0 1 0,0-1 0,0 2 0,-1-1 0,1 0 0,0 0 0,0 1 0,0 0 0</inkml:trace>
  <inkml:trace contextRef="#ctx0" brushRef="#br0" timeOffset="1450">989 142 9116,'0'-7'0,"0"-2"0,-3 4 0,1-1 0,1 0 0,0 0 0,1 0 0,0-1 0,0 4 0,0 1 0,0 4 0,-2 1 0,0 5 0,1 0 0,0 3 0,1 1 0,0 1 0,0 2 0,0 3 0,0 0 0,0 1 0,1 1 0,1-1 0,-1 0 0,3 0 0,-1 0 0,1-2 0,-1 1 0,2-3 0,-1-1 0,-1-1 0,1 0 0,-1-3 0,0-1 0,2-2 0,-1-1 0,0-2 0,1-2 0,1-1 0,0-1 0,1 0 0,-1 0 0,1 0 0,-2-1 0,0-1 0,0-2 0,0-2 0,-3 0 0,4-4 0,-2 0 0</inkml:trace>
  <inkml:trace contextRef="#ctx0" brushRef="#br0" timeOffset="2169">976 206 9116,'-3'-4'0,"-1"-1"0,1 1 0,0 0 0,9 6 0,2 3 0,1 0 0,3 0 0,-2 1 0,1-1 0,-1-1 0,1-1 0,2 2 0,0-2 0,-1-1 0,1-1 0,0 1 0,0-1 0,0-1 0,0-1 0,-1-1 0,1-2 0,0-2 0,-1 0 0,-1-1 0,-2 1 0,0-1 0,-4-1 0,2-1 0,-2 1 0,1-1 0,-2 1 0,-2-1 0,-1 1 0,-1-1 0,0 0 0,0 3 0,0 0 0,-1 0 0,-1 1 0,0 1 0,-3 2 0,4-1 0,-3 3 0,2 1 0,0 1 0,1 3 0,1 0 0,0 4 0,0 1 0,0 1 0,0 3 0,0 1 0,0 0 0,0 2 0,0 1 0,0-1 0,0 1 0,0-1 0,0 2 0,0-1 0,0-1 0,1-2 0,1-1 0,-1-2 0,2-1 0,-1-3 0,0-1 0,0 0 0,-1-1 0,1-2 0,-1-1 0,2-6 0,-3-1 0,0-2 0,2-1 0,0-1 0,2-1 0,1-1 0,1-2 0,0-1 0,1-1 0,0-1 0,1 1 0,0 0 0,3 2 0,0 1 0,-1 0 0,2 3 0,-2 0 0,2 1 0,-2 0 0,2 4 0,-3 1 0,0 1 0,1 1 0,-2 1 0,-1 0 0,-2 3 0,0 1 0,0 0 0,0 5 0,0-1 0,-1 1 0,1 2 0,-3-1 0,0 0 0,1 0 0,-2 2 0,1-1 0,-1-1 0,-1 0 0,2-3 0,0 1 0,-1-1 0,0 1 0,-1-1 0,0-1 0,0-1 0,0-3 0,0-3 0,0-3 0,3-6 0,0-1 0</inkml:trace>
  <inkml:trace contextRef="#ctx0" brushRef="#br0" timeOffset="2653">1534 283 9116,'6'-1'0,"-1"0"0,-1-1 0,0-1 0,3 1 0,1 0 0,1 1 0,2 0 0,0 1 0,1 0 0,1 0 0,-1 0 0,2 0 0,0 0 0,1 0 0,2 0 0,-2 0 0,0 0 0,-2 0 0,-1-2 0,0 0 0,-2 0 0,-1 2 0,-1-3 0,-4 1 0,-2-2 0,-2 2 0,-2-2 0,-2 1 0,-2-1 0,-1 0 0,-2-2 0,-1-1 0,-3 1 0,1-1 0,-1 1 0,-1-1 0,-1 1 0,1 0 0,-2-1 0,-1 2 0,1 0 0,2 2 0,1 3 0,2 0 0,2 0 0,0 1 0,3 1 0,0 3 0,2 3 0,1 3 0,3 3 0,0 1 0,0-1 0,0 2 0,0-1 0,1-1 0,1 0 0,1-1 0,2-1 0,-1 1 0,1 0 0,3-2 0,0-1 0,1-1 0,0-1 0,-1-1 0,3-1 0,0 0 0,1-2 0,1 2 0,0-2 0,0-1 0,0-1 0,2-1 0,0-1 0,1 0 0,0 0 0,-1-3 0,-3-1 0,2-3 0,1-1 0,-2 0 0,3-2 0,-1 0 0,0 0 0,0-1 0,1-1 0,0-1 0</inkml:trace>
  <inkml:trace contextRef="#ctx0" brushRef="#br0" timeOffset="3050">1970 219 9116,'-1'-7'0,"0"1"0,-1-1 0,-1 2 0,1 0 0,0 0 0,-1 4 0,1-1 0,2 2 0,-3 2 0,3 2 0,0 5 0,0 2 0,0 1 0,0 1 0,0 2 0,0 0 0,0 1 0,0 0 0,0-1 0,0-3 0,2 1 0,0 0 0,1 0 0,-2-1 0,1-1 0,0-3 0,-1-1 0,-1 0 0,2-1 0,-1-2 0,2-2 0,-3-4 0,0-3 0,0-3 0,0-1 0,0-4 0,0 1 0,0-1 0,0-2 0,0 0 0,0-1 0,0-1 0,2-1 0,0 1 0,0 1 0,1 1 0,-1 1 0,1 1 0,1 1 0,-1 2 0,-1 1 0,3 5 0,0 2 0,0 1 0,2 1 0,0 1 0,2 1 0,1 1 0,3 4 0,1-1 0,1 1 0,2-2 0,-2 0 0,0 0 0,-2 0 0,1 0 0,0 0 0,-3-2 0,-1 0 0,2 2 0,-2-1 0</inkml:trace>
  <inkml:trace contextRef="#ctx0" brushRef="#br0" timeOffset="3888">2534 232 9210,'0'-7'0,"0"1"0,0-1 0,-2 1 0,0-1 0,1 1 0,-2 2 0,1-1 0,0 4 0,2-1 0,0 4 0,0 2 0,0 4 0,0 1 0,0 1 0,0 0 0,0 0 0,0 1 0,0 1 0,0 1 0,0-1 0,0-1 0,0 1 0,0-1 0,0 1 0,0 1 0,2-1 0,3-1 0,0-1 0,-1-1 0,4 2 0,-2-2 0,2-2 0,1 1 0,-1-5 0,3-1 0,0-1 0,1-1 0,1 0 0,0-1 0,-1-3 0,-1-2 0,2-3 0,-2 0 0,3-1 0,-4-2 0</inkml:trace>
  <inkml:trace contextRef="#ctx0" brushRef="#br0" timeOffset="4351">2727 219 9210,'-4'-4'0,"1"1"0,3 5 0,0 1 0,0 4 0,0 3 0,0 0 0,0 3 0,0 0 0,0 0 0,0 2 0,0 0 0,0 0 0,0 0 0,0-2 0,1 1 0,1-3 0,0 1 0,0-3 0,-1-1 0,0 0 0,1-2 0,0-2 0,-2-2 0,0-4 0,2-3 0,1-3 0,-2-1 0,0-1 0,1-1 0,1-2 0,0-1 0,-1-1 0,3-2 0,-3 2 0,2 0 0,1-1 0,1 2 0,2-3 0,1 2 0,-1 3 0,1 0 0,0 4 0,1 0 0,2 3 0,-2 3 0,0 2 0,0 0 0,0 0 0,0 0 0,2 2 0,-1 3 0,-2 0 0,-2 3 0,1 0 0,1 3 0,-1 1 0,-1 1 0,-1 0 0,1 0 0,-1 2 0,-2-1 0,0 1 0,-1-2 0,1 0 0,-3-1 0,2 0 0,-3-2 0,0 2 0,0-3 0,0-1 0,1 0 0,1-2 0,-1-2 0,2 0 0,0-1 0,1-2 0,4 3 0,2-1 0</inkml:trace>
  <inkml:trace contextRef="#ctx0" brushRef="#br0" timeOffset="4767">3375 309 9204,'-2'-5'0,"-1"1"-4,-1-1 0,2 1 0,-2 0 0,-1-1 1,-1-1 0,-1 2 1,-2 0-1,-1-1 3,-2-1 0,-1 0 0,0-1 0,0-1 0,0-1 0,-2 1 0,0 3 0,0 1 0,0-1 0,1 2 0,-1 1 0,2 1 0,0 1 0,0 0 0,0 0 0,1 0 0,1 0 0,2 3 0,3 2 0,-1 2 0,1 2 0,0 2 0,2-2 0,2 1 0,1 1 0,1 1 0,1 2 0,0 0 0,1 1 0,4 0 0,0-2 0,1 0 0,1 0 0,2-1 0,-1 1 0,0-2 0,0 0 0,3-3 0,-2 2 0,2-3 0,-1-1 0,1-2 0,-2 1 0,3-3 0,2-2 0,-1 0 0,1 0 0,-2 0 0,0-2 0,0-3 0,0-3 0,-1-2 0,-1 0 0,0-2 0,-2 1 0,0-2 0,1-2 0,1 2 0,-4-6 0,3 3 0</inkml:trace>
  <inkml:trace contextRef="#ctx0" brushRef="#br0" timeOffset="5488">3381 122 9177,'-3'-6'0,"-1"2"0,2 0 0,1 3 0,-1 1 0,1 3 0,1 6 0,-2 2 0,0 1 0,0 3 0,2 3 0,0 0 0,0 1 0,2 1 0,1 1 0,0 0 0,2 0 0,1-1 0,1-1 0,-1 1 0,0 1 0,1-3 0,-1-1 0,1-4 0,-1-2 0,0 0 0,-1-3 0,-1-2 0,-3-3 0,2-5 0,-3-3 0,0 0-2,-3-2 0,3 0 0,-3-1 0,1 0-2,0 0 1,-1-1 0,3 0 0,0 0 1,0 0 1,0 2-1,0-1 2,0 0 0,0 2 0,0 0 0,0-1 0,0 1 0,3 1 0,-1 1 0,2 0 0,1 0 0,1-1 0,1 1 0,1 1 0,0 0 0,4 1 0,-1-1 0,3 2 0,0 0 0,4 1 0,-3 0 0,2 0 0,0 0 0,2 0 0,0 0 0,-2 0 0,0 0 0,-2 0 0,2 0 0,-2 0 0,-3 0 0,0 0 0,-3 0 0,-2 0 0,1 0 0,-2 0 0,-2 0 0,-2 0 0,-7 0 0,0-3 0,-6-1 0,0-2 0,-2 0 0,-2-1 0,0 0 0,-2 0 0,0 1 0,-2 1 0,0-1 0,0 1 0,2 1 0,-1 3 0,3-2 0,0 1 0,0-1 0,3 1 0,0 3 0,2 1 0,2 2 0,1 2 0,1 1 0,0-1 0,2 0 0,1 4 0,3 0 0,0 2 0,0 1 0,0 0 0,1 0 0,1 0 0,2 0 0,2 0 0,0 1 0,1 1 0,2-3 0,-1 1 0,3-3 0,0 0 0,1 1 0,1-3 0,0 0 0,0-1 0,-1 0 0,1-3 0,0 0 0,0-1 0,0-2 0,0 0 0,1-1 0,2-1 0,1-1 0,-3-2 0,4-3 0,-1-1 0,2 0 0,0-4 0,3 0 0,1-5 0</inkml:trace>
  <inkml:trace contextRef="#ctx0" brushRef="#br0" timeOffset="6033">3926 283 9151,'-4'-2'0,"0"-1"0,1 0 0,-1 0 0,2 0 0,-2 1 0,2 1 0,-3-1 0,3 2 0,-1 2 0,-1 3 0,1 0 0,1 5 0,0 0 0,1 3 0,1-1 0,-2 2 0,0 0 0,1 2 0,0 0 0,2 1 0,1 3 0,1-1 0,1 0 0,2 0 0,-2 1 0,2-1 0,0 0 0,0 0 0,1 0 0,-1-3 0,1-3 0,-3-1 0,0-3-3,-2-2 2,1-2 0,-3-5 0,0-5 0,-1-1-6,-1-2 1,-2-2 0,-2-3 0,1 1 0,1-1 0,2 1 0,-2-4 1,-1 0 2,2-1 1,-1 0-1,3-2 1,-1-1 1,0-1 1,2 1 0,0-3 0,0 2 0,0 0 0,2 0 0,3 4 0,0 2 0,2 1 0,2 4 0,1 0 0,1 1 0,0 1 0,-1 1 0,3 3 0,1 2 0,1 1 0,-2 1 0,1 0 0,-2 0 0,-1 0 0,-1 0 0,2 1 0,-3 1 0,1 2 0,0 2 0,-1 1 0,0 1 0,0 0 0,-3 4 0,1-1 0,-2 1 0,0 3 0,-1 0 0,-1 1 0,0 0 0,-1-2 0,-2-1 0,-2 0 0,-3-2 0,-3 0 0,0-1 0,-3 0 0,0-2 0,-1-3 0,-2 1 0,0-3 0,-1 1 0,1-2 0,0-1 0,1-1 0,1-1 0,-1-1 0,2-2 0,1-2 0,0-1 0,0-2 0,2 2 0,0-4 0,-2 0 0,0-2 0</inkml:trace>
  <inkml:trace contextRef="#ctx0" brushRef="#br0" timeOffset="6966">4125 321 9085,'14'0'0,"1"0"0,-1 0 0,3 0 0,0 0 0,-1 0 0,2 0 0,-2 0 0,0 0 0,2 0 0,-1 0 0,-1 0 0,0 0 0,1 0 0,2 0 0,2 0 0,0 0 0,-1 0 0,-4 0 0,-1 0 0,-1-2 0,-1 0 0,-3-2 0,-2 2 0,-1 0 0,-3-1 0,-1 1 0,-3-2 0,0-1 0,0-1 0,-3 0 0,-2-1 0,-3 1 0,-3 0 0,-1-1 0,-3 1 0,0-1 0,-2 1 0,0 0 0,-1 0 0,0 1 0,1 1 0,2 2 0,1 0 0,-1 1 0,0 1 0,2 0 0,0 0 0,2 0 0,2 0 0,-2 2 0,3 1 0,0 4 0,1 0 0,2 2 0,2 0 0,0 1 0,2 2 0,0 0 0,1 1 0,0 0 0,0-1 0,3 1 0,1 0 0,2 0 0,0 0 0,3-1 0,0-1 0,1 0 0,1 0 0,1-1 0,1-2 0,0-1 0,0 0 0,0-1 0,0 0 0,2-2 0,0-2 0,0-1 0,-3-1 0,2 0 0,1 0 0,-1-3 0,3-2 0,0-2 0,0-2 0,1-2 0,-1 0 0,1-1 0,-1-1 0,-1 0 0,-4 1 0,-1-2 0,0-1 0,-3 2 0,0-2 0,-3 3 0,-3 2 0,-1 2 0,-1-1 0,-1 3 0,-1 1 0,-2 2 0,-2 1 0,-1 0 0,3 0 0,0 2 0,2 0 0,0 3 0,2 1 0,0 2 0,0 0 0,0 3 0,0 0 0,0 1 0,0 2 0,0 0 0,0 1 0,0-1 0,0 1 0,0-1 0,0 0 0,0-2 0,0 2 0,0-3 0,2 0 0,0-2 0,-1-1 0,0 1 0,0-4 0,0-1 0,1-4 0,3-2 0,0-5 0,1-1 0,3-2 0,-2-4 0,4-1 0,0-2 0,2 0 0,-3 0 0,1 2 0,0 0 0,1-1 0,3 2 0,0 2 0,-1 2 0,-3 4 0,1 4 0,-2 1 0,1 3 0,0 0 0,-3 0 0,3 3 0,0 1 0,-1 2 0,2 2 0,-2 1 0,1 1 0,-1-1 0,-2 2 0,1 1 0,0 1 0,-1 2 0,-1 0 0,-3-2 0,1 0 0,1 0 0,-2-1 0,0 1 0,-2 0 0,0 0 0,-1-1 0,-1-1 0,0-1 0,0 0 0,0-2 0,-1-1 0,-1-1 0,1-2 0,-2-2 0,3-4 0,1-2 0,0-3 0,1-2 0,6 2 0,1-1 0,2-5 0,2-1 0</inkml:trace>
  <inkml:trace contextRef="#ctx0" brushRef="#br0" timeOffset="7350">5299 321 9085,'-4'-3'0,"2"-1"0,1 1 0,-1-2 0,0 1 0,-2 1 0,-1-3 0,-3 2 0,-1-2 0,-1-1 0,-3 1 0,-3 0 0,0-1 0,-2 1 0,0 2 0,1 0 0,0 1 0,1 2 0,-1 0 0,2 2 0,1 2 0,1 3 0,2 1 0,1 4 0,1 2 0,1 2 0,3 0 0,1-1 0,1 2 0,2 1 0,0-2 0,2 1 0,1 0 0,2-2 0,4-1 0,2-2 0,-1-1 0,0-1 0,0 0 0,0-3 0,1 0 0,0-2 0,2 1 0,-1-3 0,1 0 0,1-1 0,-1-1 0,0 0 0,0-1 0,1-1 0,0-4 0,-3-3 0,2-1 0,0 1 0,2-4 0,0 0 0,-2-1 0,0-2 0,-2-1 0,0-2 0,1-2 0,-1-1 0,-1 1 0,-2 2 0</inkml:trace>
  <inkml:trace contextRef="#ctx0" brushRef="#br0" timeOffset="8033">5305 135 9085,'-4'-6'0,"0"-1"0,2 1 0,0 0 0,2 2 0,0 4 0,0 5 0,0 3 0,0 3 0,0 1 0,0 3 0,0 3 0,0 0 0,0 1 0,0 1 0,0-1 0,0 3 0,2-2 0,0 1 0,1 0 0,0 0 0,1-1 0,-1 2 0,0-3 0,0-2 0,1-1 0,-2-4 0,1 1 0,-1-3 0,-1-3 0,2-5 0,-3-5 0,0-3 0,0-1 0,0-1 0,0 0 0,0 2 0,-2-3 0,0-2 0,0 0 0,2 0 0,0 2 0,0 2 0,0 1 0,2-1 0,0 2 0,2 0 0,1 1 0,1 1 0,0-2 0,1 2 0,0-1 0,1-1 0,2 4 0,4-2 0,0 1 0,1 0 0,3-3 0,-1 3 0,2 1 0,0 0 0,2-1 0,0 0 0,-2 0 0,-1 2 0,-4 0 0,1-1 0,-2 0 0,-2-2 0,-5 1 0,-3 2 0,-3-3 0,-3 2 0,-2-4 0,-2-1 0,-2-2 0,-2-1 0,0 2 0,-2-1 0,-2 0 0,1-1 0,-2 3 0,0-1 0,2 1 0,0 0 0,1 2 0,-1 1 0,-1 0 0,0 3 0,3-2 0,0 4 0,1 2 0,1 4 0,0 1 0,3 1 0,2 1 0,2 1 0,-2 2 0,1 0 0,1 1 0,1 1 0,3-2 0,0 1 0,2-1 0,2 2 0,1-1 0,2-1 0,2-3 0,-1 0 0,2-1 0,0-1 0,1 0 0,1-1 0,0-3 0,0-1 0,0-2 0,0 3 0,1-3 0,2-1 0,0 0 0,1-2 0,3 0 0,0-2 0,0-1 0,0 0 0,-5-2 0,1-1 0,0 1 0,1-3 0,-2 0 0,-1-1 0,-1-1 0,0-1 0,0-1 0</inkml:trace>
  <inkml:trace contextRef="#ctx0" brushRef="#br0" timeOffset="8502">5838 309 9085,'-7'-7'0,"1"1"0,0-1 0,2 1 0,-1 2 0,2 0 0,-1 1 0,2 1 0,-1 3 0,0 1 0,1 1 0,1 5 0,0 0 0,-1 3 0,-1 1 0,3 1 0,0 0 0,0-1 0,0 3 0,0 0 0,0 0 0,0-2 0,0 0 0,0 1 0,0-1 0,0 0 0,0-2 0,0-4 0,0-1 0,0 1 0,0-3 0,0 0 0,0-3 0,1-1 0,1-2 0,0-1 0,3-1 0,-1-4 0,2 0 0,3-3 0,-1-1 0,2-1 0,0 0 0,0-2 0,0-2 0,4-2 0,0 0 0,1 0 0,0-1 0,-1 2 0,0 0 0,1 1 0,0 3 0,-2 2 0,-1 3 0,1 4 0,-2 2 0,0 3 0,-1 0 0,0 0 0,0 3 0,-2 1 0,1 2 0,-1 0 0,-2 1 0,-1 1 0,-1 2 0,-2 0 0,1 0 0,-3 3 0,0 0 0,0 0 0,0 2 0,0 0 0,0 0 0,0 0 0,0 0 0,0 1 0,0 0 0,0-2 0,0-1 0,0-2 0,2-1 0,0-1 0,1-2 0,-1-4 0,2 0 0,2-1 0,0-2 0,1 0 0,2 0 0,-1-3 0,3-1 0,2-2 0,1-3 0,3-1 0,-1-3 0,0 1 0,4-4 0,3 0 0</inkml:trace>
  <inkml:trace contextRef="#ctx0" brushRef="#br0" timeOffset="8816">6383 71 9115,'3'-3'3,"-3"-3"-3,3 5 0,-3 4 0,0 6 0,0 2 0,0 3 0,-3 1 0,0 2 0,-1 1 0,1 1 0,1 1 0,0 2 0,-2 1 0,3 2 0,-2 1 0,3-1 0,0-2 0,0 2 0,0-3 0,2 0 0,0 0 0,3-1 0,-2-2 0,2-2 0,-1-2 0,-2-2 0,2-3 0,-2-3 0,1-5 0,-1-4 0,0-3 0,-1 0 0,0-2 0,-1-2 0,0-1 0</inkml:trace>
  <inkml:trace contextRef="#ctx0" brushRef="#br0" timeOffset="9085">6210 296 9118,'-7'-13'0,"4"3"0,1 1 0,1 2 0,2 4 0,1 0 0,2 3 0,2 0 0,3 2 0,2 1 0,1 0 0,3 2 0,3 1 0,0 0 0,1-2 0,1 2 0,-1-2 0,0 2 0,0 0 0,3-2 0,-1 0 0,0-1 0,-1-2 0,1 2 0,0-1 0,0 0 0,-1-2 0,-1 1 0,-2 0 0,-1 2 0,-2-2 0,-3 2 0,-5-1 0,-5 0 0,-3-2 0,-9-6 0,-2-1 0</inkml:trace>
  <inkml:trace contextRef="#ctx0" brushRef="#br0" timeOffset="9954">2631 20 9270,'-4'0'0,"1"0"0,0 0 0,3 0 0,-2 0 0,4 0 0,1 0 0,4 0 0</inkml:trace>
  <inkml:trace contextRef="#ctx0" brushRef="#br0" timeOffset="11387">7095 167 9316,'-4'-6'0,"1"0"0,1 2 0,0-2 0,-2 2 0,2 1 0,-1 1 0,1 4 0,1 0 0,-1 3 0,1 1 0,-2 2 0,3 3 0,-3 0 0,1 1 0,0 1 0,-3 2 0,2 0 0,1 0 0,-1 0 0,1 2 0,1 2 0,-1 0 0,0 1 0,0-1 0,3 0 0,0 0 0,1-2 0,3 1 0,0-4 0,0 1 0,2-2 0,1-1 0,2-1 0,0-2 0,1-2 0,3-2 0,1 0 0,-1-3 0,0-1 0,-1-1 0,0 0 0,2 0 0,0 0 0,0-3 0,0-2 0,0 0 0,2-2 0,-2 1 0,2-1 0,0-1 0,-1-1 0,0 0 0,-3 1 0,0-1 0,2-1 0,-2 2 0,1-2 0,-4 0 0,0 2 0,-2 1 0,-2-1 0,-2-1 0,-1 1 0,-3 1 0,0 1 0,-3 2 0,-1 1 0,-2 1 0,0-3 0,-1 2 0,-2-1 0,-2 1 0,-1-1 0,0 3 0,1-2 0,0 3 0,0 0 0,-1 0 0,1 0 0,1 0 0,1 0 0,-2 2 0,2 1 0,1 0 0,1 2 0,1 3 0,0 1 0,2 1 0,2 2 0,1 0 0,1 0 0,0-1 0,0 0 0,4 0 0,1 2 0,4-1 0,1-2 0,3 0 0,2-2 0,2 1 0,1-1 0,-1-2 0,1-1 0,-1-1 0,1-2 0,-1 3 0,0-3 0,0-1 0,2 0 0,-2-2 0,0-1 0,3-1 0,3-4 0</inkml:trace>
  <inkml:trace contextRef="#ctx0" brushRef="#br0" timeOffset="12016">7839 456 9253,'6'-4'0,"-2"-1"0,2 1 0,-2-2 0,1-1 0,-1 1 0,-2 0 0,-1-1 0,-2 1 0,-1-1 0,-2 1 0,-3-1 0,-1-1 0,-3-1 0,-1-1 0,-1 2 0,-2-1 0,0 2 0,-2 1 0,1-1 0,-2 2 0,1 0 0,-1 3 0,2-1 0,1 1 0,3 1 0,1 0 0,0 2 0,4 1 0,1 2 0,1 2 0,-1 0 0,0 1 0,2 1 0,2 1 0,1 2 0,1 0 0,0 2 0,0 2 0,0-2 0,1 2 0,1-2 0,2-2 0,2 2 0,1-2 0,1 2 0,1-1 0,2-4 0,0 1 0,1-1 0,3 0 0,1-3 0,2 1 0,-2-2 0,0 0 0,2-3 0,-2 2 0,1-3 0,0 0 0,-2-2 0,0-1 0,-2 0 0,0-2 0,-3-1 0,-1-1 0,-2-1 0,-1-1 0,0 0 0,0 1 0,-1-1 0,-1-1 0,-2-1 0,1-1 0,-1-1 0,0 0 0,0 1 0,-2 0 0,0 2 0,0 1 0,0 3 0,-1 2 0,-1-1 0,1 2 0,-3 1 0,1 2 0,-1 2 0,3-1 0,-1 3 0,0 2 0,0 2 0,1 0 0,-1 2 0,1 2 0,1 0 0,1-1 0,1-1 0,0 2 0,2 0 0,-2-1 0,3-1 0,2 1 0,0-1 0,3 1 0,-2-2 0,3-1 0,1-1 0,2-1 0,0-2 0,1-2 0,-1-1 0,2-1 0,-1-1 0,1-1 0,0-2 0,-3-2 0,-3-1 0,1-2 0,-1-2 0,-1-1 0,-2-1 0,-2-1 0,0-1 0,-2-3 0,-1 1 0,-1-2 0,2 0 0</inkml:trace>
  <inkml:trace contextRef="#ctx0" brushRef="#br0" timeOffset="12348">8172 360 9253,'0'-7'0,"-2"1"0,1 0 0,-1-1 0,1 1 0,1 1 0,0 1 0,0 3 0,0 1 0,0 4 0,0 4 0,0 1 0,0 1 0,2 1 0,1 2 0,0 2 0,0 0 0,1 0 0,-1-3 0,0 1-1,0 0 1,2 2 0,-2-1 0,1-1-5,1-2 0,-3-1 0,1 1 0,1-2-18,-1-2 2,-1-1 16,4-2 1,-6-4 0,2-5 0,-1-2 2,-1-2 0,0-2 0,0-1 0,0-1 1,0-2 1,0-3 0,0 1 0,0-1 0,0 1 0,0-2 0,0 2 0,0 0 0,0-1 0,2 3 0,1 4 0,0 1 0,0 1 0,2 1 0,-1 4 0,3 2 0,1 1 0,0-1 0,2 0 0,0 0 0,0 1 0,1 1 0,1 0 0,1 0 0,0 0 0,3 0 0,0 0 0</inkml:trace>
  <inkml:trace contextRef="#ctx0" brushRef="#br0" timeOffset="12783">8448 296 9162,'0'6'0,"0"1"0,0 0 0,0 0 0,0 2 0,0 5 0,1 1 0,0 3 0,2 1 0,-1 1 0,-2-1 0,0 0 0,0 0 0,0 0 0,0-2 0,2-2 0,0-2 0,0-3 0,-2-1 0,0-2 0,0-3 0,0-4 0,0-5 0,0 0 0,0-2 0,0 0 0,0-1 0,1-3 0,1-1 0,-1-2 0,3 0 0,-1-2 0,1 0 0,-2-1 0,2-2 0,1-1 0,1 1 0,1 1 0,0 0 0,1 1 0,0 2 0,1 0 0,-2 5 0,1 2 0,0 3 0,1 0 0,-3 3 0,1 0 0,-1 2 0,0 0 0,1 2 0,-1 3 0,-2 1 0,1 3 0,0 1 0,0 3 0,0 2 0,-1 2 0,0 0 0,0 0 0,1 0 0,-2 2 0,0 0 0,2 1 0,0-4 0,0-1 0,-1-1 0,1-2 0,1 0 0,1-1 0,-1-2 0,0-2 0,1-3 0,-1 0 0,1-1 0,2-2 0,-2 0 0,2-2 0,1-1 0,0-5 0,2-3 0</inkml:trace>
  <inkml:trace contextRef="#ctx0" brushRef="#br0" timeOffset="13083">8891 276 9162,'0'9'0,"0"0"0,0 3 0,0 0 0,0 3 0,0 1 0,0 1 0,0 2 0,0 1 0,0-1 0,3-2 0,2-1 0,2 0 0,1-2 0,4 0 0,-2-2 0,3-2 0,-1-4 0,1 0 0,0-3 0,-1 0 0,-1 0 0,1-1 0,-1-3 0,1-1 0,3-2 0,2-2 0</inkml:trace>
  <inkml:trace contextRef="#ctx0" brushRef="#br0" timeOffset="13516">9186 309 9162,'0'-7'0,"0"3"0,-1 0 0,0-1 0,-1-1 0,-1 2 0,3-1 0,0 4 0,0 6 0,0 6 0,0 1 0,0 5 0,0 0 0,0 1 0,0 2 0,0-1 0,0 0 0,0 0 0,0 1 0,1-2 0,1-1 0,0-2 0,2-1 0,-3-2 0,2-1 0,0-3 0,-2-4 0,2-1 0,-1-6 0,1-1 0,0-2 0,0-3 0,3-2 0,1-1 0,0 0 0,2-4 0,1-1 0,0-2 0,1 0 0,0-2 0,1-2 0,-2 1 0,2-3 0,-1 1 0,0 1 0,-2 4 0,1 3 0,-3 4 0,1 1 0,-1 3 0,0 3 0,-3 2 0,0 4 0,1 1 0,1 2 0,0 2 0,1 1 0,-1 2 0,1 1 0,-1 3 0,0 0 0,0 1 0,-2 1 0,1 2 0,-2-1 0,0 1 0,0 0 0,1 1 0,-2 0 0,1-2 0,-1 0 0,-1-1 0,1-2 0,0-1 0,0-1 0,-1-1 0,3-3 0,1 0 0,1-1 0,3-1 0,2 0 0,2 0 0,2-3 0,1 1 0,4 1 0</inkml:trace>
  <inkml:trace contextRef="#ctx0" brushRef="#br0" timeOffset="14166">9885 405 9162,'-2'-13'0,"-1"1"0,-1 1 0,0-1 0,-2 1 0,-1 0 0,-2 0 0,0-1 0,-3 2 0,2-1 0,-2 1 0,0 2 0,-3-1 0,0 2 0,1 1 0,1 2 0,2 1 0,1 1 0,1 0 0,0 0 0,3 3 0,-1 1 0,1 2 0,2 2 0,-1 3 0,0 2 0,0 1 0,-1 3 0,2 0 0,1 1 0,0 0 0,2 2 0,-1-2 0,2 0 0,2-1 0,0 1 0,3-1 0,1-1 0,2 0 0,3-2 0,0-1 0,1-2 0,1 0 0,3-2 0,1 2 0,1-2 0,1-1 0,1-2 0,0-2 0,0-1 0,2-1 0,-3-1 0,-3-1 0,0-3 0,-2-3 0,-2 0 0,-3-2 0,-1-2 0,-3 0 0,0-3 0,-1-1 0,-2 1 0,-1-1 0,-1-1 0,0 3 0,-1 1 0,-1 2 0,1 3 0,-4 0 0,0 3 0,2 2 0,-2 3 0,4 1 0,-1 1 0,1-1 0,1 4 0,0 0 0,0 2 0,0 3 0,0 0 0,0 1 0,0 0 0,0 1 0,0 2 0,0 2 0,1 1 0,1 3 0,2 1 0,2 3 0,0 1 0,1 1 0,-1 1 0,1 1 0,-1 3 0,0-2 0,1 1 0,-1 0 0,-2-2 0,-2 1 0,-1-5 0,-1-3 0,-3-1 0,-2-6 0,-3 1 0,-3-2 0,-1-3 0,-3-1 0,-3-2 0,0-1 0,-3-2 0,-1-2 0,1-1 0,-1-1 0,1 0 0,-2-1 0,-1-1 0,1-2 0,1-4 0,3-1 0,0-2 0,-1-3 0,0-1 0,0-2 0,1-1 0,1-2 0,0-2 0,1-4 0,-5-5 0,2-2 0</inkml:trace>
  <inkml:trace contextRef="#ctx0" brushRef="#br0" timeOffset="14468">9128 155 9316,'-4'-6'0,"0"2"0,2 0 0,0 2 0,1 2 0,1 0 0,0 3 0,0 3 0,0-2 0,-3 1 0,0-1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8:39.674"/>
    </inkml:context>
    <inkml:brush xml:id="br0">
      <inkml:brushProperty name="width" value="0.06" units="cm"/>
      <inkml:brushProperty name="height" value="0.06" units="cm"/>
      <inkml:brushProperty name="color" value="#00A0D7"/>
    </inkml:brush>
  </inkml:definitions>
  <inkml:trace contextRef="#ctx0" brushRef="#br0">436 32 9646,'0'-6'0,"0"0"0,1-1 0,1 1 0,-1 2 0,2 1 0,-3 4 0,0 1 0,-1 0 0,0 2 0,-2 1 0,-1 1 0,1 1 0,-2 1 0,1 1 0,-1 1 0,-1 0 0,-1 4 0,-1 1 0,-1 2 0,0 2 0,0 1 0,-1 2 0,-2 3 0,-1 3 0,-1 3 0,0-2 0,-1-1 0,-2 1 0,1-2 0,1 1 0,-1-1 0,-1-1 0,1-2 0,0-1-1,1-1 0,-2 1 1,2-1-1,0-2-9,2 0 0,0-1 0,0 0 0,1-2-2,1-2 1,0-1 0,3-2 0,0 1 2,3 0 1,0-1 0,1-1 0,0-2 1,0 0 0,2-1 0,0 1 1,1-1-3,1 1 1,0-3 0,0-1-15,0 0 4,0 0 14,3-1 0,1-1 0,2-4 2,1-1 1,-1 0 0,0-1 0,1-1 1,-1 1 0,3 1 1,0-2-1,0 1 1,1-1 0,1 0 0,0-1 0,0 1 0,0-1 0,1 2 0,-1-2 0,1 0 0,1 0 0,-1-2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8:40.591"/>
    </inkml:context>
    <inkml:brush xml:id="br0">
      <inkml:brushProperty name="width" value="0.06" units="cm"/>
      <inkml:brushProperty name="height" value="0.06" units="cm"/>
      <inkml:brushProperty name="color" value="#00A0D7"/>
    </inkml:brush>
  </inkml:definitions>
  <inkml:trace contextRef="#ctx0" brushRef="#br0">264 52 9493,'0'-7'0,"2"1"0,0 0 0,1 0 0,-2 1 0,1 1 0,0-1 0,-1 2 0,1 0 0,0 0 0,0 2 0,-2-1 0,0 2 0,0 2 0,-1 1 0,0 2 0,-1 0 0,0 0 0,-1 3 0,-1 3 0,0 1 0,-1 1 0,1 0 0,-2 2 0,-1 1 0,-2 2 0,2 1 0,-2 4 0,-1 2 0,0 0 0,0 0 0,-1 1 0,0 0 0,-1-1 0,-1 0 0,2-1 0,1-1 0,1-1 0,-3 0 0,2-1 0,0 0 0,2 0 0,1-2 0,0-1 0,1-1-2,0 1 0,-1-2 1,1-1-1,0-2-6,2 0 1,-2 0 0,2-1-1,1-1 1,1 0 1,0-3-1,1 1 1,-1-2-4,0-1 1,2 1 1,0-1 1,0 0 2,2 1 1,0-3 0,2 0 0,1-2 0,1 1 1,0-3 0,1 0 1,-1 0 0,1 0-1,1 0 1,1 0 1,0-3 0,-1-2 0,1-1 1,1-2 0,-1 0 0,1-1 0,2 1 0,0-1 0,-2-2 0,1 0 0,0 0 0,-1 0 0,0-1 0,-2 3 0,0-1 0,1-1 0,-3-1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8:40.913"/>
    </inkml:context>
    <inkml:brush xml:id="br0">
      <inkml:brushProperty name="width" value="0.06" units="cm"/>
      <inkml:brushProperty name="height" value="0.06" units="cm"/>
      <inkml:brushProperty name="color" value="#00A0D7"/>
    </inkml:brush>
  </inkml:definitions>
  <inkml:trace contextRef="#ctx0" brushRef="#br0">13 0 9357,'-3'0'0,"-1"0"0,2 0 0,1 0 0,-1 0 0,2 0 0,2 0 0,3 0 0,0 0 0,2 0 0,0 0 0,2 0 0,-2 0 0,4 0 0,0 0 0,2 0 0,-1 0 0,4 0 0,0 0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8:41.519"/>
    </inkml:context>
    <inkml:brush xml:id="br0">
      <inkml:brushProperty name="width" value="0.06" units="cm"/>
      <inkml:brushProperty name="height" value="0.06" units="cm"/>
      <inkml:brushProperty name="color" value="#00A0D7"/>
    </inkml:brush>
  </inkml:definitions>
  <inkml:trace contextRef="#ctx0" brushRef="#br0">346 0 9372,'7'0'0,"-1"0"0,-1 0 0,-1 0 0,-2 0 0,2 0 0,-3 0 0,-1 0 0,-3 0 0,-4 0 0,-2 0 0,2 0 0,-3 0 0,0 0 0,0 0 0,-1 0 0,-2 0 0,0 0 0,0 0 0,1 0 0,-1 1 0,0 0 0,0 1 0,1 3 0,1-1 0,0 0 0,0 0 0,1 0 0,2 1 0,1-1 0,3 1 0,-1-1 0,3 0 0,0 1 0,2 1 0,2 0 0,1 0 0,0-2 0,2 2 0,2-3 0,1 2 0,0-1 0,1-1 0,-1 2 0,1 0 0,1 0 0,-1-2 0,1 2 0,0 0 0,0 0 0,0 2 0,1-1 0,-2 1 0,0-1 0,-1 1 0,2 1 0,-1 0 0,-1 0 0,-1 2 0,0-2 0,-1 1 0,0 0 0,-2 0 0,-1 3 0,-1-2 0,0-1 0,0 2 0,-2-2 0,0 0 0,0 0 0,0 0 0,-3-2 0,-1 1 0,-2 0 0,-1 1 0,-1-3 0,-1-1 0,-1-1 0,-1-1 0,-3 2 0,-1-2 0,0-1 0,0-1 0,-1 1 0,0-1-1,-2-1 0,1 0 0,1 0 0,0-1-1,2-1 0,-2 1 1,1-4-1,1 0 1,1 0 0,0 1 1,1-1-1,1 0 1,2 0 0,2-2 0,2 1 0,0 0 0,0 2 0,4-2 0,-1 2 0,4-2 0,1 0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8:42.119"/>
    </inkml:context>
    <inkml:brush xml:id="br0">
      <inkml:brushProperty name="width" value="0.06" units="cm"/>
      <inkml:brushProperty name="height" value="0.06" units="cm"/>
      <inkml:brushProperty name="color" value="#00A0D7"/>
    </inkml:brush>
  </inkml:definitions>
  <inkml:trace contextRef="#ctx0" brushRef="#br0">77 20 9493,'-4'-7'0,"0"1"0,3 2 0,-2 1 0,3 3 0,-1 2 0,0 1 0,-2 1 0,2 1 0,-2 1 0,0 2 0,0 1 0,1-2 0,-3 3 0,0 0 0,0 1 0,-2 0 0,1 2 0,-1 2 0,1 2 0,0 0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8:43.290"/>
    </inkml:context>
    <inkml:brush xml:id="br0">
      <inkml:brushProperty name="width" value="0.06" units="cm"/>
      <inkml:brushProperty name="height" value="0.06" units="cm"/>
      <inkml:brushProperty name="color" value="#00A0D7"/>
    </inkml:brush>
  </inkml:definitions>
  <inkml:trace contextRef="#ctx0" brushRef="#br0">488 45 9275,'3'-3'0,"1"0"0,-3-2 0,1 1 0,0 2 0,-2-2 0,0 1 0,0 0 0,-2 0 0,0 1 0,-2 1 0,-2 0 0,-2-1 0,0-1 0,-2 3 0,-2 0 0,0 0 0,-3-2 0,0 0 0,-2 1 0,-1 0 0,0 1 0,-1 0 0,-1 1 0,-2 1 0,3-1 0,-1 4 0,2 0 0,0 0 0,0 0 0,-1-1 0,0 1 0,2 0 0,-1 3 0,3-1 0,-1 2 0,0-1 0,1 1 0,3 0 0,1-1 0,0 1 0,3-1 0,0 2 0,3 0 0,0-3 0,4 3 0,-1-2 0,1 1 0,1 0 0,1-2 0,0 2 0,1-2 0,0-1 0,1 1 0,1-1 0,0 0 0,1-2 0,-3 2 0,2-3 0,1 2 0,1-1 0,0-1 0,0 2 0,2-2 0,0-1 0,2-1 0,3 1 0,0-1 0,0-1 0,2 0 0,0 0 0,2 0 0,0 0 0,2 0 0,0-1 0,0-1 0,1-2 0,-1-2 0,-1 0 0,0-1 0,-1 1 0,-2-3 0,2 1 0,-1 0 0,1 1 0,-3-2 0,1 1 0,-1 0 0,1 1 0,-1 0 0,0-1 0,0-1 0,-1 1 0,0 1 0,-1 1 0,1-1 0,-3 1 0,2 0 0,-4 0 0,-1 1 0,-2 1 0,-1 2 0,-2-3 0,-2 4 0,0-1 0,0 1 0,-3 1 0,0 0 0,3 0 0,-5 1 0,2 0 0,-1 1 0,0 3 0,-2 0 0,-1 0 0,3-1 0,0 1 0,-1 0 0,-1 0 0,0 4 0,1 0 0,1-2 0,-1 1 0,0 0 0,0 1 0,1 1 0,2-1 0,-3 0 0,3-1 0,1 1 0,0-2 0,1 3 0,0-2 0,0 0 0,3-2 0,0-1 0,2-1 0,2-1 0,-1-1 0,4-2 0,2 0 0,0 0 0,3-1 0,0-1 0,2-2 0,3-2 0,0 0 0,4-1 0,-1-1 0,0-1 0,1-2 0,-2 0 0,-1-1 0,-2-1 0,1 0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9:07.237"/>
    </inkml:context>
    <inkml:brush xml:id="br0">
      <inkml:brushProperty name="width" value="0.06" units="cm"/>
      <inkml:brushProperty name="height" value="0.06" units="cm"/>
      <inkml:brushProperty name="color" value="#00A0D7"/>
    </inkml:brush>
  </inkml:definitions>
  <inkml:trace contextRef="#ctx0" brushRef="#br0">7 578 9366,'0'-4'0,"-2"1"0,0 1 0,0 1 0,2-2 0,0 2 0,3-1 0,0 2 0,4-3 0,-1 0 0,0-1 0,1 1 0,-1-2 0,1 2 0,1-1 0,1-1 0,0 0 0,-1 0 0,1 1 0,1-1 0,-1-1 0,1 0 0,0 0 0,0-1 0,0 1 0,1-1 0,0 1 0,0 0 0,-1-1 0,0 1 0,0-1 0,0 1 0,0-3 0,1 1 0,0-1 0,0 0 0,-1 0 0,1-3 0,0 2 0,-1-2 0,1 3 0,-2 0 0,-1 0 0,-1 1 0,-1-3 0,0 2 0,1-1 0,-1 1 0,1 0 0,0 1 0,1-1 0,0-1 0,1 1 0,-3-1 0,1-1 0,-1 1 0,3-4 0,-1 1 0,0-1 0,-1 1 0,2 2 0,-1 0 0,0 0 0,-1-1 0,-1 1 0,-1 1 0,-1 1 0,1 1 0,-2 1 0,0 0 0,-1 1 0,0 0 0,1-1 0,-2 1 0,2-1 0,-2 1 0,0 2 0,-1-1 0,0 1 0,-1 1 0,-1 0 0,0 3 0,-2 0 0,0 0 0,-3 0 0,1 2 0,0 0 0,-1 3 0,0-1 0,-1 2 0,0 0 0,-1 1 0,3-1 0,-1 1 0,-2-1 0,2 0 0,-2 1 0,0 0 0,1 2 0,-1-2 0,2 2 0,-1 0 0,-1-1 0,1 1 0,1-1 0,1 1 0,0 1 0,-1 1 0,1 2 0,0-1 0,2-1 0,-2 0 0,2-2 0,-2 1 0,0 2 0,1-2 0,1 0 0,-1 1 0,0-1 0,-1 2 0,1-4 0,1 0 0,-1-1 0,0 2 0,0-1 0,0 0 0,0-1 0,2 0 0,-2 0 0,1 0 0,1 2 0,-2 0 0,2-3 0,0 0 0,0 1 0,-1-1 0,2 1 0,0-1 0,2 0 0,-3 1 0,1-1 0,1 1 0,0-1 0,-1 3 0,0-1 0,0 0 0,-1-1 0,2 0 0,-2-1 0,1 0 0,0 1 0,0-1 0,1 1 0,0-1 0,-1 1 0,-1-1 0,3 0 0,0 1 0,-2-1 0,0 1 0,1-1 0,0 0 0,1-1 0,0-1 0,0 1 0,0 1 0,0 0 0,0 0 0,0-1 0,0-1 0,0 1 0,0-1 0,0 0 0,0 1 0,0-2 0,0 2 0,0 0 0,2-2 0,0 2 0,3-3 0,-3 1 0,2 0 0,-3 0 0,2-2 0,0 1 0,-1 1 0,2-1 0,1 0 0,-2 0 0,1-1 0,0 0 0,-1 1 0,1 0 0,3-2 0,-1 0 0,1 0 0,-1 0 0,0 0 0,1 0 0,-1 0 0,1 0 0,-1 0 0,1 0 0,-1-2 0,1 0 0,1 0 0,0-1 0,2 0 0,-2-2 0,1 1 0,1-1 0,-2 2 0,2-1 0,0 0 0,0 1 0,1-1 0,1-3 0,-1 1 0,0-1 0,-1 1 0,2-1 0,-2 1 0,2 0 0,-2-1 0,0-1 0,0-1 0,0 1 0,0-2 0,2 0 0,0 0 0,-2-1 0,0 2 0,2-1 0,-1-1 0,0 1 0,-1 0 0,0 2 0,0-1 0,0-1 0,-2 1 0,2-1 0,0 0 0,0 1 0,-1 0 0,1-1 0,0 0 0,0 0 0,-2 0 0,2-1 0,0 0 0,-3 0 0,3-1 0,-1 1 0,0 0 0,1 0 0,-2 1 0,-2 0 0,1 0 0,-1 0 0,1 1 0,-1-1 0,1 1 0,-1 1 0,0-1 0,1 0 0,-1-1 0,1-2 0,-2 2 0,1 0 0,-1-1 0,0 1 0,2-2 0,-3 4 0,2-1 0,1 0 0,-2 2 0,0-2 0,-1 2 0,-1 1 0,-1 2 0,1-1 0,-3 1 0,3 0 0,-3-1 0,0 4 0,-1-2 0,-1 0 0,1 3 0,-3-2 0,-1 1 0,-1 1 0,0 0 0,1 0 0,1 0 0,-1 0 0,-1 2 0,0 1 0,-1 0 0,1-1 0,0 3 0,-2 0 0,1 0 0,-2 2 0,1-1 0,0 1 0,1 0 0,-2 1 0,0 0 0,3 2 0,0-1 0,-1-1 0,1 2 0,-1 1 0,1 1 0,0 1 0,-1-2 0,1-1 0,0 1 0,2-1 0,-1 1 0,2-1 0,-1-1 0,-1 0 0,2 0 0,-1-1 0,1 1 0,-1-1 0,2 1 0,-2-1 0,1 1 0,-1 0 0,0-1 0,-2 2 0,1-1 0,1-1 0,2-1 0,-2 0 0,1-1 0,-1 1 0,2 0 0,-2 1 0,0 0 0,0 0 0,0-1 0,2-1 0,-1 1 0,-1-1 0,-1 1 0,2-1 0,0 1 0,1 2 0,-3-2 0,2 1 0,1 0 0,-1-2 0,-1 1 0,1 1 0,1 1 0,-1-2 0,3 1 0,-3-2 0,1 0 0,0 1 0,-1-1 0,3 1 0,-2-1 0,1 0 0,-2 1 0,0-1 0,2 1 0,-1-2 0,-1 0 0,2 0 0,-1 0 0,-1-2 0,1 1 0,0 1 0,2-1 0,0 0 0,0 1 0,0-1 0,0 0 0,0-2 0,0 3 0,0 0 0,0-2 0,0 1 0,0-2 0,0 3 0,3-3 0,-2 2 0,3-1 0,-2 1 0,3-2 0,-2 1 0,-1 1 0,1-1 0,2 0 0,0 1 0,0-1 0,2 2 0,-1 0 0,0-4 0,1 1 0,-1-1 0,1 1 0,1 0 0,1 0 0,-1-2 0,-1 0 0,0 0 0,1 0 0,3 0 0,-1 0 0,1 0 0,0 0 0,1 0 0,3-2 0,1-1 0,0 1 0,2-1 0,-1-2 0,0 0 0,1 0 0,0-2 0,1 1 0,0-1 0,-2 1 0,-2 0 0,1-1 0,-2 1 0,-1-1 0,-2 1 0,-3 0 0,0-1 0,0 1 0,-2-1 0,-2 1 0,-2-1 0,-2 4 0,0 0 0,0 3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9:14.487"/>
    </inkml:context>
    <inkml:brush xml:id="br0">
      <inkml:brushProperty name="width" value="0.06" units="cm"/>
      <inkml:brushProperty name="height" value="0.06" units="cm"/>
      <inkml:brushProperty name="color" value="#00A0D7"/>
    </inkml:brush>
    <inkml:brush xml:id="br1">
      <inkml:brushProperty name="width" value="0.08" units="cm"/>
      <inkml:brushProperty name="height" value="0.08" units="cm"/>
      <inkml:brushProperty name="color" value="#00A0D7"/>
    </inkml:brush>
  </inkml:definitions>
  <inkml:trace contextRef="#ctx0" brushRef="#br0">174 314 9491,'-2'-4'0,"-1"0"0,1 2 0,0 0 0,-1 4 0,0 3 0,1 0 0,0 2 0,-1-1 0,1 1 0,-3 2 0,2 1 0,-2 1 0,1-1 0,0-1 0,-2 2 0,0 0 0,0 1 0,3-1 0,-3-1 0,0 1 0,0-1 0,-1 2 0,-1-2 0,0 1 0,0 0 0,2-3 0,1 2 0,0-1 0,0-1 0,2-1 0,-1 0 0,-1-1 0,1 1 0,0-1 0,2 0 0,-3-1 0,3-1 0,-2-2 0,2 2 0,0-2 0,2 1 0,0-3 0,0-3 0,0 1 0,0-2 0,0-1 0,0 2 0,2-2 0,0 0 0,2 0 0,-1-2 0,1 1 0,1-1 0,-2 1 0,1-1 0,1 1 0,1 0 0,0-3 0,2 0 0,-1 0 0,2-1 0,0 0 0,-2 0 0,1 0 0,0-1 0,3 0 0,-3-1 0,0 1 0,-1 0 0,0 1 0,-1 0 0,1 1 0,-1 1 0,-2 1 0,0 0 0,-1 2 0,1 1 0,0-2 0,3 2 0,-2 0 0,0 0 0,0 2 0,-4-1 0,2 3 0,-3 1 0,0 1 0,2 0 0,0 2 0,0 0 0,-1 2 0,0-1 0,2-1 0,-1 0 0,0 1 0,0-1 0,-1 1 0,1 1 0,-1 0 0,1 1 0,3-1 0,-3 0 0,-1 1 0,0-1 0,1 1 0,1-2 0,0 0 0,0 0 0,2-1 0,-2 2 0,1 1 0,1-4 0,0 0 0,0 0 0,2-2 0,-1 1 0,1-1 0,-1-1 0,0 0 0,1 0 0,-1 0 0,1 0 0,1-3 0,1 1 0,-1 0 0,2-1 0,-3 2 0,4-3 0,0 1 0,-1-1 0,2 2 0,-2-2 0,1 1 0,-1-1 0,-1 1 0,1-2 0,0 1 0,0 1 0,-2-1 0,1 1 0,-1 0 0,1-2 0,0 1 0,-3 1 0,0-1 0,-2 0 0,2 1 0,-2-2 0,2 1 0,-2 1 0,0-1 0,0 0 0,0-3 0,-1 3 0,-3 0 0,0 0 0,0-3 0,-1 1 0,-1-1 0,1 4 0,-4 0 0,0 0 0,2 2 0,-2-1 0,0 2 0,0-1 0,-2-1 0,1 0 0,0 1 0,-1 0 0,1 1 0,-1 0 0,1 0 0,-1 0 0,-2 0 0,2 2 0,-1 1 0,0 1 0,2 1 0,2-2 0,-1 2 0,1 0 0,1 0 0,-2 2 0,2 0 0,0 1 0,0 0 0,-1 1 0,2-2 0,0 1 0,-1 0 0,1 3 0,-1-3 0,0 0 0,1-1 0,2 1 0,-1-1 0,0 2 0,-2-1 0,1-1 0,2-1 0,0 1 0,0-1 0,0 1 0,0-1 0,0 0 0,0 1 0,0-1 0,0 1 0,0-1 0,0 0 0,1-1 0,0-1 0,2 1 0,-1 1 0,-2-1 0,2 0 0,0 0 0,1-2 0,-2 2 0,2-1 0,1-1 0,-2 2 0,2-2 0,1 1 0,-1 1 0,0-2 0,1 0 0,1-1 0,0 2 0,0-1 0,1-1 0,-1-2 0,1 0 0,-1 0 0,0 0 0,1 0 0,-1 0 0,1 0 0,-1 0 0,1 0 0,-1 0 0,0-1 0,1 0 0,-1-1 0,1 0 0,1-1 0,1 1 0,-1 0 0,-1-1 0,-1 0 0,1-2 0,0 2 0,1 0 0,-1-2 0,2 1 0,-1-2 0,0 0 0,-1-1 0,2 1 0,-2-1 0,-1-2 0,1 1 0,-1-2 0,1 0 0,-1 0 0,1 2 0,-2-2 0,0 0 0,0 0 0,-2 1 0,2-1 0,-1 1 0,-2 1 0,3 1 0,-1 1 0,0-1 0,-1 1 0,-1-1 0,0 1 0,2 0 0,-3-1 0,2 1 0,-1-1 0,1 1 0,1-1 0,-1 1 0,0 0 0,-1-1 0,3 1 0,-3-1 0,2 1 0,-2 0 0,0 2 0,-2 1 0,0 3 0,0 3 0,0 1 0,0 2 0,-2 0 0,0 1 0,0-1 0,1 1 0,0-1 0,-1 0 0,-1 3 0,1 0 0,0 1 0,1-1 0,-2 2 0,0-2 0,0 1 0,0 1 0,1-1 0,0 1 0,0 0 0,1-1 0,-2 1 0,1-2 0,0 0 0,1 1 0,-1 0 0,0-1 0,1-1 0,0-1 0,1-1 0,0 1 0,0-1 0,0-2 0,1 0 0,0 0 0,1-1 0,1-1 0,-1 0 0,3-2 0,0 3 0,2-1 0,-1-1 0,1 0 0,1-1 0,1 0 0,0-1 0,-1 0 0,1-2 0,1-1 0,1 2 0,1-2 0,1 0 0,0 0 0,0-2 0,0 2 0,0-2-1,-1 0 1,1 2 0,0-1 0,-1 0-1,-1 0 1,2-2 0,-1-1 0,-1-1 0,1 1 0,-2-1 0,1 0 0,0 0 0,-1-1 0,2 0 0,-2 0 0,1 0 0,-1-1 0,0 1 0,2 0 0,-2 0 0,-1 0 0,2 1 0,-3-1 0,0 1 0,-1 1 0,-1 1 0,0 1 0,-1-1 0,-1 1 0,0 0 0,0-1 0,-2 1 0,0 2 0,-1 1 0,1 0 0,1 2 0,-3-3 0,0 2 0,0 0 0,0 2 0,0 2 0,0 0 0,0 2 0,0 0 0,0 3 0,0-1 0,0 1 0,0-1 0,0 0 0,0 0 0,2-1 0,0-1 0,1 0 0,-1 0 0,1-1 0,1 0 0,2-2 0,-2 1 0,2-2 0,0 0 0,0 0 0,1 0 0,0 0 0,2 0 0,0 0 0,2 0 0,0-2 0,0 0 0,-1-3 0,1 2 0,0-2 0,-1 1 0,1 1 0,-2-2 0,1 1 0,-1 1 0,1-2 0,-1 2 0,0-2 0,0 1 0,-2 0 0,2-1 0,-2 1 0,-3 2 0,0-2 0,-2 2 0,0 0 0,-2 2 0,-2 0 0,1 0 0,-3 0 0,3 0 0,-2 2 0,0 0 0,0 2 0,0-1 0,-1 0 0,1 2 0,1 1 0,-3 1 0,1-1 0,0 0 0,-1 1 0,0-1 0,0 1 0,-2 2 0,2-1 0,0 2 0,0 0 0,0 0 0,0-2 0,-2 3 0,1 0 0,-1-1 0,3 1 0,1-2 0,0-1 0,1 1 0,-1-1 0,1 0 0,1-1 0,0 0 0,1-1 0,0 0 0,0 1 0,0-1 0,0 1 0,0-1 0,0 0 0,1 0 0,0-1 0,1-1 0,3-1 0,-2 0 0,0 1 0,2-1 0,-1-1 0,0 1 0,1-1 0,1 0 0,0 0 0,1-2 0,0 0 0,1 0 0,0 0 0,2 0 0,0 0 0,0 0 0,1 0 0,1 0 0,-1-1 0,0-1 0,0-1 0,1-2 0,1 1 0,0-1 0,0-1 0,0 0 0,0-1 0,-1 1 0,1 0 0,0-1 0,0-2 0,0-2 0,1-1 0,-1-1 0,0 1 0,-1-1 0,-3 0 0,0 0 0,0 1 0,-1 1 0,0 0 0,-3 2 0,-1-1 0,1 1 0,-1 0 0,0 3 0,1 0 0,-2-1 0,3 2 0,-3 0 0,2 0 0,-1 0 0,-2 0 0,2 0 0,-2 1 0,0-1 0,1 1 0,-1 0 0,-1-1 0,0 0 0,0-1 0,0 1 0,1 1 0,0 1 0,-2-1 0,0 3 0,0-2 0,0 3 0,-2 1 0,0 1 0,0-1 0,2 3 0,-1 1 0,-1 1 0,1 1 0,-1-1 0,2 0 0,0-1 0,0-1 0,0 1 0,0 1 0,0-2 0,0 0 0,2 1 0,0 1 0,2-2 0,-1 0 0,1 1 0,1 1 0,0-2 0,2 1 0,0 0 0,1 0 0,-1 2 0,3-1 0,-2 0 0,1-2 0,2 2 0,-2-2 0,0 3 0,0 1 0,2-2 0,-2 2 0,-2-3 0,1 0 0,-2 0 0,0 2 0,1-1 0,-1 1 0,1 1 0,-2 1 0,0-2 0,0 1 0,-2 0 0,1 1 0,-1-1 0,0 2 0,-2-1 0,2 2 0,-1-1 0,0-1 0,0 2 0,-2-2 0,0-1 0,0 1 0,-1-1 0,0 1 0,-2-1 0,0 1 0,-2 0 0,-1-1 0,-1 1 0,1-2 0,-3 1 0,1-2 0,-1 0 0,0 1 0,0-4 0,-3 0 0,2-1 0,1 1 0,-2-1 0,0 0 0,0 0 0,0-1 0,0 0 0,1-2 0,0 0 0,-1-1 0,2-1 0,0 2 0,2-2 0,1-1 0,-1 1 0,2-2 0,0 0 0,0 0 0,2 2 0,-2-2 0,3 0 0,-1 0 0,2-2 0,-1 1 0,1 0 0,1-1 0,1 3 0,1 0 0,2 2 0,2-1 0,0 1 0,1 0 0,2 0 0,1 1 0,1 0 0,-1-1 0,1-1 0,3 1 0,0-1 0,1 0 0,2 1 0,-1-2 0,0 1 0,2-1 0,-2 0 0,1-3 0,1 2 0,1 0 0,-1 0 0,0 0 0,-1 0 0,1-2 0,0 1 0,0-1 0,-1 1 0,1 0 0,-2-1 0,0-1 0,0-1 0,-2 1 0,0-1 0,1 0 0,0-1 0,-1-2 0,0 2 0,-2 0 0,-1-2 0,0 0 0,-3 2 0,2 0 0,0 0 0,-3 0 0,0 2 0,0 0 0,-1 2 0,-2 2 0,1 2 0,-2-2 0,0 1 0,-1-1 0,2 1 0,-1 0 0,1 1 0,-2-3 0,1 4 0,-1-1 0,-1-2 0,2 3 0,-3-1 0,0 2 0,-1 2 0,-1 0 0,1 3 0,-2-2 0,1 2 0,-3-1 0,2 2 0,-2 3 0,0-1 0,0 2 0,-2-2 0,1 2 0,-1 0 0,1 0 0,0-2 0,-1 2 0,0 0 0,-1 0 0,1 0 0,0 1 0,2-1 0,0 0 0,0 0 0,0-1 0,1-1 0,2-1 0,0-1 0,2 1 0,0-1 0,0 0 0,0 1 0,2-1 0,0 1 0,3-1 0,-1 1 0,2-1 0,1-2 0,1 1 0,0-1 0,0-1 0,1 2 0,1-2 0,0 0 0,1 0 0,1-1 0,0-2 0,0 0 0,-2 0 0,0 0 0,2 0 0,-2 0 0,2 0 0,0 0 0,1-1 0,-1 0 0,-1-1 0,1-1 0,-2 1 0,2 0 0,1 1 0,-2-2 0,0 0 0,0 0 0,1 1 0,-1-3 0,-1 1 0,0 0 0,0-1 0,1 1 0,1-2 0,0-1 0,-1 1 0,1-3 0,-1 0 0,2-1 0,2-1 0,-2 1 0,3-1 0,-1 0 0,0-1 0,1 1 0,-2 1 0,1 1 0,-1 1 0,-3-1 0,-1 2 0,0 1 0,0 1 0,-2 0 0,1 0 0,-2 1 0,-1 1 0,1 0 0,-1 2 0,0-2 0,-2 0 0,2 0 0,-2 0 0,2-1 0,0 1 0,1 1 0,-2-1 0,0 1 0,-2 1 0,-1-1 0,-1 1 0,2 1 0,-3 0 0,-3 1 0,-1 1 0,-1-1 0,0 4 0,0-1 0,-2-1 0,0 3 0,-2-2 0,0 2 0,1 1 0,-4 1 0,3 1 0,-2-1 0,0 1 0,0-1 0,-1 1 0,-1 0 0,3 2 0,-2-1 0,1 0 0,0 1 0,0-1 0,2 2 0,2-3 0,1 0 0,-1 0 0,3 0 0,1-3 0,0 1 0,1-1 0,2-2 0,0 1 0,0 0 0,2 0 0,0 2 0,2-1 0,1 1 0,0-1 0,0 0 0,-1-1 0,1-1 0,0-2 0,0 2 0,0-1 0,0-2 0,1 0 0,2-1 0,0 0 0,0 3 0,2-3 0,-1 2 0,1-2 0,1-2 0,1 2 0,1-3 0,1 1 0,1-1 0,-2-1 0,2 2 0,-1 0 0,1-1 0,-1 2 0,1-3 0,-2 0 0,0 1 0,0 1 0,0-3 0,0 1 0,0 1 0,-3-3 0,0 1 0,0-2 0,0-2 0,-2 0 0,1 0 0,-3-1 0,-2 1 0,2-4 0,-3 3 0,1 0 0,-2 2 0,-1-1 0,-1 0 0,0 1 0,0-2 0,0 3 0,-1-1 0,0 0 0,-1 2 0,-1-1 0,1-1 0,-1 0 0,0 0 0,-1 1 0,-3 0 0,1 1 0,-1-1 0,1 1 0,-1-1 0,-1 1 0,-1 0 0,0 1 0,1 1 0,0 0 0,0 0 0,1 1 0,0 1 0,1 0 0,0 1 0,-1 0 0,1 1 0,-1 0 0,1 3 0,0 1 0,-1 2 0,3-1 0,0 1 0,-1 1 0,-1 0 0,2 0 0,0-1 0,0 1 0,1-1 0,-1 1 0,0-1 0,1 0 0,0 1 0,3-1 0,-2 1 0,0-1 0,0 0 0,1-1 0,-1-1 0,2 0 0,2 0 0,0 2 0,2-3 0,1 1 0,1 1 0,1-4 0,1 1 0,0 0 0,0 0 0,2-1 0,0 1 0,1-2 0,-1 0 0,-1 0 0,2 0 0,0 0 0,1 0 0,-1-2 0,-1 0 0,2 0 0,0-1 0,1 2 0,-1-3 0,-1 1 0,0-1 0,0 2 0,2-2 0,-1 1 0,1-1 0,0 1 0,0-2 0,0 0 0,0 0 0,-1 2 0,1-2 0,0 0 0,0 0 0,0-2 0,-1 1 0,-2 0 0,-1-1 0,-2-1 0,0-1 0,-1 1 0,0 1 0,1 1 0,-1 1 0,0 1 0,-2-1 0,2-1 0,-2 0 0,-1 0 0,3 2 0,-6 1 0,3 3 0,-3 1 0,-2 1 0,0 2 0,1 2 0,-1 0 0,0 2 0,-2-1 0,1 2 0,-3 2 0,2-1 0,-2 2 0,0 1 0,-1-2 0,1 4 0,-1-2 0,-2 0 0,1 1 0,-2 0 0,1 1 0,-1-1 0,1 0 0,-1-1 0,0-1 0,0-2 0,2 2 0,0-4 0,1 0 0,3-1 0,-1 0 0,2-1 0,0-2 0,1 1 0,-1-4 0,3-1 0,1-3 0,1-1 0,0-2 0,1 2 0,1-2 0,-1 0 0,2 0 0,1-1 0,0 0 0,1-2 0,2 2 0,1-3 0,1 0 0,-1 0 0,1 1 0,2-2 0,0 0 0,2-1 0,0 1 0,1 1 0,0-1 0,1 1 0,-2 0 0,1 2 0,0 0 0,-2 0 0,2 1 0,-1 1 0,0 1 0,0 1 0,-1 0 0,1-1 0,-2 1 0,0 2 0,0-3 0,-1 2 0,0 1 0,-2-1 0,-2-1 0,1 1 0,-2 0 0,-1 0 0,-1 1 0,-1 2 0,-3 1 4,1 1 0,-1-1 0,-1 3 0,0 1 8,0 1 1,0 0 0,-1 2 0,-1-1-9,-2 2 0,0 2 1,1 1-1,-1 1-4,1 2 0,-2 0 0,-1-1 1,0 0-1,-1 1 0,1 2 0,0-2 0,1-1 0,1 0 0,0 0 0,-3 0 0,1-1 0,2-1 0,-1 2 0,3-4 0,1 0 0,0-2 0,1 2 0,0-1 0,1 0 0,1 0 0,-1 0 0,4-3 0,2 1 0,0-1 0,4-1 0,-2-1 0,2 1 0,3 1 0,-1-2 0,4-1 0,1 1 0,1-1 0,0-1 0,1 0 0,0-1 0,-1-1 0,2 0 0,-4 0 0,1 0 0,2 0 0,-3 0 0,-1 0 0,0 0 0,-2 0 0,-3 0 0,0-1 0,0 0 0,-1-2 0,1-1 0,-2 1 0,-1 0 0,-1-1 0,-1-3 0</inkml:trace>
  <inkml:trace contextRef="#ctx0" brushRef="#br1" timeOffset="462">2566 32 18232,'-3'-6'-1680,"3"-1"1,-2 1 570,1 0 342,1 2 496,0 1 0,0 4 92,0 1 0,0-1 179,0 4 1,3-3 0,2 2 0,2 1 50,1 1 0,7 0 0,-2 1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9:20.700"/>
    </inkml:context>
    <inkml:brush xml:id="br0">
      <inkml:brushProperty name="width" value="0.06" units="cm"/>
      <inkml:brushProperty name="height" value="0.06" units="cm"/>
      <inkml:brushProperty name="color" value="#00A0D7"/>
    </inkml:brush>
  </inkml:definitions>
  <inkml:trace contextRef="#ctx0" brushRef="#br0">116 19 9204,'4'-2'0,"-1"1"0,-1-2 0,1 1 0,0 0 0,-1-1 0,0 1 0,-1 1 0,-4-1 0,1 3 0,-1 2 0,0 1 0,-2 0 0,1 2 0,-2 1 0,-1-1 0,1 1 0,0 0 0,-1 1 0,1 0 0,-1 3 0,1-2 0,0 1 0,-1 2 0,1 0 0,-1 1 0,-1-1 0,2 1 0,-2-2 0,5-1 0,-1-1 0,2-1 0,-2-1 0,4-3 0,-3-2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0:44.209"/>
    </inkml:context>
    <inkml:brush xml:id="br0">
      <inkml:brushProperty name="width" value="0.17143" units="cm"/>
      <inkml:brushProperty name="height" value="0.17143" units="cm"/>
      <inkml:brushProperty name="color" value="#F6630D"/>
    </inkml:brush>
  </inkml:definitions>
  <inkml:trace contextRef="#ctx0" brushRef="#br0">1 73 9096,'4'-17'0,"-2"2"0,4 0 1,-4 0 1,6 7-1,0 6 3,3 8 0,4 7 1,-2 6-1,0 2-4,3 2 1,5 7 0,1 3 0,2 5-1,-1 6 0,5 5 0,4 6 0,3 3 0,0 3 0,0 0 0,1-3 0,-1-1 0,1-2 0,-2 0 0,-1-4 0,-1-5 0,-2-5 0,0-3 0,-4-1 0,1-1-4,-1-1 1,-4-4 0,-3-9-1,-5 0-32,-1-2 0,-1-3-17,-3-2 53,-4-2 0,-5-16 0,-5-3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9:32.636"/>
    </inkml:context>
    <inkml:brush xml:id="br0">
      <inkml:brushProperty name="width" value="0.06" units="cm"/>
      <inkml:brushProperty name="height" value="0.06" units="cm"/>
      <inkml:brushProperty name="color" value="#00A0D7"/>
    </inkml:brush>
  </inkml:definitions>
  <inkml:trace contextRef="#ctx0" brushRef="#br0">540 46 9204,'5'-5'0,"0"1"0,-2 3 0,-1-1 0,-1 0 0,2 1 0,0-1 0,-2-1 0,1 4 0,-4 1 0,-3 0 0,2 3 0,-2-1 0,0 2 0,0 0 0,-2 0 0,1 2 0,-1-1 0,1 2 0,0 2 0,-1-3 0,1 1 0,-1 0 0,1-2 0,0 2 0,-1-2 0,1-1 0,1 1 0,1-1 0,-1 1 0,2-2 0,-2-1 0,4-1 0,-1-3 0,4-3 0,2 0 0,1-3 0,0-1 0,-1 1 0,1-1 0,1 0 0,1-1 0,-1 0 0,0-2 0,1 3 0,-1-3 0,1 0 0,-3 3 0,0-3 0,1 2 0,1-1 0,0 1 0,-1 1 0,-2 1 0,0-1 0,0 4 0,-2 0 0,1 0 0,1 2 0,-8 4 0,1 3 0,-3 2 0,3-1 0,-2 1 0,-1 0 0,1 1 0,0-2 0,-1 1 0,1 0 0,-1 2 0,1-2 0,0 0 0,-1 0 0,3-1 0,0-1 0,-1 1 0,2-1 0,-3 1 0,2-1 0,0 0 0,0-2 0,3-1 0,-2-4 0,6-1 0,1-2 0,-1-3 0,1 0 0,-1-2 0,1 1 0,0-1 0,1 0 0,-1 1 0,1-1 0,0 1 0,0-1 0,-2 1 0,0-1 0,2 0 0,-3 3 0,1 0 0,0-1 0,-1 3 0,-1 0 0,1 2 0,-2-1 0,0 3 0,-3 4 0,-3 2 0,-1 2 0,1 2 0,-1 1 0,-1 2 0,-1 0 0,2-1 0,0 0 0,0 0 0,1-1 0,-1 0 0,1 1 0,-1 0 0,2-1 0,0-3 0,0 0 0,3-2 0,0-2 0,2-2 0,1-4 0,1 0 0,1-3 0,2 0 0,-1-2 0,1-2 0,1-1 0,0 1 0,1-1 0,-1-2 0,1 0 0,1-1 0,1 0 0,-2 1 0,1-1 0,-2 0 0,0 1 0,1 1 0,-1 2 0,-2 2 0,-2 1 0,-1 2 0,-2 4 0,0 5 0,-2 0 0,-1 2 0,0 1 0,-3 1 0,1-1 0,0 2 0,0-2 0,1 2 0,1 0 0,-1 0 0,-1-1 0,0 3 0,0-2 0,2-1 0,-2 2 0,2-2 0,0 0 0,0 1 0,2-2 0,-1-1 0,1-1 0,1-2 0,-1-2 0,4-4 0,-1-2 0,4-2 0,-1-1 0,-1 1 0,3-1 0,-2-2 0,2-1 0,1 0 0,-1-2 0,0 1 0,1-1 0,-1-1 0,1 1 0,0-1 0,1 0 0,-3 0 0,0 2 0,2 1 0,-2 1 0,0 1 0,0 1 0,-4 4 0,1 3 0,-3 4 0,-1 2 0,-3 2 0,2 1 0,1-1 0,-1-1 0,-1-1 0,1 1 0,-1 2 0,1-2 0,-2 1 0,2 0 0,1-2 0,1-2 0,-1 1 0,1-1 0,1-1 0,0 0 0,3-5 0,0-1 0,2 0 0,-1 1 0,-2-3 0,2 0 0,-1 0 0,1 1 0,-2-2 0,2 2 0,-2-2 0,3 0 0,-4 2 0,1-1 0,-1 3 0,-1-2 0,-1 2 0,-1 0 0,-2 2 0,-2 0 0,0 0 0,-1 0 0,1 2 0,-1 0 0,1 1 0,0 1 0,-1 0 0,1-2 0,-1 2 0,1 0 0,0 0 0,-1-1 0,1 0 0,-1 1 0,3-1 0,0 0 0,2-1 0,-1-1 0,4 1 0,1-4 0,2 1 0,2-1 0,-1-1 0,-1 1 0,2-1 0,1 2 0,-2-1 0,1 0 0,0 0 0,2-1 0,1 0 0,-1 0 0,-1-1 0,-1 2 0,1-1 0,-1 1 0,0 0 0,1-1 0,-1 0 0,1-2 0,-1 3 0,-2-2 0,1 2 0,-4 0 0,-1 2 0,-4 0 0,-2 0 0,0 2 0,-1 1 0,-2 0 0,2-1 0,-2 2 0,2-1 0,1 0 0,-1-2 0,1 1 0,0 0 0,-1-2 0,1 1 0,-1 1 0,1 0 0,0 0 0,0-1 0,1 0 0,1 1 0,1 0 0,-1-1 0,-1 1 0,2-1 0,0 2 0,4-3 0,1 0 0,0-2 0,1-1 0,1 0 0,-1 0 0,0 0 0,1 1 0,-2 1 0,2-1 0,-2 2 0,0 2 0,-2 3 0,-2 3 0,0 3 0,-2 1 0,0 1 0,-3 2 0,0 2 0,-1-1 0,0 5 0,0-3 0,1 1 0,0-1 0,1-2 0,0 1 0,1-2 0,1-4 0,2-1 0,-2-2 0,2-3 0,-1-2 0,4-8 0,0 0 0,2-2 0,2 0 0,-1-1 0,1-2 0,-1 0 0,2-5 0,-2 2 0,2-1 0,0-1 0,3-2 0,-1-2 0,0 0 0,-1 2 0,0-1 0,-2 1 0,0 1 0,0 1 0,-2 2 0,1 2 0,-1 3 0,0 1 0,-2 0 0,2 5 0,-3 2 0,-2 2 0,-1 5 0,1-1 0,-1 1 0,2 1 0,-3 1 0,-1 1 0,-1 2 0,0 1 0,-1 1 0,1 1 0,-1-1 0,1 2 0,0-1 0,-1 2 0,1 1 0,-1 0 0,1-1 0,0-2 0,-1-2 0,1-1 0,0-1 0,2-3 0,2 0 0,-2-5 0,3-1 0,0-4 0,2-2 0,1-2 0,2-1 0,-1-1 0,0-1 0,2-1 0,1-1 0,1-2 0,-1 0 0,0-2 0,1 1 0,-1-1 0,1 1 0,2-1 0,-1-1 0,2-3 0,1 0 0,-1 2 0,-1-1 0,-2 4 0,-1 1 0,1 2 0,-2 5 0,0 0 0,-3 4 0,-2 2 0,0 3 0,0 3 0,-2 1 0,0-1 0,1 1 0,0-1 0,0 0 0,-1-2 0,1 2 0,-1-2 0,2-1 0,0 0 0,0-3 0,2 0 0,0 0 0,2 0 0,1 0 0,-1-2 0,0-1 0,1 2 0,-1-2 0,0 1 0,-3-1 0,1 1 0,2 1 0,-3-2 0,1 3 0,-2-2 0,0 1 0,-2-2 0,-3 3 0,0 0 0,0 0 0,1 0 0,-1 0 0,-1 0 0,0 0 0,0 1 0,-1 1 0,1-1 0,-1 1 0,1-2 0,0 0 0,1 0 0,1 0 0,3 0 0,-2 0 0,6 0 0,-2 0 0,3 0 0,1 0 0,1 0 0,0-2 0,1-1 0,-1 1 0,1-1 0,-1 0 0,0 1 0,0 0 0,-2-2 0,2 3 0,-2-2 0,2 0 0,0 2 0,0-2 0,-2 1 0,-1 1 0,0-2 0,-2 3 0,1 0 0,-4 0 0,-2 0 0,-2 1 0,-1 1 0,1-1 0,0 1 0,-1 1 0,1-2 0,-1 1 0,1-1 0,0 1 0,-1 0 0,1 0 0,-1 1 0,1-2 0,0 3 0,-1-1 0,1 1 0,0-1 0,1 0 0,1 0 0,2 2 0,-3-2 0,1 2 0,0-1 0,-1-2 0,3 2 0,-2 1 0,0 1 0,0 0 0,0 1 0,1-1 0,-1-2 0,1 1 0,0 0 0,0 3 0,-1-1 0,1 2 0,0-2 0,0 0 0,-1 0 0,1 0 0,0 2 0,1-1 0,-3 0 0,2 0 0,0 0 0,-2 0 0,1 0 0,1 0 0,-1 0 0,1 0 0,-1-1 0,-1 0 0,2-1 0,0 0 0,-2 1 0,3-1 0,-2 1 0,-1 2 0,1-2 0,0 2 0,0-2 0,0 2 0,-1-1 0,1 2 0,0-1 0,0-1 0,0 0 0,-1 0 0,1 1 0,-1 1 0,1-2 0,0 0 0,0-1 0,0 0 0,0-1 0,2 1-1,-2-1 0,1-2-7,1 1 4,1-4 0,1 1 1,0-4 0,3 1 1,1-4 1,2 1 0,0-2 0,-1-1 0,-1 1 0,0-1 1,4 1-1,-1-1 1,2-2 0,-1 0 0,0-2 0,-1-1 0,2-1 0,2-1 0,-1-2 0,1-1 0,0 1 0,-3-1 0,3-2 0,0-1 0,-1 1 0,-1 3 0,-3 1 0,0 3 0,-2 2 0,1 2 0,-3-1 0,1 5 0,-1 2 0,-1 1 0,2 1 0,-3 0 0,-1 3 0,0 1 0,-2 2 0,-1 0 0,0 1 0,-2 1 0,-1 2 0,1 0 0,-1 1 0,-1 3 0,-1 1 0,-1-1 0,2 2 0,-1 0 0,-1 1 0,0 3 0,-2-2 0,1 2 0,0-2 0,0 0 0,1 0 0,0-1 0,1-2 0,1-2 0,1-1 0,1-1 0,1-2 0,1-2 0,1-1 0,-1-2 0,3-1 0,-2-3 0,6-3 0,1-1 0,2-2 0,0-3 0,1 0 0,0-1 0,1-1 0,0-2 0,3-2 0,0-2 0,1-2 0,2-3 0,0-2 0,2-3 0,0-3 0,1-2 0,2-1 0,-2 1 0,-2 3 0,-4 5 0,-3 5 0,-1 3 0,-3 3 0,2 3 0,-6 4 0,2 6 0,-1 1 0,-1 3 0,0 1 0,0 1 0,-2 0 0,0 1 0,0 0 0,-1 1 0,-1 2 0,-2 3 0,-1 0 0,1 0 0,0 0 0,-2 0 0,1 2 0,-2 2 0,-2 1 0,0 1 0,0-1 0,0 2 0,-3 3 0,1-1 0,-1 0 0,1 0 0,2-1 0,1-1 0,0-2 0,0-1 0,2 0 0,0-4 0,1-3 0,3-2 0,-1-1 0,3-1 0,0-2 0,2-2 0,0-4 0,2-1 0,0 0 0,3-2 0,0-4 0,2-1 0,2-3 0,0 1 0,0-2 0,1 0 0,2-1 0,1-5 0,1 1 0,0-2 0,1-1 0,3-1 0,-1-3 0,1-1 0,2-1 0,-5 4 0,-1 4 0,-3 5 0,-2 1 0,-1 5 0,-2 2 0,-2 2 0,2 3 0,-5 0 0,1 4 0,-4 0 0,0 3 0,-2 0 0,0 2 0,0 1 0,-4 6 0,1 0 0,-1 0 0,-2 2 0,-1 4 0,0-1 0,-1 1 0,-1 0 0,0 2 0,-2 2 0,-2 1 0,1 0 0,0-2 0,4-1 0,-1-2 0,3-1 0,-2-3 0,4-1 0,0-4 0,1-3 0,0 0 0,1-2 0,2-2 0,2-2 0,2-4 0,2-2 0,1-2 0,2-2 0,2 0 0,1 0 0,-1-3 0,1-1 0,1-2 0,4-2 0,0-4 0,1 0 0,-1-1 0,3 0 0,1-6 0,2-3 0,0-2 0,0-2 0,0 4 0,-3 3 0,-3 3 0,-1 3 0,-4 6 0,-2 5 0,-1 2 0,-3 2 0,2 1 0,-1 1 0,-1 2 0,-1-2 0,1 1 0,-1-2 0,3 1 0,-2 1 0,1 0 0,-4 4 0,-1 1 0,-2 2 0,0 2 0,0 0 0,-1 2 0,-1 0 0,-1-1 0,-1 2 0,-1-1 0,2 0 0,0-1 0,0 2 0,1-2 0,2-1 0,-2 0 0,2-1 0,-2-1 0,2 0 0,0 0 0,2-2 0,0-4 0,2-2 0,2-2 0,2-1 0,2-1 0,0-1 0,-2-1 0,2 2 0,-2 0 0,2 1 0,1 0 0,-2-1 0,0 0 0,-1 1 0,-1 2 0,1 1 0,-1-2 0,0-1 0,1 1 0,1-1 0,-1 1 0,0 0 0,1-1 0,-2 1 0,0-1 0,0 3 0,-2 0 0,2-1 0,1 1 0,-2 0 0,0 2 0,-2 0 0,0 2 0,2-1 0,0-1 0,0 0 0,-2-2 0,0 2 0,0-2 0,0 2 0,0-3 0,0 4 0,1-2 0,1 3 0,-1 0 0,3 0 0,-2 0 0,-1 0 0,3 0 0,-2-3 0,1 2 0,0-1 0,-3 2 0,4 0 0,-2 0 0,-1 0 0,2 0 0,-3 0 0,0 2 0,0 3 0,-1-2 0,-1 2 0,0-1 0,-2-1 0,2 3 0,-2-2 0,1 1 0,-1 0 0,0 0 0,-2 0 0,1 0 0,1 2 0,0 1 0,-3 1 0,2-1 0,0-1 0,0-1 0,1 1 0,0 0 0,-1 1 0,3-1 0,-1 0 0,0-2 0,1 0 0,0-2 0,-1 2 0,1-4 0,3 2 0,1-3 0,0-2 0,1-1 0,1 0 0,-1 0 0,1-2 0,1 2 0,-1-2 0,1 1 0,0 0 0,0-3 0,-1 1 0,1 0 0,-1 1 0,0 1 0,1-1 0,0-1 0,0 1 0,-1 0 0,-1 0 0,1 1 0,-1-2 0,0-1 0,-1 3 0,0 0 0,-1 2 0,-1-1 0,0 4 0,-1 1 0,-1 0 0,0 3 0,-2-2 0,0 2 0,0-1 0,-2 0 0,3 3 0,-1-1 0,-1 0 0,2 1 0,-2 1 0,1 1 0,-1-1 0,1 0 0,0-1 0,-1 3 0,2 0 0,-3-2 0,3 2 0,-2-1 0,1-1 0,2-1 0,-2 0 0,1-1 0,-2 1 0,5-4 0,-3-1 0,4-3 0,1-1 0,-1-3 0,3 1 0,-1-2 0,1-1 0,-1 1 0,0-1 0,2-2 0,-1 2 0,0-1 0,0 0 0,0-1 0,2 2 0,-3-2 0,2 0 0,-1 1 0,-2-1 0,1 3 0,1-1 0,0 1 0,-2 0 0,1-1 0,0 1 0,-1-1 0,0 3 0,1 0 0,1-1 0,-3 1 0,2 0 0,0-1 0,-2 1 0,1 0 0,-1-1 0,1 2 0,0-2 0,1 2 0,-1-2 0,-1 0 0,1 3 0,-2-2 0,0 3 0,0-2 0,0 3 0,-2 0 0,0 0 0,-2 0 0,0 0 0,-3 0 0,3 0 0,0 2 0,-1 0 0,-1 0 0,-1-2 0,1 2 0,0 0 0,0 1 0,1-1 0,1 0 0,-1 0 0,0-1 0,0 1 0,0-1 0,0 1 0,2-2 0,-1 1 0,1 1 0,1-1 0,-1 1 0,2-1 0,-3-1 0,2 0 0,0 0 0,-1 0 0,1 2 0,-1 1 0,0 0 0,0-1 0,2 3 0,-2 0 0,-1-2 0,1 2 0,0 0 0,1 0 0,-3 0 0,2-1 0,0 1 0,-2 1 0,1 0 0,1 0 0,-1 1 0,1-1 0,1 1 0,-3 0 0,1 1 0,0 0 0,-1 1 0,3-3 0,-2 1 0,-1-1 0,1 1 0,0 2 0,-1 1 0,2-1 0,-1-2 0,0-2 0,1 0 0,-1 1 0,-1 0 0,2 0 0,0 1 0,-1-3 0,2 0 0,-1 1 0,1 1 0,-1 1 0,-2-1 0,1 0 0,1 1 0,-1-1 0,1 1 0,0 1 0,-2 1 0,1-1 0,0-1 0,1 0 0,-1 1 0,1-1 0,-2 2 0,1-2 0,-1 0 0,1-1 0,0 1 0,-1 1 0,2 1 0,-2-1 0,2-2 0,0 1 0,0-1 0,-1 1 0,1-1 0,0 1 0,0-2 0,-1 0 0,3-3 0,-1-2 0,3 0 0,2-2 0,0-3 0,0 2 0,1-2 0,1-2 0,1-1 0,0-1 0,0 1 0,2-3 0,0-1 0,1-3 0,3-1 0,-2 0 0,2-2 0,-2-1 0,1 0 0,-1 0 0,0 0 0,-1 2 0,-2 2 0,-1 3 0,1 1 0,-3 2 0,0 2 0,-2 4 0,0 0 0,-4 3 0,0 3 0,-1-1 0,2 3 0,-2 0 0,0 0 0,0 0 0,-1 2 0,-1 0 0,-1 1 0,2 0 0,0 2 0,-1 0 0,-1 0 0,0-1 0,-1 2 0,1 0 0,0 1 0,-1 1 0,1 0 0,-1 0 0,-2-1 0,2 2 0,-2 0 0,2 1 0,1-1 0,-1 1 0,1-2 0,0 1 0,-1-2 0,1-1 0,-1 1 0,1 0 0,0-2 0,-1-1 0,1 1 0,1-1 0,1-1 0,2-1 0,-2 0 0,1-1 0,-1 0 0,2 1 0,-1-1 0,0 1 0,0-2 0,1 0 0,0 0 0,1 0 0,-2 0 0,0 2 0,0-1 0,1-2 0,0 1 0,1-1-1,1 0 0,0-4 1,1-5-1,1 0 0,1-2 0,2 1 0,-1-1 0,1-2 1,2 1-1,1-2 1,0-2-1,0 0 1,-1-1 0,0 0 0,1-2 0,1 0 0,-1-2 0,-1-1 0,1 1 0,1 0 0,-1-2 0,-1 3 0,-1 1 0,0 3 0,-1 3 0,-2 0 0,0 2 0,-1 4 0,-2 1 0,0 4 0,0-1 0,0 3 0,-3-1 0,2 2 0,-3-1 0,1 1 0,-1-1 0,2 3 0,-2-2 0,-1 3 0,-1 0 0,0 1 0,0 0 0,0 1 0,0-1 0,1 2 0,-4 0 0,2 1 0,1 1 0,0 1 0,-2 0 0,1 1 0,-2-1 0,0 2 0,3-1 0,0-1 0,-1-1 0,1 0 0,-1 0 0,1-1 0,0-1 0,-1 1 0,1-2 0,0 0 0,2-1 0,-2 0 0,2-1 0,0 0 0,0-1 0,2-1 0,-2-2 0,2-1 0,-1-4 0,4-1 0,0-2 0,2-2 0,1 2 0,-1-1 0,0-1 0,2-2 0,1-1 0,0 1 0,-1-1-1,-1 1 1,0-1 0,3 0-1,-1-1 1,0-2 0,-1 2 0,0 0 0,1-2 0,2-3 0,0 1 0,0-2 0,-1-1 0,2 1 0,2 0 0,-3-2 0,0 4 0,-1 0 0,0 2 0,-1 1 0,0 5 0,-2 4 0,-2 4 0,-3-1 0,-2 3 0,-1-1 0,3 2 0,-2-2 0,1 1 0,0 1 0,-3-1 0,0 2 0,0 2 0,-2 0 0,1 0 0,0 2 0,-1 0 0,1 0 0,-1 1 0,-1 1 0,-1 1 0,1 0 0,-1 2 0,0 1 0,0 0 0,-1 2 0,0-2 0,1-1 0,1-2 0,1 0 0,1 0 0,-1 0 0,2-1 0,0-2 0,0 0 0,3-4 0,0-2 0,2-2-1,0-4 0,3-2 0,1-2-1,2-1 1,0-1 0,1-1-1,-1 1 1,0-2 1,1 0 0,0-3-1,1 1 1,0-1 0,2-2 0,-2-1 0,1 0 0,1-2 0,0 0 0,3 0 0,-2 2 0,0 0 0,-3-2 0,2 2 0,-1 0 0,-1 4 0,-1-1 0,-1 5 0,-1 0 0,-1 1 0,-2 0 0,1 4 0,-3 3 0,0 4 0,-3 2 0,-1 0 0,-2 1 0,-1 2 0,1-1 0,0 3 0,-1 0 0,1 1 0,-1-1 0,-1 0 0,-1 2 0,-1 1 0,2 2 0,-2-2 0,1 2 0,-2 0 0,2-1 0,-1 2 0,0-1 0,2 0 0,1-1 0,-1 0 0,-1-2 0,1 0 0,3-2 0,1-1 0,0-1 0,0-1 0,-1-1 0,1-1 0,0 1 0,2-1 0,-1 1 0,1-2 0,-1 0 0,0-1 0,1-1-2,2 1-8,0-3 0,0 2-3,0-3 8,3 0 1,-3 0 1,3 0 0,-3 0 1,3 0 0,-2 0 1,2 0 1,-3 1 0,0 1-1,0-1 1,0 2 0,0-3 0,0 2 0,0-1 0,2 1 0,-1 2 0,2-3 0,-3 4 0,0-4 0,0 3 0,0-2 0,0-2 0,0 4 0,1-3 0,1 2 0,-1-1 0,2-2 0,-1 0 0,0 2 0,1-1 0,-1 1 0,-1-1 0,3-1 0,-1 0 0,1 0 0,-2 0 0,2 0 0,-2 0 0,3 0 0,-4 0 0,5 0 0,-5 0 0,3 0 0,-2 0 0,4 0 0,-6 0 0,3 0 0,-3-3 0,0 2 0,0-1 0,0 2 0,-3 0 0,2 0 0,-3 0 0,1 0 0,-1 0 0,2 0 0,-2 0 0,2 2 0,-3 0 0,2 1 0,-1-1 0,-2-1 0,5 1 0,-2-2 0,3 0 0,1-2 0,0-1 0,2 0 0,-1 1 0,1 0 0,1-1 0,1 1 0,0-1 0,-1 0 0,0-1 0,2 1 0,-2-1 0,2 3 0,-2-2 0,-1 0 0,1 2 0,-2-1 0,-1 1 0,4-1 0,-4 1 0,2-2 0,-3 3 0,-1 0 0,-1 0 0,1 1 0,-2 0 0,1 1 0,0 1 0,-1-3 0,-1 2 0,0 0 0,3 1 0,-2-2 0,0 1 0,0 3 0,-3-3 0,2 2 0,-2-2 0,2 2 0,-1-1 0,0 0 0,1 0 0,-1-2 0,1 1 0,0 0 0,2-1 0,-3 1 0,4-2 0,-5 0 0,5 0 0,-1-2 0,2-2 0,0-2 0,2-1 0,-1 3 0,2 0 0,-1-1 0,0-1 0,3 0 0,-1-1 0,0 1 0,0-1 0,1 1 0,0-1 0,0-1 0,0-1 0,-1 1 0,2 1 0,-1 1 0,-1 0 0,0-1 0,2 1 0,-2-1 0,2 1 0,-3 0 0,2-1 0,-1 1 0,0-1 0,3-1 0,-1 2 0,-2-2 0,0 4 0,-1-2 0,1 0 0,-2 0 0,2 1 0,-1 1 0,-1 0 0,0-1 0,0 1 0,0 2 0,-1-2 0,1 1 0,-1-2 0,2 4 0,-3-3 0,0 2 0,0 0 0,0 4 0,-1 0 0,-1 2 0,0 1 0,-2 1 0,0 0 0,-1 1 0,1-1 0,-1 0 0,0 2 0,0-1 0,1 2 0,-1-1 0,0 0 0,0-1 0,1 2 0,-1-1 0,0 1 0,0 0 0,0-1 0,0 1 0,2-1 0,-1 0 0,1-1 0,-1 0 0,2-1 0,-2 1 0,1 1 0,-1 1 0,2-2 0,-1-2 0,0 0 0,1 0 0,1 0 0,-1-1 0,1 2 0,-2-6 0,3 3 0,0-6 0,2 2 0,1-3 0,-2-1 0,3-1 0,-1 0 0,1-1 0,1 1 0,-3-1 0,1 0 0,0-1 0,2 1 0,-1-3 0,0 1 0,0-2 0,1-1 0,1-1 0,1 0 0,2-2 0,-2-1 0,2-1 0,0 1 0,-1 1 0,1 1 0,-3-1 0,1 2 0,-1 3 0,-2 0 0,0 2 0,1-1 0,-2 1 0,0 1 0,0 1 0,-2 0 0,3-1 0,-1 1 0,1-1 0,-1 1 0,0-1 0,0 1 0,1 0 0,-1 0 0,0 2 0,-1-2 0,1 5 0,-3-2 0,0 4 0,0 1 0,0 2 0,-1 1 0,-1 0 0,0 0 0,-2 0 0,-1 0 0,2 2 0,-1-1 0,0 1 0,1-1 0,-1 1 0,-1-1 0,1 0 0,-1 1 0,-1-1 0,1 1 0,0 1 0,0 1 0,1 1 0,-2 0 0,-1-1 0,1 0 0,-1 2 0,1-2 0,0 0 0,-1 1 0,2 0 0,0-1 0,0-1 0,0-1 0,2-1 0,-1 1 0,1 1 0,-1 1 0,2-1 0,-2-3 0,1-1 0,-1 1 0,2 1 0,-2 0 0,2 0 0,-3 1 0,4-3 0,-1 0 0,-1 1 0,1 1 0,-1-2 0,2 1 0,-2 0 0,1-2 0,-1 1 0,2 0 0,-3 0 0,2 2 0,-1-5 0,3 2 0,0-1 0,-2 0 0,1 1 0,-1-1 0,1 1 0,0 3 0,-1-2 0,1-1 0,-1-3 0,2 0 0,0 3 0,0-2 0,0 2 0,0-3 0,2 2 0,0-1 0,2 1 0,-2-1 0,3-1 0,-3 0 0,2 0 0,-2 0 0,2 0 0,-1 0 0,1 0 0,1 0 0,-2-1 0,2-1 0,-1 1 0,2-1 0,1 0 0,-1-1 0,-2 1 0,1-1 0,-3 3 0,2-2 0,-2 1 0,2 0 0,-1-1 0,0 1 0,-1-1 0,-1-1 0,3 1 0,-2 0 0,3 2 0,-4-3 0,5 2 0,-5-2 0,1 1 0,1 0 0,-2 0 0,2 2 0,-3 0 0,-3 0 0,2 0 0,-4 0 0,4 1 0,-2 0 0,0 1 0,2 1 0,-3-3 0,1 2 0,-2 0 0,1 2 0,1-2 0,-1 0 0,0 1 0,1-1 0,1 2 0,-3-2 0,1 0 0,1 1 0,-3-1 0,2 2 0,-1-2 0,0 1 0,0 0 0,2 0 0,-2-1 0,1 0 0,1 0 0,-1-2 0,2 0 0,-2 0 0,2 0 0,-3 0 0,3 0 0,-2 0 0,2 0 0,-3 0 0,4 0 0,-3 0 0,2 0 0,2 0 0,-4 0 0,2 0 0,1-3 0,-2-1 0,3-2 0,0 0 0,0-1 0,2 1 0,1-1 0,-1 2 0,0 0 0,0 0 0,1 2 0,-2-2 0,1 1 0,3-1 0,-2-1 0,0 0 0,-1 1 0,0 1 0,1-1 0,-2 1 0,1 0 0,1 2 0,-1-2 0,1 0 0,-1 0 0,-1 0 0,1 2 0,-1 1 0,-1-1 0,0 2 0,0 2 0,-1 1 0,0 2 0,-2 0 0,1-3 0,0 2 0,0 1 0,-2-1 0,1 0 0,-1 1 0,3-2 0,-2 2 0,0 0 0,2-2 0,-1 1 0,-1-1 0,1 1 0,-1-2 0,1 2 0,1 1 0,-3 1 0,2-2 0,0 1 0,1-3 0,1 1 0,-3 0 0,3-1 0,-3-1 0,3 1 0,0-1 0,0 2 0,0-1 0,0-1 0,0 3 0,0-2 0,1-1 0,1 1 0,-2-2 0,3 0 0,-3 0 0,1-2 0,0-1 0,2 0 0,-1 1 0,-2-2 0,0-1 0,0-1 0,2-1 0,0 1 0,-1 0 0,2-1 0,-1 1 0,1-1 0,-1 1 0,0-1 0,1-1 0,1-1 0,0 2 0,-2 0 0,2 2 0,0 0 0,0-2 0,1 2 0,-2-3 0,0 0 0,1 1 0,3 0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9:40.717"/>
    </inkml:context>
    <inkml:brush xml:id="br0">
      <inkml:brushProperty name="width" value="0.06" units="cm"/>
      <inkml:brushProperty name="height" value="0.06" units="cm"/>
      <inkml:brushProperty name="color" value="#00A0D7"/>
    </inkml:brush>
  </inkml:definitions>
  <inkml:trace contextRef="#ctx0" brushRef="#br0">366 13 8987,'3'-4'0,"-2"2"0,1 2 0,-2-3 0,0 2 0,1-2 0,1 3 0,-1 0 0,2 0 0,-3 0 0,-3 0 0,2 0 0,-4 0 0,3 0 0,-2 0 0,2 0 0,-2 0 0,-1 0 0,1 0 0,0 0 0,-1 0 0,-1 0 0,2 0 0,-1 0 0,1 2 0,-2 0 0,1 1 0,1-3 0,2 0 0,-2 0 0,2 0 0,-3 0 0,3 0 0,-2 0 0,3 0 0,-2 2 0,0 0 0,2 1 0,-1-1 0,-1-1 0,1 4 0,0-3 0,1 1 0,0 1 0,-1-1 0,-1 0 0,3 0 0,-2 0 0,1 2 0,-1-1 0,0 2 0,0 0 0,1 1 0,-1-2 0,-1 0 0,2 0 0,-1 0 0,-1 0 0,1 2 0,0-3 0,1 0 0,-1 1 0,1-1 0,-2 0 0,1 1 0,1-1 0,-1 0 0,1 1 0,-1-1 0,0 0 0,-1-1 0,1 2 0,0 0 0,0-3 0,2 2 0,0-2 0,-1 2 0,-1-1 0,2 2 0,-3-1 0,1 0 0,-1 0 0,2 1 0,0-2 0,-1 2 0,0 0 0,-1 0 0,2 2 0,-1-1 0,-1-2 0,1 1 0,0 0 0,-2-2 0,2 2 0,0 0 0,0-2 0,-1 1 0,2 1 0,-2 1 0,1 0 0,-2 1 0,1-1 0,-1 1 0,3-3 0,-2 0 0,0 1 0,2-1 0,-1 0 0,1 0 0,-1 1 0,0-1 0,0-2 0,1 2 0,-1-2 0,2 3 0,-3 0 0,2 0 0,0 2 0,-2-1 0,-1 1 0,2-1 0,1 0 0,0 1 0,-1-3 0,0 0 0,0 1 0,-1 1 0,1 1 0,0-3 0,2 0 0,-2 0 0,0 3 0,0-3 0,2 0 0,0 1 0,-1-1 0,0 0 0,-2 1 0,1 1 0,-1 0 0,3 1 0,-2-1 0,-1 1 0,1-1 0,-1-2 0,3 0 0,0-1 0,-2 1 0,1 0 0,-1 3 0,1-3 0,0-1 0,-1 0 0,1 2 0,-1 0 0,1-2 0,-1 1 0,0 1 0,0-1 0,1 0 0,-1-2 0,2 3 0,-2 0 0,0 0 0,1 0 0,-1-1 0,-1-2 0,3 2 0,0 1 0,0-2 0,-2 0 0,0 0 0,0 0 0,2 4 0,-2-1 0,0 1 0,0-3 0,2 0 0,-3-2 0,1 3 0,0-1 0,1 2 0,0-1 0,-1-1 0,0-2 0,2 2 0,0-2 0,0 3 0,-1-3 0,-1 2 0,1-2 0,-1 3 0,1-3 0,1 2 0,0-2 0,0 2 0,0-2 0,-2 1 0,0-1 0,0 0 0,2 2 0,0 0 0,0 3 0,-2-3 0,0 0 0,-1-1 0,3 1 0,0-3 0,0 3 0,0-2 0,0-1 0,0 4 0,0-3 0,0 2 0,0-3 0,0 3 0,0-2 0,0-1 0,0 2 0,0-3 0,0 3 0,0-3 0,0 3 0,1-3 0,1 0 0,-1 0 0,3 1 0,-2 1 0,-2-1 0,4 2 0,-2-3 0,0 0 0,2 0 0,-2 0 0,2 0 0,-2-1 0,0-1 0,1 1 0,1-5 0,0 6 0,1-3 0,-4 2 0,2 0 0,0-2 0,-3 1 0,5 2 0,-3-3 0,1 3 0,-1-2 0,-1 1 0,3-1 0,-2 0 0,-1 0 0,2 2 0,-1-1 0,0-1 0,0 1 0,-2-2 0,0 2 0,0-1 0,3 2 0,-3-4 0,3 2 0,-3 1 0,0-2 0,0 0 0,0 3 0,0-6 0,1 5 0,1-1 0,-1 1 0,2 1 0,-3 0 0,0-2 0,0 1 0,0-2 0,0 3 0,0 3 0,-1-2 0,-1 1 0,1-2 0,-2 0 0,3 1 0,-3 1 0,2-1 0,-3 1 0,2 1 0,-3-1 0,4 1 0,-2-2 0,0 2 0,2-1 0,-1 0 0,-1 0 0,1 0 0,-2-2 0,3 1 0,-2 0 0,0 1 0,2 1 0,-4-3 0,3 0 0,-2 2 0,2-1 0,0 2 0,2-3 0,0 0 0,2 0 0,3 0 0,-2-2 0,2 0 0,-1-1 0,2 1 0,-2 1 0,1-1 0,-1 1 0,2 1 0,-1-1 0,-1-1 0,-2 2 0,2-3 0,1 3 0,1 0 0,1 0 0,-3 0 0,0 0 0,-2 0 0,2 0 0,-2 0 0,1 0 0,0 0 0,-3 0 0,6 0 0,-5 0 0,2 0 0,-3 0 0,-1 2 0,-1 0 0,0 0 0,-2-2 0,2 1 0,-2 1 0,1-1 0,-1 1 0,2-1 0,-2-1 0,0 0 0,-1 2 0,1 0 0,2 0 0,-2-2 0,1 0 0,-1 0 0,2 1 0,-2 1 0,2-2 0,-3 3 0,3-3 0,-2 0 0,2 0 0,-1 0 0,1 0 0,1 0 0,-5 0 0,6 0 0,-4 0 0,2 0 0,1 0 0,-2 0 0,1 0 0,1 0 0,-4 1 0,3 1 0,0-1 0,1 2 0,-1-3 0,1 0 0,-2 0 0,3 0 0,0-3 0,0-1 0,0-2 0,0 2 0,0-1 0,0 0 0,2 2 0,0-1 0,3-1 0,-3-1 0,2 2 0,-2-1 0,3 1 0,-3-2 0,2 1 0,-2 1 0,2 0 0,-2-3 0,3 1 0,-3 0 0,0 1 0,-2 1 0,1 3 0,0-2 0,1 0 0,0 2 0,-2-2 0,0 3 0,0 3 0,-2 1 0,1 2 0,-1 1 0,1-1 0,-1 0 0,0 1 0,0-1 0,-1 1 0,1-1 0,1 0 0,-2 1 0,1-1 0,1 1 0,-2-1 0,1 1 0,-1-1 0,3 0 0,0-2 0,-2-2 0,1-1 0,-2-1 0,4-3 0,0-1 0,1-2 0,1 0 0,-1-1 0,0 1 0,-1-1 0,2 1 0,0-1 0,0-1 0,-1-1 0,3-1 0,-2 0 0,-1 1 0,1 0 0,2-2 0,-3 2 0,1 0 0,0-1 0,1 2 0,-1 1 0,0 1 0,0 0 0,-1-1 0,-1 1 0,0-1 0,1 1 0,1 2 0,-3-1 0,2 0 0,0 0 0,0 0 0,-2 1 0,1-1 0,1-1 0,-2 2 0,3 0 0,-2-1 0,1-1 0,-1 2 0,1 0 0,-1-1 0,1-1 0,0 0 0,-1-1 0,2 3 0,-1 0 0,0-1 0,-1-1 0,1-1 0,0 1 0,1 0 0,0-1 0,-1 3 0,-1 0 0,1-1 0,-1-1 0,2 0 0,0-1 0,0 1 0,1-1 0,-1 1 0,0-1 0,-2 1 0,2 0 0,0-1 0,-1 1 0,1-1 0,-1 1 0,0 0 0,1 2 0,-3-2 0,3 2 0,-2-2 0,1 0 0,-1 2 0,1-1 0,-1 1 0,2 1 0,-3-3 0,3 2 0,0-2 0,-2-1 0,1 1 0,-1 0 0,1-1 0,0 1 0,-1-1 0,2 3 0,-1 0 0,0-1 0,-2-1 0,3 2 0,-1 0 0,0-1 0,1-1 0,-3 2 0,2-1 0,0 0 0,0 0 0,-1 0 0,3 1 0,-1-1 0,0-1 0,-2 0 0,1 0 0,3 1 0,-3 1 0,-1-1 0,2 1 0,-1 0 0,0-1 0,0 0 0,1-2 0,2 1 0,-1-1 0,-1 1 0,0 0 0,-1 2 0,-1 0 0,2 2 0,0-2 0,-2 1 0,1-1 0,-1 3 0,1-1 0,-1-1 0,1 1 0,-1 1 0,2-1 0,-3-1 0,3 1 0,-3-2 0,3 2 0,-2-1 0,1 1 0,-1 0 0,-1-2 0,0 3 0,0-3 0,0 2 0,0 1 0,0-2 0,0 0 0,0 3 0,2-2 0,-1 0 0,1 0 0,-1 1 0,-1-2 0,0 3 0,1-2 0,1 0 0,-1 0 0,1 2 0,-2 0 0,-2 0 0,0 0 0,-2 0 0,2 1 0,0 0 0,-1 1 0,1 0 0,-2-2 0,2 0 0,-2 1 0,1 1 0,1-1 0,0 1 0,0-1 0,-1 0 0,0 1 0,0-2 0,1 3 0,0-1 0,-2 1 0,3-1 0,-2 1 0,1-2 0,-1 3 0,1-2 0,2 1 0,0-1 0,0 1 0,-3 2 0,3 0 0,-2-1 0,1 2 0,1-2 0,-1 1 0,-1 0 0,1-2 0,-1 2 0,1 0 0,1-2 0,-2 1 0,0 1 0,-1 1 0,1 1 0,1-1 0,-4 0 0,3 1 0,-1-1 0,0 1 0,-1-1 0,1 0 0,-1 1 0,3-3 0,-2 0 0,0 1 0,2-1 0,-1-1 0,-1 0 0,1 2 0,-2 0 0,3-2 0,-2 1 0,0 1 0,2-1 0,-2 0 0,0 1 0,3-1 0,-3-1 0,1 1 0,0 0 0,-1 0 0,1 2 0,1-2 0,-2 1 0,0 0 0,3-2 0,-3 2 0,2-2 0,0 2 0,-2-1 0,1 0 0,0 1 0,0-1 0,1 1 0,-1-1 0,1 0 0,-1 1 0,-1 1 0,1 0 0,0 1 0,0-3 0,1-1 0,-1 0 0,1 2 0,-1 0 0,1-3 0,-1 1 0,0 0 0,0-1 0,1 1 0,-1 0 0,2 2 0,-3-1 0,2 1 0,0 0 0,-2-1 0,1 1 0,2 1 0,-2-2 0,0 1 0,0-1 0,2 2 0,0-1 0,-1-2 0,-1 0 0,1 2 0,-1-1 0,1 1 0,-1 0 0,0 0 0,1 0 0,0-2 0,1 1 0,-1 0 0,0 1 0,-1-1 0,0-2 0,2 3 0,0-1 0,0 2 0,-2-1 0,-1-1 0,1 0 0,2 3 0,-2-3 0,0 0 0,0 0 0,2 3 0,-1-3 0,-1 0 0,1-1 0,-1 1 0,1 1 0,1-2 0,0 1 0,-2-1 0,1 2 0,-1-1 0,1 0 0,1 0 0,-1-1 0,0 2 0,-1 0 0,0-3 0,2 2 0,0 0 0,0 3 0,-1-4 0,-1 0 0,0 0 0,0-2 0,2 4 0,0-3 0,0 2 0,0-2 0,0 3 0,0-3 0,-1 1 0,-1 0 0,2 2 0,-2-1 0,1 0 0,1 0 0,0-2 0,-1 1 0,-1-1 0,1 0 0,-1 2 0,1-2 0,1 3 0,0-3 0,0 2 0,0-3 0,-2 1 0,1 2 0,-2-3 0,3 4 0,0-4 0,0 3 0,0-2 0,0-1 0,0 2 0,0-1 0,-1-1 0,-1 1 0,1 0 0,-1 0 0,2-2 0,0 4 0,0-2 0,0-1 0,0 5 0,0-6 0,0 6 0,0-5 0,0 2 0,0-1 0,0-1 0,0 2 0,0 0 0,0-3 0,0 3 0,0-3 0,0 3 0,0-2 0,2 2 0,0-3 0,2 0 0,-2 0 0,1 0 0,-1 0 0,0 0 0,2 0 0,-3 0 0,3 0 0,-2 0 0,-1 0 0,2 0 0,-1 0 0,-1 0 0,2 0 0,-3 0 0,0 0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9:47.800"/>
    </inkml:context>
    <inkml:brush xml:id="br0">
      <inkml:brushProperty name="width" value="0.06" units="cm"/>
      <inkml:brushProperty name="height" value="0.06" units="cm"/>
      <inkml:brushProperty name="color" value="#00A0D7"/>
    </inkml:brush>
  </inkml:definitions>
  <inkml:trace contextRef="#ctx0" brushRef="#br0">103 39 9203,'-4'0'-13,"1"0"13,3 0 0,-3 0 0,3 0 0,-3 0 0,2 2 0,-1 0 0,1 0 0,-4-2 0,3 0 0,-2 0 0,2 0 0,-2 1 0,1 1 0,0-1 0,1 1 0,1-1 0,-3-1 0,2 0 0,-3 0 0,4 0 0,-1 2 0,-2-1 0,1 2 0,-2-3 0,1 0 0,3 1 0,-2 0 0,0 1 0,2 0 0,-5-2 0,5 3 0,-3-1 0,2 0 0,-1-2 0,1 0 0,1 0 0,-2 3 0,3-3 0,0 3 0,0-3 0,0 3 0,0-2 0,0 2 0,0-3 0,0 2 0,0-1 0,0 2 0,0-3 0,0-3 0,1 2 0,1-1 0,-1 1 0,1-1 0,-2 0 0,0-2 0,1 3 0,1-2 0,0 0 0,0 2 0,-2-4 0,2 3 0,0-2 0,1 2 0,-2 0 0,2-1 0,-1 2 0,1-1 0,-2-1 0,3 1 0,0-1 0,0 1 0,1 0 0,-3-2 0,3 3 0,-2-3 0,1 2 0,0 1 0,-2-1 0,-1 1 0,4 1 0,-3 0 0,2 0 0,-2 0 0,1 0 0,-1 0 0,-1 0 0,2 0 0,-2 0 0,1 0 0,-2 0 0,4 0 0,-2 0 0,-1 0 0,2 0 0,0 0 0,-3 0 0,6 0 0,-5 0 0,2 0 0,-1 0 0,-1 0 0,2 0 0,-2 0 0,1 0 0,-2 0 0,3 0 0,-3 0 0,3 0 0,-2 0 0,2 0 0,-3 0 0,3 0 0,-3 0 0,4 0 0,-2 0 0,-1 0 0,2 0 0,-1 0 0,-1 0 0,3 0 0,-2 0 0,-1 0 0,4 0 0,-4 0 0,3 0 0,-2 0 0,-2-2 0,4 1 0,-2-1 0,0 1 0,2 1 0,-3 0 0,5 0 0,-5 0 0,4 0 0,-3 0 0,2 0 0,-3 0 0,5 0 0,-4 0 0,2 0 0,-2 0 0,2-1 0,-2-1 0,1 2 0,-1-3 0,0 3 0,2 0 0,-2 0 0,3-1 0,-3-1 0,1 1 0,-1-1 0,-2 1 0,6 1 0,-5 0 0,4 0 0,-4 0 0,2 0 0,-3 0 0,-3 0 0,-1 0 0,0 0 0,0 0 0,-1 0 0,2 0 0,-2 0 0,0 0 0,2 1 0,-2 0 0,0 2 0,0-1 0,-2 1 0,1-3 0,-1 2 0,1-1 0,2 1 0,0 0 0,-1 0 0,-1-1 0,-1 1 0,3-1 0,0 1 0,-1-1 0,1-1 0,1 1 0,-1 0 0,1 1 0,0 0 0,-1-2 0,2 1 0,-2 1 0,2-1 0,-3 1 0,3-1 0,-2-1 0,2 0 0,-2 3 0,2-3 0,-4 3 0,5-3 0,-3 0 0,2 1 0,0 1 0,-1-1 0,1 2 0,-2-3 0,2 0 0,-1 2 0,1 0 0,1 0 0,-2-2 0,2 0 0,-1 0 0,2 1 0,-2 1 0,1-1 0,1 1 0,0-2 0,-2 1 0,0 1 0,-1-1 0,3 2 0,0 0 0,0-3 0,-2 2 0,1-1 0,-2 0 0,3 1 0,0-1 0,0 2 0,0-3 0,0-3 0,0 2 0,0-2 0,0 2 0,0-1 0,0 2 0,0-3 0,0 3 0,-3 0 0,2 0 0,-1 0 0,1 0 0,-1 0 0,1 0 0,-2 3 0,3-2 0,-1 3 0,-1-2 0,2 1 0,-3-1 0,3 0 0,0 2 0,0-2 0,0 3 0,0-4 0,0 3 0,0-2 0,0-2 0,0 4 0,0-2 0,0-1 0,0 2 0,0 0 0,0-3 0,0 3 0,0-2 0,3 1 0,-3-1 0,3 2 0,-2-3 0,1 2 0,-1-1 0,2 2 0,-3-3 0,2 0 0,-1 1 0,1 1 0,-1-1 0,2 1 0,-2-1 0,1 1 0,-1-1 0,1 1 0,-1-1 0,3-1 0,-2 3 0,-2-3 0,3 3 0,0-3 0,-2 1 0,1 1 0,-1-1 0,1 1 0,-1-1 0,3-1 0,-3 0 0,1 2 0,0-1 0,-1 2 0,1-3 0,-1 1 0,1 1 0,-1-1 0,0 1 0,0-1 0,1 1 0,0-1 0,-2 3 0,0-2 0,1-2 0,1 3 0,-1 0 0,2-1 0,-3 2 0,0-3 0,0 5 0,0-5 0,0 4 0,0-3 0,0 2 0,0-2 0,0 2 0,0-2 0,2 1 0,0 0 0,0-2 0,-2 3 0,0-2 0,0 3 0,0-4 0,0 5 0,0-5 0,0 4 0,0-3 0,0 2 0,0-3 0,0 5 0,0-2 0,0 0 0,0 0 0,0-2 0,0 3 0,0-4 0,0 3 0,0-2 0,0-1 0,0 3 0,-3-2 0,3 1 0,-3 0 0,3-2 0,0 3 0,0-2 0,-1 1 0,-1-1 0,1 0 0,-1 2 0,1-2 0,1 1 0,0-1 0,-3 0 0,3 0 0,-3-2 0,3 3 0,-1-3 0,0 3 0,-1 0 0,-1-2 0,1 2 0,0-1 0,-1-1 0,1 1 0,1 2 0,-4-3 0,3 1 0,-2-2 0,2 0 0,-2 0 0,2 0 0,-3 0 0,4 3 0,-5-2 0,3 2 0,-2-3 0,1 0 0,2 0 0,-2 0 0,2 0 0,-1 0 0,0 0 0,3 0 0,-5 1 0,3 1 0,-1-2 0,3 3 0,0-3 0,3 0 0,-1 0 0,2 0 0,0 0 0,3 0 0,-3 0 0,0 0 0,1 0 0,-1 0 0,0 0 0,0 0 0,3 0 0,-3 0 0,0 0 0,-2 0 0,3 0 0,-3-2 0,2 0 0,-2 0 0,3 2 0,-3 0 0,2 0 0,-2 0 0,2 0 0,-2-1 0,1 0 0,0-1 0,-2-1 0,3 3 0,-2 0 0,0-2 0,1 1 0,0-3 0,1 2 0,0 1 0,-3-1 0,2-1 0,-1 1 0,-2-2 0,3 3 0,-3-5 0,2 2 0,0 1 0,-1 0 0,1 0 0,1 2 0,-3-4 0,0 3 0,0-2 0,0 2 0,0-2 0,0-1 0,0-1 0,0-1 0,0 1 0,0 0 0,0-1 0,0 1 0,0 2 0,0-1 0,0 0 0,0 2 0,-1-1 0,-1 1 0,1-2 0,-1 1 0,1 1 0,0-2 0,0 2 0,-1 0 0,0 1 0,1-3 0,-1 3 0,1 0 0,-2 2 0,3 0 0,-3 0 0,3 0 0,-3 0 0,3 0 0,-3 0 0,2 0 0,-1 0 0,2-1 0,0-1 0,0 2 0,0-3 0,0 3 0,-3 0 0,-1 0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9:51.879"/>
    </inkml:context>
    <inkml:brush xml:id="br0">
      <inkml:brushProperty name="width" value="0.06" units="cm"/>
      <inkml:brushProperty name="height" value="0.06" units="cm"/>
      <inkml:brushProperty name="color" value="#00A0D7"/>
    </inkml:brush>
  </inkml:definitions>
  <inkml:trace contextRef="#ctx0" brushRef="#br0">1 1 8882,'0'0'0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9:57.084"/>
    </inkml:context>
    <inkml:brush xml:id="br0">
      <inkml:brushProperty name="width" value="0.06" units="cm"/>
      <inkml:brushProperty name="height" value="0.06" units="cm"/>
      <inkml:brushProperty name="color" value="#00A0D7"/>
    </inkml:brush>
  </inkml:definitions>
  <inkml:trace contextRef="#ctx0" brushRef="#br0">142 59 8924,'0'-4'0,"0"1"0,0 3 0,0 3 0,-1-2 0,-1 1 0,0 1 0,-2 0 0,-1 0 0,2-1 0,-2 3 0,2-3 0,-2 1 0,0 0 0,1 2 0,-2-1 0,0 0 0,1 0 0,1 1 0,2-2 0,-2 0 0,1 0 0,-1-2 0,2 3 0,-3 1 0,1 1 0,1-2 0,0 0 0,0-1 0,2 0 0,-2-2 0,1 1 0,1 1 0,-1-1 0,1 0 0,1 2 0,-1-3 0,-1 2 0,2 0 0,-3-1 0,3 2 0,0-2 0,-1 2 0,-1-2 0,1 0 0,-2 1 0,3-2 0,0 3 0,0-2 0,0-2 0,0 3 0,0-3 0,0 3 0,0-2 0,0 2 0,0-3 0,0-3 0,0-1 0,0-2 0,1-1 0,0 1 0,2 0 0,-1 0 0,0 1 0,0 1 0,-1-1 0,2 1 0,0 0 0,1-1 0,-2-1 0,1 0 0,0-1 0,0 3 0,-2 0 0,2 0 0,1 0 0,-3-2 0,2 3 0,0-1 0,-2 1 0,2 1 0,-1 0 0,-1-1 0,2 2 0,0-1 0,-2-1 0,1 1 0,1 1 0,-1-2 0,1 2 0,0-1 0,0 1 0,-1-1 0,-1 1 0,1-1 0,-1 1 0,-1-2 0,0 3 0,-3 0 0,1 2 0,-2 0 0,1 1 0,-2-1 0,0 0 0,2 1 0,-2-2 0,0 1 0,1 3 0,-2 0 0,1-3 0,2 1 0,0 0 0,-2 0 0,1 2 0,1-1 0,-1 0 0,3 1 0,-2-2 0,0 0 0,1 2 0,-1-1 0,0-1 0,3 3 0,-3-2 0,0-1 0,2 3 0,-1-2 0,1 0 0,-1 0 0,1-2 0,-1 2 0,1-1 0,1 1 0,0-2 0,0 2 0,0 0 0,0 0 0,0 2 0,0-6 0,0 3 0,0-3 0,0-3 0,0 2 0,0-3 0,0-1 0,1 0 0,1 1 0,-1 0 0,1 2 0,-2-2 0,0 0 0,1 0 0,1 1 0,0-1 0,1 2 0,-2-2 0,1-1 0,1 1 0,-2 0 0,2-1 0,1 1 0,-2 0 0,-1-1 0,1 2 0,-1 1 0,1-1 0,0 1 0,-1-1 0,1 0 0,-1 1 0,2 2 0,-3 0 0,-1 2 0,-1 0 0,1 1 0,-4-1 0,3 1 0,-1 2 0,0-1 0,-1-2 0,1 2 0,-1 1 0,2 1 0,-2 1 0,2-1 0,-1 0 0,1-1 0,0-1 0,-1 0 0,2 3 0,-1-1 0,0-2 0,2 1 0,0 0 0,0-2 0,0 1 0,0 1 0,0-1 0,0 0 0,0-2 0,0 3 0,0-3 0,0 2 0,0-2 0,0 1 0,2-1 0,-1-1 0,4 3 0,-3-2 0,1-2 0,-1 3 0,0-3 0,2 0 0,-3 1 0,2 1 0,-2-1 0,1 1 0,0-1 0,2-1 0,-3 0 0,5 0 0,-3 0 0,2 0 0,-1 0 0,-3 0 0,5 0 0,-5 0 0,5 0 0,-6 0 0,3 0 0,-3 0 0,-1-3 0,-1 1 0,2 0 0,-6-1 0,4 1 0,-1-3 0,0 0 0,1 3 0,2-2 0,0-1 0,0 1 0,0 0 0,0-1 0,0 1 0,0 0 0,0-1 0,0 2 0,0-2 0,0 0 0,0 0 0,0-2 0,0 1 0,1 0 0,0 1 0,1 1 0,0 2 0,-1-3 0,1 0 0,-1 2 0,2-1 0,0 1 0,-3 1 0,3 0 0,0 0 0,-2-2 0,4 2 0,-3-3 0,1 3 0,0-2 0,0 3 0,-1-2 0,0 0 0,1 1 0,-1-2 0,-1 2 0,3-2 0,-2 2 0,2-1 0,-1 1 0,0 1 0,-1-1 0,-1 0 0,4 0 0,-3 1 0,1-1 0,0-1 0,0 2 0,-1-1 0,0-1 0,2 1 0,-2 0 0,2 1 0,-2-1 0,1 1 0,-1-1 0,-1 1 0,2-1 0,0 0 0,-2 0 0,4 2 0,-3 0 0,1-1 0,0-1 0,0 1 0,-1-1 0,-1 2 0,4 0 0,-4 0 0,3 0 0,-3-1 0,1-1 0,0 1 0,-1-2 0,1 3 0,-1 0 0,2 0 0,-3 0 0,-3 0 0,2 1 0,-2 0 0,1 1 0,0 1 0,-1-3 0,0 2 0,-2-1 0,0 1 0,2 1 0,-1-1 0,-1 3 0,-1-3 0,0 3 0,-1-1 0,1-1 0,-1 2 0,3-4 0,0 2 0,2 0 0,-3-2 0,2 3 0,0-1 0,1-1 0,-1 0 0,1 0 0,1 0 0,-2-2 0,3 0 0,2 0 0,0-3 0,3 2 0,-2-3 0,0 2 0,-1-1 0,2 3 0,-1-2 0,1 0 0,-2-1 0,2 2 0,1-1 0,-2-1 0,0 1 0,0 0 0,1-2 0,2 2 0,-2-2 0,1 2 0,-3-1 0,1 3 0,0-2 0,0 1 0,-1-1 0,-1 1 0,2 0 0,-1-1 0,0 1 0,2-1 0,-2 1 0,0-1 0,1 1 0,-1-4 0,2 3 0,-3 0 0,2 1 0,-2 0 0,1-2 0,-1 1 0,2 2 0,0 0 0,-3 0 0,2-3 0,-1 3 0,-1-3 0,1 3 0,1 0 0,-1 0 0,2 0 0,-3 0 0,2 0 0,-1 0 0,2 0 0,-3 0 0,-3 0 0,2 0 0,-4 1 0,0 1 0,2-2 0,-1 3 0,1-1 0,-1 1 0,2-1 0,-2-2 0,-1 3 0,-1-1 0,0 3 0,-1 0 0,3-4 0,0 1 0,-1 0 0,2 0 0,-3-1 0,2 4 0,-2-3 0,0 2 0,-1-2 0,1 2 0,-1-2 0,1 3 0,2-4 0,0 2 0,1 0 0,-1-2 0,1 3 0,0-1 0,1 0 0,-1-2 0,1 1 0,0 2 0,-1-1 0,0 1 0,0-3 0,1 2 0,0 0 0,-1-2 0,1 4 0,2-3 0,-3 2 0,0 0 0,2 3 0,-2-3 0,3 0 0,-3-2 0,3 1 0,-2-1 0,1 0 0,1 2 0,0-2 0,0 3 0,0-3 0,0 2 0,0-2 0,0 2 0,0-1 0,0 1 0,0-2 0,0 2 0,0-2 0,0 3 0,0-1 0,0 0 0,0 0 0,0-1 0,1 0 0,1 0 0,-2 0 0,3-1 0,-3-1 0,0 4 0,1-4 0,0 2 0,2 0 0,-1-2 0,-2 1 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50:07.583"/>
    </inkml:context>
    <inkml:brush xml:id="br0">
      <inkml:brushProperty name="width" value="0.06" units="cm"/>
      <inkml:brushProperty name="height" value="0.06" units="cm"/>
      <inkml:brushProperty name="color" value="#00A0D7"/>
    </inkml:brush>
  </inkml:definitions>
  <inkml:trace contextRef="#ctx0" brushRef="#br0">379 32 9038,'3'-3'0,"1"0"0,-2 3 0,-1-1 0,1-1 0,-1 1 0,-1-1 0,-1 2 0,-1 0 0,0 0 0,-1 0 0,0 2 0,0-1 0,1 1 0,-2 1 0,-2-1 0,0 3 0,-1-3 0,1 2 0,0-1 0,2 0 0,-2 0 0,2 1 0,-1-2 0,0 2 0,0-2 0,1 3 0,-2 0 0,2-2 0,-1-1 0,4 1 0,-2-2 0,3 2 0,1-3 0,1 0 0,1-1 0,2 0 0,-1-1 0,0-1 0,0 1 0,0-1 0,-1 0 0,1 1 0,-1-2 0,1 1 0,-1-2 0,2 2 0,-1-1 0,-1-1 0,1 2 0,1 0 0,-2 1 0,2-3 0,-3 4 0,1-2 0,0 0 0,-1 2 0,-1-3 0,1 1 0,-1 1 0,2-1 0,-3 3 0,0-3 0,0 3 0,-3 0 0,1 0 0,-2 0 0,2 0 0,-1 1 0,0 1 0,-2-1 0,0 3 0,0-2 0,0 2 0,2 0 0,0-1 0,-2-1 0,1 3 0,-1-3 0,0 1 0,0 0 0,3 1 0,-2-1 0,3 2 0,-2-5 0,3 3 0,1-3 0,1 0 0,-1-1 0,3 0 0,1-1 0,-1-2 0,0 1 0,0 1 0,0-1 0,2 2 0,-2-3 0,2 0 0,-1-1 0,0 1 0,-2 2 0,-1-2 0,3 1 0,-2 1 0,-1 0 0,1 0 0,-2-1 0,1 1 0,-1 1 0,2-1 0,-3 1 0,3 1 0,-3 0 0,-3 0 0,2 1 0,-3 1 0,1-1 0,-1 2 0,-1 0 0,0 0 0,-1 1 0,2 1 0,-2-3 0,2 1 0,-2 0 0,2 2 0,0-3 0,0 1 0,1 0 0,1 0 0,-3-1 0,1-1 0,1 5 0,0-6 0,4 2 0,1-4 0,1 1 0,4-3 0,-1 1 0,-2-1 0,1 2 0,-1 0 0,-1-1 0,3 2 0,-2-3 0,2 1 0,-2-1 0,1 1 0,0-1 0,-2 3 0,1-1 0,-1-1 0,1 1 0,-3 0 0,2 2 0,-3 0 0,-3 0 0,0 1 0,-4 1 0,3-2 0,0 3 0,0-1 0,-3 0 0,3 3 0,0-3 0,-1-1 0,1 2 0,0 0 0,-1 1 0,1-3 0,0 2 0,-1 0 0,-1 0 0,0 4 0,0-3 0,1 0 0,1-2 0,2 3 0,-2-2 0,1 0 0,-1-1 0,1 2 0,0-1 0,-1 2 0,-1-2 0,1 1 0,2-1 0,-1-1 0,1 1 0,0 0 0,-2-1 0,1 2 0,0-1 0,1 0 0,-1-2 0,0 1 0,2 2 0,-3-1 0,2 1 0,-1-3 0,1 2 0,0 0 0,-2-2 0,2 4 0,-1-2 0,1 2 0,0-1 0,-1-2 0,2 1 0,-1 0 0,0-2 0,2 3 0,-2-2 0,-1 3 0,1-2 0,0 2 0,0 0 0,-1-4 0,2 2 0,-1 0 0,-1 0 0,1 2 0,0-1 0,0-2 0,1 1 0,-1 0 0,1 2 0,-3-3 0,1 2 0,1-2 0,2 2 0,-2-1 0,0 1 0,1 1 0,-1-2 0,1 0 0,-1-1 0,-1 1 0,1 2 0,0 0 0,0-3 0,1 1 0,-1 0 0,1 0 0,-1-1 0,1 1 0,-1 1 0,0 2 0,-2-2 0,3 0 0,-1 0 0,-1-2 0,1 2 0,-1 0 0,1 1 0,0-1 0,0-2 0,2 3 0,-2-3 0,0 2 0,0-2 0,1 2 0,-1 1 0,1-1 0,-1 0 0,-1 1 0,1 1 0,0-2 0,1 0 0,-1-1 0,1 2 0,-1-1 0,1 0 0,-2 0 0,3-2 0,-2 2 0,1 1 0,1-1 0,-1-1-1,-1 0 1,1 2-2,-1-1 1,1 0 0,1 0 0,0-2 1,-2 1-2,0-1 1,0 0 0,2 2 0,-1 0 1,0 1-2,-1-1 1,0-2 0,2 2 0,-1 1 0,-1 1 0,1-2-1,-1 1 1,1-3 0,1 2 0,0-2 0,0 2 0,0 0 1,-2 1-2,0-1 1,0-2 0,2 3 0,0-1 0,0 2 0,-2-1 0,0-1 0,-1 0 0,3 3 0,0-3 0,0 0 1,-2-2 0,0 3-1,1 0 1,0-2-1,1 1 0,0 1 1,0-1-1,0 0 1,0 0 0,0 3 0,-1-1 0,0-1 0,-1-1 0,0-2 0,2 2 0,0 1 0,0-1 0,0 0 0,0-2 0,0 3 0,0-1 0,0 0 0,0 0 0,0-2 0,2 0 0,-1 1 0,2-1 0,-3 2 0,0-2 0,0 3 0,0-3 0,0 2 0,0-3 0,1 2 0,0-2 0,1 1 0,0-1 0,-2 2 0,0-3 0,0 3 0,3-3 0,-2 3 0,2-2 0,-3 1 0,0-1 0,3 2 0,-3-3 0,3 0 0,-1 0 0,1 2 0,-1-1 0,-2 2 0,2-3 0,-1 0 0,3 0 0,-2 0 0,-1 0 0,2 0 0,-1 0 0,-1 0 0,3 0 0,-2 0 0,-2-1 0,3-1 0,-3 1 0,1-1 0,1 2 0,-1 0 0,2 0 0,-3 0 0,0-3 0,0 2 0,0-3 0,0 2 0,-1 1 0,-1-3 0,1 1 0,-1-1 0,-1 0 0,1-3 0,-2 1 0,2 0 0,-1-1 0,3 2 0,-2 0 0,1 2 0,-1 1 0,1-2 0,1-2 0,0-1 0,0 1 0,0 1 0,0 1 0,0-1 0,0 2 0,0-2 0,0 0 0,0 2 0,0-1 0,0-1 0,0-1 0,0 2 0,0-1 0,1 3 0,1-2 0,-1 0 0,1-3 0,-1 1 0,1 1 0,0 1 0,0 0 0,-2-2 0,1 1 0,0 1 0,1-1 0,0 1 0,-2 0 0,1 0 0,1-3 0,-1 3 0,1 0 0,-1-1 0,-1 1 0,0 0 0,0-1 0,2 2 0,0-2 0,-1 0 0,1 0 0,0-2 0,-1 1 0,1-1 0,1 1 0,-1-1 0,-1 1 0,1 2 0,-1 0 0,1-1 0,0-1 0,-1 0 0,1 2 0,-1 0 0,1 2 0,0-1 0,0-1 0,-2-2 0,2 2 0,0 1 0,-1 0 0,1 0 0,1 0 0,-3-3 0,2 2 0,-1-2 0,1 2 0,1-2 0,-1 0 0,3-1 0,-3 1 0,1 2 0,-2 2 0,1-1 0,1 1 0,-1-2 0,1 2 0,1-2 0,0 0 0,-3-1 0,1 1 0,1 2 0,-1 0 0,-1-1 0,2 1 0,-2-1 0,1 0 0,-2 0 0,3 1 0,-2-1 0,0-2 0,2 1 0,-1 2 0,-2-3 0,2 3 0,0-2 0,1 2 0,-1-2 0,-1 1 0,1-1 0,-1 2 0,1-2 0,-1 2 0,2-2 0,0 1 0,-2-2 0,4 2 0,-3-3 0,2 2 0,-3-2 0,2 2 0,-1 0 0,1 0 0,-1 2 0,1-3 0,-3 3 0,2-2 0,0 3 0,0-2 0,-1 3 0,1 0 0,-2 0 0,-2 3 0,-3 1 0,3-1 0,-1 1 0,1-1 0,-1 1 0,-1 0 0,1 3 0,0-1 0,-2 1 0,1-3 0,1 0 0,-1 1 0,0 1 0,1 0 0,-2 1 0,1-1 0,-1 0 0,1 1 0,1-1 0,-1 0 0,0-2 0,2 1 0,-1-2 0,0 1 0,1 1 0,0-2 0,-1 2 0,-2-1 0,5 0 0,-2 0 0,1-2 0,1 1 0,0-4 0,0-1 0,0 0 0,0-2 0,2 2 0,1-2 0,0-1 0,0 1 0,0 0 0,1 0 0,-1 0 0,-1-2 0,2 2 0,0-1 0,-1 1 0,-1-2 0,2 2 0,-1-1 0,1 0 0,-2 0 0,2 1 0,-1-1 0,1 0 0,-1 0 0,2 1 0,-1 0 0,-1-1 0,0 2 0,-2-2 0,2 1 0,0 1 0,0-2 0,1 1 0,1-1 0,-2 0 0,2 1 0,0-1 0,-2 1 0,1 0 0,1-1 0,-1 2 0,0-2 0,-2 4 0,2-2 0,-1 0 0,0 2 0,-2-1 0,1-1 0,3 2 0,-2-5 0,1 2 0,2 1 0,-2-2 0,-1 3 0,-1-2 0,2 2 0,-3 0 0,4 1 0,-3-1 0,1 0 0,-1-2 0,-2 3 0,4-4 0,-2 2 0,-1 1 0,2 0 0,0 0 0,-2-1 0,3 1 0,-2 1 0,3-2 0,-3 1 0,2 0 0,-2-2 0,2 2 0,-1-3 0,2 4 0,-4-2 0,3 3 0,-2-3 0,1 3 0,-3-3 0,0 3 0,-3 0 0,1 1 0,-2 1 0,2-2 0,-2 3 0,-1-3 0,0 1 0,0 0 0,0 1 0,1 1 0,-2-1 0,-1 0 0,1 2 0,-1-1 0,1 1 0,0-2 0,1 1 0,2 1 0,0-1 0,-2-1 0,1 1 0,0-1 0,0 0 0,0 3 0,-3-1 0,1 2 0,-1 0 0,1 1 0,-1-1 0,1 1 0,0-1 0,-1 0 0,1 1 0,2-3 0,1 0 0,1-1 0,0 1 0,-1-3 0,2 2 0,-1 0 0,-3-2 0,3 4 0,-2 0 0,2-3 0,-2 1 0,1 0 0,-1-1 0,2 2 0,1 1 0,-2-2 0,0 1 0,-1-1 0,3 0 0,-1-1 0,-2 1 0,0 4 0,0-3 0,0 0 0,2 1 0,-2 1 0,2-2 0,-2 1 0,1 0 0,0-3 0,2 1 0,-1 0 0,-1-1 0,1 2 0,0-1 0,-1 2 0,0 0 0,1-3 0,1 1 0,0 1 0,-1 0 0,-1-2 0,1 2 0,0 0 0,-2 3 0,2-3 0,0 0 0,1-2 0,-1 3 0,1-3 0,-2 1 0,0 0 0,3 2 0,-4-1 0,2 2 0,1-2 0,-2 1 0,0 0 0,3-2 0,-2 1 0,0-1 0,0 1 0,1 0 0,-1 3 0,-1-3 0,1 0 0,-1 0 0,1 3 0,1-3 0,-1 0 0,2 1 0,0-1 0,-1-1 0,-1 0 0,1 0 0,-1-1 0,1 2 0,1 2 0,0-2 0,-2-1 0,0 0 0,0-2 0,2 3 0,0-2 0,0 3 0,-1-2 0,0 2 0,-1 0 0,-1-3 0,3 2 0,0-1 0,-2 2 0,0 0 0,0-3 0,2 2 0,0-2 0,0 3 0,0-3 0,-1 1 0,-1 0 0,1 2 0,-1-1 0,2 2 0,0 1 0,-1-4 0,-1 0 0,0 0 0,0 0-1,2 4 1,0-3-1,0 0 1,0 1-1,0 1 1,-2-2 0,0 1 0,0-3 0,2 2 0,0 0 0,0 3 0,0-3 0,0 0 0,0 0 0,0 3 0,0-3 0,0 0 0,0 1 0,0 1 0,-2-2 0,-1 1 0,1-3 0,2 2 0,0 0 0,0 3 0,0-3 0,0 0 0,0-2 0,0 3 0,0-3 0,0 2 0,0-2 0,0 3 0,0-3 0,0 2 0,1-3 0,1 2 0,-1 0 0,2-2 0,-3 2 0,0-3 0,3 0 0,-3 3 0,3-3 0,-2 3 0,1-3 0,-1 0 0,4 0 0,-4 0 0,5 0 0,-5 0 0,4 0 0,-4 3 0,3-2 0,-2 1 0,-2-1 0,4-1 0,-2 0 0,-1 0 0,2 0 0,-1 0 0,0 0 0,2 0 0,-2 0 0,1 0 0,-1 0 0,-1 0 0,1 2 0,0-1 0,0 1 0,-1-1 0,3-1 0,-2 0 0,1 0 0,0 0 0,-3 0 0,4 0 0,-2 0 0,-1 0 0,2 0 0,-1 0 0,-1 1 0,1 1 0,0-1 0,0 1 0,-1-2 0,2 0 0,-1 0 0,-1 0 0,5 0 0,-6 0 0,4 0 0,-2 0 0,-1 0 0,2 0 0,-1 0 0,-1 0 0,3 0 0,-2 0 0,-1 0 0,2 0 0,-1 0 0,-1 0 0,2 0 0,-2 0 0,1 0 0,-2 0 0,3 0 0,-3 0 0,3 0 0,-2 0 0,2 0 0,-3 0 0,0-2 0,3 0 0,-3 0 0,3 2 0,-2 0 0,1 0 0,-1-3 0,2 2 0,-1-1 0,-1 2 0,2 0 0,-3 0 0,3 0 0,-3 0 0,3-3 0,-3 2 0,0-2 0,0 3 0,-3 0 0,2 0 0,-3 0 0,0 1 0,-3 1 0,3-1 0,0 1 0,-1-1 0,1-1 0,0 0 0,-1 0 0,-1 0 0,2 0 0,0 0 0,1 2 0,-2-1 0,1 1 0,1-1 0,-2-1 0,0 0 0,2 0 0,-2 0 0,3 0 0,-2 0 0,2 0 0,-2 0 0,-1 0 0,2-1 0,0 0 0,0-1 0,2 0 0,-4 2 0,1 0 0,-2 0 0,1-3 0,1 1 0,2 0 0,-2 2 0,2-1 0,-1 0 0,1-1 0,0 0 0,-2 2 0,2-1 0,0 0 0,-1-2 0,2 1 0,-1-1 0,1 0 0,1-4 0,0 3 0,0 0 0,0 0 0,0-3 0,0 3 0,0 0 0,0-1 0,1 1 0,0 0 0,1-1 0,1 1 0,-3 1 0,2 0 0,-1 0 0,1 1 0,-1 1 0,-1-5 0,0 6 0,0-3 0,0 3 0,0 3 0,0 1 0,0 0 0,0 0 0,0 1 0,0-2 0,0 2 0,0 0 0,2-2 0,0 2 0,0 0 0,-2-2 0,0 1 0,0 1 0,0 1 0,1 0 0,1 1 0,-1-3 0,1 0 0,-1-1 0,-1 1 0,0-2 0,0 2 0,0-2 0,3 1 0,-3-3 0,3 0 0,-2 0 0,1 0 0,-1-1 0,1-1 0,-1 0 0,-1-2 0,0-1 0,0 1 0,0 0 0,0-1 0,0-1 0,0 0 0,0 0 0,0-1 0,0 1 0,0-1 0,0 1 0,0 0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50:17.699"/>
    </inkml:context>
    <inkml:brush xml:id="br0">
      <inkml:brushProperty name="width" value="0.06" units="cm"/>
      <inkml:brushProperty name="height" value="0.06" units="cm"/>
      <inkml:brushProperty name="color" value="#00A0D7"/>
    </inkml:brush>
  </inkml:definitions>
  <inkml:trace contextRef="#ctx0" brushRef="#br0">379 52 9082,'-4'0'0,"1"0"0,3 0 0,-3 0 0,3 0 0,-3 0 0,3 0 0,0-3 0,0 3 0,0-3 0,0 3 0,3 0 0,-3-1 0,2-1 0,-1 1 0,-1-2 0,0 3 0,3 0 0,-2 0 0,2-3 0,-3 3 0,0-3 0,0 0 0,0 2 0,-1-2 0,-1 3 0,1 0 0,-1-2 0,-2 1 0,1-2 0,-4 3 0,3 0 0,0 0 0,2 0 0,-2 1 0,1 1 0,-2-1 0,1 1 0,0-1 0,0 1 0,2-1 0,-2 1 0,2 0 0,-3 0 0,2-1 0,-2 3 0,0-2 0,1 1 0,-2 0 0,2-3 0,-2 3 0,5-3 0,-3 0 0,2 1 0,0 1 0,1-1 0,1 2 0,0-3 0,0-3 0,3 2 0,1-2 0,-1 0 0,3 2 0,-2-3 0,2-1 0,1 1 0,-1 0 0,0 1 0,-2-1 0,2 3 0,-3-2 0,1 1 0,1 0 0,-3-1 0,2 1 0,1 0 0,-1 0 0,0-1 0,-2 3 0,2-2 0,-1 1 0,1 1 0,-3 0 0,2 0 0,-3 0 0,-3 0 0,0 0 0,-4 0 0,1 0 0,2 0 0,-1 0 0,1 1 0,-2 1 0,-1-1 0,1 3 0,2-2 0,0 1 0,1-1 0,-2-1 0,2 2 0,-1 0 0,0-2 0,2 1 0,-2 1 0,0-2 0,1 2 0,0 0 0,0-2 0,1 3 0,-2-1 0,1-1 0,1 1 0,-2-3 0,3 4 0,-1-2 0,2-1 0,0 2 0,0-3 0,2-1 0,1-1 0,0 0 0,1-1 0,1 2 0,-1-1 0,1 0 0,-1 0 0,0-1 0,0 1 0,0-1 0,1 3 0,-1-3 0,0 0 0,1 2 0,0-1 0,-2 1 0,1-1 0,1 1 0,1-1 0,-2 1 0,1 1 0,-3-1 0,2-1 0,-2 1 0,2-1 0,-2 2 0,1 0 0,0 0 0,-3 0 0,3 0 0,-3 2 0,0-1 0,0 2 0,0-3 0,3 0 0,-2 0 0,2 0 0,-3 0 0,2 0 0,-1 0 0,2 0 0,0 0 0,-3 0 0,3 0 0,-2 0 0,1 0 0,-1 3 0,2-2 0,-3 1 0,0-2 0,3 0 0,-3 0 0,3 0 0,-3 0 0,-3 0 0,2 0 0,-3 0 0,1 0 0,-1 0 0,2 0 0,-2 0 0,2 0 0,-3 0 0,3 0 0,-2 0 0,2 0 0,-2 0 0,1 0 0,-1 0 0,3 1 0,-1 1 0,0-1 0,0 1 0,1-1 0,-2-1 0,4 0 0,1 0 0,2 0 0,2 0 0,-1 0 0,-1 0 0,-2 0 0,2 0 0,-2 0 0,3 0 0,-3 0 0,2 0 0,-3 0 0,2 0 0,-2 0 0,1 0 0,-1 0 0,1 0 0,-4 0 0,0 0 0,-2 0 0,2 0 0,-2 0 0,-1 0 0,1 0 0,0 0 0,-1 0 0,1 0 0,0 0 0,0 0 0,-3 0 0,2 1 0,0 0 0,0 1 0,1 0 0,-1-1 0,0 1 0,0-1 0,0 1 0,0-1 0,0 1 0,1 0 0,2 1 0,-2-1 0,-1-1 0,-1 4 0,2-4 0,0 2 0,1 0 0,0-2 0,2 1 0,-1 1 0,-3-1 0,1 2 0,0-3 0,0 2 0,2 0 0,-1-2 0,1 2 0,0-1 0,-1-1 0,1 1 0,1 1 0,-4-1 0,3 3 0,-2-3 0,2 2 0,-2-2 0,1 2 0,-1-1 0,3 2 0,-4-4 0,3 3 0,0-2 0,1 2 0,-1-1 0,1 0 0,-1-1 0,-2 1 0,3 3-1,-3-2 1,1 2-3,-1-2 1,3 0 0,-1 0 0,0-2 0,1 0-1,-1 1 1,-1-1-1,1 2 1,1-2 0,-1 2 0,0-1 0,0 1 1,1-2 0,-1 1 0,-1 1-1,1 0 1,0-2 0,1 1-1,-1 0 0,2 2 0,-3-1 0,1 0 0,0 0 0,-1-2 0,1 3 1,1-3 0,-1 2 0,0 0 0,1 1-1,-1-1 1,0-2 0,2 2 0,-1-2 0,-1 3 0,1-3 0,-1 2 0,1 0 0,1 3 1,-2-3 0,0 0-1,0 1 1,2-1 0,-1 0-1,-1-2 1,1 3 0,-1 0 0,1-2 0,1 1 0,0-2 0,-2 1 0,0 0 0,0-2 0,2 3 0,0-2 0,-1 2 0,-1-1 0,1 0 0,-1-1 0,1 1 0,1 4 0,-2-3 0,0 0 0,0-1 0,2 1 0,0-2 0,0 2 0,-2-2 0,0 3 0,0-1 0,2 2 0,-3 1 0,1-1 0,0 0 0,0-1 0,0-1 0,0-2 0,2 3 0,0-1 0,0 2 0,-2-2 0,0 1 0,-1-3 0,3 2 0,0 0 0,-2 1 0,0-1 0,0-2 0,2 2 0,0-1 0,0 1 0,-2-2 0,0 2 0,0 1 0,2 1 0,-1-2 0,-1 0 0,1-1 0,-1 1 0,1 0 0,1 3 0,0-3 0,-1-1 0,-1 0 0,2 0 0,-3-1 0,3 2 0,0 2 0,0-1 0,-1-2 0,-1 0 0,1 0 0,-1-1 0,1 1 0,1 4 0,0-4 0,-2 0 0,0 0 0,0-1 0,2 2 0,0-2 0,0 2 0,0-2 0,0 3 0,0-3 0,-1 1 0,-1 0 0,1 0 0,-1-1 0,1 0 0,1 2 0,0-2 0,0 2 0,0-2 0,0 3 0,0-4 0,-2 2 0,0 0 0,0-2 0,2 4 0,0-3 0,0 2 0,0-2 0,0 2 0,0-1 0,0 1 0,0-3 0,0 5 0,0-5 0,0 4 0,0-4 0,0 2 0,0-2 0,0 1 0,0-1 0,0 1 0,0-2 0,0 3 0,0-2 0,0 2 0,0 0 0,0-3 0,0 3 0,0-2 0,0 1 0,1-1 0,1 1 0,-1-1 0,2-1 0,-1 0 0,0 2 0,0-1 0,-1 2 0,1-3 0,-2 0 0,6 0 0,-4 0 0,2 0 0,-3 0 0,5 0 0,-5 0 0,4 0 0,-4 0 0,2 0 0,-3 0 0,0-3 0,0 2 0,0-4 0,-1 2 0,-1-1 0,1-2 0,-4 2 0,3-2 0,-2 0 0,3 1 0,-2 1 0,3-1 0,0 1 0,0 0 0,0 0 0,0-3 0,0 1 0,0 0 0,0-1 0,0 1 0,0-1 0,0 3 0,0 0 0,0-1 0,0-1 0,0 0 0,0-1 0,0 1 0,0-1 0,2 3 0,0 0 0,-1-1 0,1 0 0,-1 0 0,1 1 0,1 2 0,-3-3 0,0 0 0,0 2 0,2-2 0,0 0 0,0 0 0,-1-2 0,1 1 0,-1 0 0,1-1 0,1 1 0,-2 1 0,1 1 0,-1-1 0,0 0 0,0 0 0,1 1 0,0 2 0,-1-2 0,1 1 0,-1-2 0,1 1 0,-1-1 0,1 0 0,0 1 0,-1-1 0,1 1 0,-1 0 0,1-1 0,1-1 0,-1 0 0,0-1 0,0 3 0,-1 1 0,0-1 0,1 1 0,0 0 0,-2-1 0,0-1 0,2 2 0,1-2 0,-2 0 0,2 2 0,-1-2 0,-1 0 0,2 0 0,-1-2 0,0 1 0,-1 0 0,1 1 0,0 1 0,-1-1 0,1 1 0,-1 0 0,1-1 0,0 2 0,-1-1 0,1 0 0,0 1 0,0 1 0,1-3 0,-3 3 0,3-2 0,0-1 0,-2 2 0,2-1 0,-1 1 0,-1-2 0,2 2 0,0-1 0,-2-2 0,4 2 0,-3-2 0,2 0 0,0 2 0,1-1 0,-1 0 0,-3 2 0,2-1 0,0 1 0,-2-2 0,4 1 0,-3 1 0,2-2 0,-3 4 0,3-4 0,-2 3 0,-1-1 0,1 1 0,-1 1 0,1-2 0,0 0 0,0 2 0,-2-3 0,2 1 0,0-1 0,1 2 0,-3-2 0,0 2 0,2 0 0,0-1 0,1 2 0,-1-1 0,-1-2 0,4 1 0,-3-2 0,2 1 0,-3 3 0,2-2 0,-3 3 0,0 0 0,0 3 0,0-2 0,-2 3 0,-1 1 0,0-2 0,1 3 0,-3-2 0,0 2 0,0 0 0,0 1 0,1-1 0,0 1 0,-2 0 0,1 0 0,1-1 0,0 3 0,-1-4 0,1 3 0,-1 0 0,0-1 0,0 0 0,1-1 0,2 1 0,-3-1 0,2 0 0,0 1 0,-1-1 0,0 1 0,1-1 0,0 0 0,2-1 0,-3-1 0,2 1 0,-3 1 0,3 0 0,1 1 0,-2-3 0,1 0 0,0 1 0,1-1 0,-1 0 0,1 0 0,-1 3 0,1-3 0,1 0 0,0-2 0,0 3 0,0-1 0,-1 2 0,0-1 0,-1-1 0,0-2 0,2 2 0,0-2 0,0 1 0,0-1 0,0-1 0,0 2 0,0-3 0,0-3 0,0 0 0,2-2 0,0 1 0,-1-1 0,2 1 0,0 0 0,0-1 0,0-1 0,1 0 0,-1-1 0,0-1 0,0-1 0,2 0 0,-2 1 0,1 0 0,1 0 0,-3-1 0,2 0 0,0 1 0,0 1 0,2-1 0,-3-1 0,1 1 0,1 1 0,-2 1 0,0-1 0,-1 1 0,1 2 0,-1-1 0,0 0 0,1 0 0,-2 0 0,1 1 0,1 2 0,-1-2 0,0 2 0,2-3 0,-1 3 0,2-2 0,0 2 0,-2-2 0,0 1 0,-1-2 0,3 1 0,-3-1 0,1 0 0,0 1 0,-1 2 0,-1-2 0,1 1 0,-1 0 0,1 1 0,-1 2 0,1-3 0,-1 2 0,1-1 0,0 1 0,-1-2 0,1 0 0,0 3 0,1-6 0,-2 5 0,1-4 0,2 4 0,-4-5 0,3 5 0,-3-4 0,3 4 0,-2-3 0,1 2 0,-1 2 0,-1-3 0,0 3 0,0-3 0,0 2 0,0-2 0,0 3 0,-3 0 0,2 0 0,-5 0 0,2 0 0,1 0 0,-2 0 0,3 3 0,-2-1 0,-1-1 0,1 2 0,0 0 0,-1 0 0,2-1 0,-2 3 0,1-2 0,-2 2 0,1 0 0,2-3 0,0 2 0,-1-2 0,1 2 0,-1-1 0,2 1 0,-2-1 0,2 0 0,0-1 0,1 2 0,-1-1 0,0 1 0,-1-1 0,0 0 0,0 0 0,1 1 0,0-1 0,-1 2 0,0 0 0,1-3 0,1 1 0,-1 0 0,1 2 0,-2-1 0,1-1 0,1 3 0,-2-2 0,0-1 0,2 3 0,-3-2 0,1 2 0,1-2 0,1 0 0,0-1 0,-1 1 0,-1-2 0,2 2 0,-1 1 0,-1-1 0,1 0 0,0 1 0,-2-1 0,2 0 0,0 1 0,-1 1 0,1-1 0,-2 0 0,3 0 0,-2-1 0,0-1 0,2 3 0,-1-2 0,-1 2 0,1 1 0,-1-2 0,2 0 0,-1-1 0,-1 1 0,1 1 0,0 1 0,0-3 0,1 0 0,-1 1 0,1 1 0,-1 0 0,2 1 0,-3-3 0,1 0 0,1 1 0,0-1 0,-1 0 0,0 1 0,0-1 0,2 0 0,0 1 0,-2 1 0,0 0 0,-1 0 0,3 0 0,-2-2 0,1 2 0,-1-2 0,1 0 0,1 0 0,0 1 0,-1-1 0,-1 0 0,1 0 0,-1 3 0,-1-1 0,1 1 0,0-1 0,2 0 0,0-1 0,-1-2 0,-1 0 0,2 0-1,-3-1 1,3 2-1,0 2 1,0-2 0,-1 0-1,-1-1 1,1 2-1,-1-1 1,1 0-1,1 0 1,-2-2 0,0 2 0,0-2 0,2 3 0,0-3 0,0 2 0,0 0 0,-1 2 0,-1-2 0,1 2 0,-1-2 0,1 2 0,1 0 0,0-1 0,0-1 0,0 0 0,0 3 0,0-3 0,0 0 0,0-2 0,0 3 0,0-2 0,-2 2 0,0-1 0,0-1 0,2 1 0,0-2 0,0 2 0,0-2 0,0 3 0,0-3 0,0 2 0,0-2 0,0 1 0,0-1 0,0-1 0,0 2 0,0 0 0,0-3 0,0 6 0,0-5 0,1 2 0,1-3 0,-1 0 0,1 2 0,-2-1 0,1 2 0,1-3 0,-1 0 0,2 0 0,-2 0 0,1 0 0,-2 0 0,4 0 0,-2 0 0,-1 1 0,1 1 0,-1-1 0,2 1 0,-3-2 0,4 0 0,-2 0 0,-1 0 0,4 0 0,-4 0 0,5 0 0,-5 0 0,4 1 0,-3 1 0,0-1 0,1 2 0,-2-3 0,3 0 0,-2 0 0,1 0 0,-1 0 0,-1 0 0,3 0 0,-2 0 0,-1 0 0,2 0 0,-1 0 0,-1 0 0,2 0 0,-2 0 0,1 0 0,-2 0 0,3 0 0,-3 0 0,3 0 0,-2 0 0,2 0 0,-3 0 0,3 0 0,-3 0 0,3-1 0,-3-1 0,0 1 0,3-2 0,-2 3 0,2 0 0,-1 0 0,-1 0 0,1-2 0,0 1 0,0-1 0,-1 1 0,1 1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50:27.081"/>
    </inkml:context>
    <inkml:brush xml:id="br0">
      <inkml:brushProperty name="width" value="0.06" units="cm"/>
      <inkml:brushProperty name="height" value="0.06" units="cm"/>
      <inkml:brushProperty name="color" value="#00A0D7"/>
    </inkml:brush>
  </inkml:definitions>
  <inkml:trace contextRef="#ctx0" brushRef="#br0">244 58 8984,'0'-3'0,"0"-1"0,0 2 0,0 1 0,0-4 0,0 4 0,0-3 0,0 2 0,0 1 0,0-3 0,0 2 0,0-3 0,-1 4 0,-1-1 0,1-1 0,-4 1 0,3 0 0,-2 2 0,2 0 0,-2 0 0,-1 0 0,1 0 0,0 0 0,2 0 0,-3 0 0,3 0 0,-2 0 0,2 0 0,0 0 0,2 0 0,0 2 0,0-1 0,0 2 0,0-3 0,2 0 0,-1 0 0,2 0 0,-2 0 0,1 0 0,-1 0 0,1 0 0,-2 0 0,-2 3 0,0-2 0,-2 4 0,0-1 0,-2 2 0,2 1 0,-1-3 0,2 0 0,-1 1 0,-1 1 0,2-2 0,-1 0 0,1 1 0,-1 1 0,2-2 0,-2 1 0,1 0 0,-1 0 0,2 0 0,-2-1 0,2 1 0,-3-2 0,2 1 0,0-1 0,1 2 0,-3-1 0,4-1 0,-3 2 0,2-3 0,2 1 0,-3-1 0,3-1 0,0 2 0,0-3 0,3-3 0,-2 1 0,3-2 0,1-1 0,-1-1 0,0 0 0,1 0 0,1-1 0,-2 1 0,0-1 0,1 1 0,-2 0 0,3-1 0,-2 1 0,0-1 0,0 1 0,-2 0 0,2 1 0,-1 1 0,1 0 0,-2-3 0,0 3 0,-1 0 0,1 2 0,-1-1 0,1 1 0,-1 1 0,-1-2 0,-1 3 0,-1 1 0,0 1 0,-2-1 0,1 3 0,0-1 0,0 2 0,-1-2 0,0 1 0,0 1 0,-1-1 0,3 2 0,-2 1 0,-1-1 0,1 1 0,0-1 0,-1 1 0,-1 2 0,1-2 0,0 2 0,0 0 0,0-1 0,0 2 0,-1-3 0,1 2 0,1-1 0,0-1 0,-1-1 0,2 1 0,0-1 0,-2 1 0,1-1 0,0 0 0,0 1 0,2-3 0,-2 0 0,1 1 0,2 1 0,-2-2 0,0 1 0,-1 0 0,3-2 0,-1 1 0,1 1 0,-1-1 0,0 0 0,0-2 0,0 1 0,0-1 0,-1-1 0,3 2 0,0-3 0,3-3 0,-1 2 0,2-4 0,1 0 0,1 0 0,0-2 0,0-2 0,1 2 0,0-2 0,1 0 0,0 1 0,2-4 0,-2 2 0,0-1 0,0 1 0,1 0 0,0-2 0,-1 2 0,-1 1 0,-2 1 0,0 0 0,0 1 0,0 1 0,-2-2 0,1 4 0,1-2 0,-1 2 0,0 0 0,-2 2 0,2-1 0,-1 0 0,-1 3 0,-2-3 0,0 3 0,0 3 0,0-2 0,-1 3 0,-1 1 0,1 1 0,-1 1 0,-1-1 0,1 0 0,-2 1 0,1 0 0,0 1 0,0 0 0,-2 1 0,2-2 0,-1 1 0,-1 0 0,1 1 0,-2-2 0,1 1 0,1 0 0,0 2 0,-3-2 0,1 0 0,0 0 0,0-1 0,1 0 0,1 0 0,-1 0 0,1 1 0,0-4 0,0 2 0,0 0 0,0-2 0,3-2 0,-1 1 0,0-2 0,2 2 0,0-3 0,0-3 0,0-1 0,3-2 0,0 0 0,1-1 0,1 1 0,-2-1 0,0 1 0,2-1 0,0-1 0,0-1 0,-1 2 0,1-1 0,1-1 0,1-2 0,1 0 0,1 0 0,-1-1 0,-1 2 0,-1 0 0,0-1 0,1 3 0,-1-1 0,1 2 0,-1 1 0,-2 0 0,0 1 0,-1 1 0,0 3 0,-1-2 0,-2 0 0,3 2 0,-3-2 0,0 3 0,-3 3 0,-1 1 0,-1 2 0,0 1 0,1-1 0,0 0 0,-3 1 0,1 0 0,2 1 0,-2 0 0,2 0 0,-1 0 0,-2 1 0,1-2 0,-1 2 0,2-1 0,0 1 0,0 0 0,0-1 0,0 1 0,-2-2 0,3 1 0,0-2 0,-1 0 0,2 1 0,-3-1 0,3 1 0,-1-1 0,0-2 0,3 1 0,-1 0 0,-2-2 0,1 1 0,-1-1 0,2 1 0,-2-2 0,2 1 0,0-1 0,1-1 0,-1 2 0,0-1 0,0-1 0,1 2 0,0-2 0,-1 1 0,0-1 0,1 1 0,-1-2 0,1 0 0,-2 0 0,3 0 0,-3 0 0,3 0 0,-3 0 0,3-2 0,-1 1 0,-1-1 0,1 1 0,-2 0 0,3-1 0,0 1 0,-2-1 0,1 2 0,-3 0 0,2 0 0,1 0 0,-1 0 0,1 0 0,-1 0 0,1 0 0,-2 0 0,4 0 0,1 0 0,-1 0 0,4 0 0,-1 0 0,2 0 0,-1 0 0,-1 0 0,0 0 0,3 0 0,-3 0 0,0 0 0,-2 0 0,3 0 0,-4 0 0,3 0 0,-2 0 0,-2 0 0,3 0 0,-3 0 0,-3 0 0,2 0 0,-3 0 0,2 0 0,-3 0 0,4 0 0,-2 0 0,2 2 0,-1 0 0,1 0 0,-1-2 0,2 0 0,2 1 0,0 1 0,1-1 0,-1 1 0,-1-2 0,4 0 0,-3 0 0,1 1 0,0 1 0,2-1 0,-3 2 0,2-3 0,-3 1 0,1 1 0,2-2 0,-3 3 0,2-3 0,-3 3 0,0-2 0,0 2 0,-3-3 0,2 0 0,-2 0 0,2-2 0,0-1 0,-1-1 0,0 0 0,2-3 0,0 1 0,0 0 0,0-1 0,3 1 0,-3-1 0,2 1 0,0 0 0,0-1 0,-1 1 0,3-1 0,-1 1 0,-2-1 0,2 1 0,0 0 0,1-1 0,-3 1 0,2 0 0,0 2 0,-2-2 0,3 2 0,-2-2 0,2 0 0,-1-1 0,0 3 0,-2 0 0,1-1 0,1 1 0,-1 0 0,0-1 0,1 1 0,-1 0 0,-2 2 0,3-2 0,-2-1 0,1-1 0,-1 2 0,2-1 0,0 0 0,-3 2 0,3-1 0,0 1 0,-2-1 0,4 2 0,-3-2 0,2 2 0,-3-3 0,5 1 0,-3-2 0,1-1 0,0 4 0,-3 0 0,1 0 0,1 2 0,-3-4 0,2 3 0,0-2 0,0 2 0,-2-1 0,0 1 0,1 0 0,1-2 0,-1 2 0,1-2 0,-2 2 0,0-3 0,0 4 0,1-2 0,1 3 0,-1-3 0,2 2 0,-1-2 0,0 1 0,1 1 0,-1-1 0,-1 0 0,1 0 0,-1 2 1,1-3 0,0 3 1,2 0-2,-2 0 1,1 0 1,-1 0-2,-1 0 1,3 0 1,-2 0-1,-2 0-1,3 0 1,-2 0 0,1 0 0,-1 0-1,2 0 1,-3 0-1,0 3 0,0-3 0,-1 3 0,-1-3 0,0 0 0,-1 1 0,0 1 0,0-1 0,1 1 0,-1-1 0,-2 1 0,1 0 0,2 0 0,-2-1 0,1 1 0,1-1 0,-1 1 0,2-2 0,-3 0 0,2 3 0,-3-1 0,4 0 0,-2-2 0,3 0 0,3 0 0,-2 0 0,4 0 0,-1 0 0,2 0 0,-1 0 0,-1 0 0,0 0 0,2 0 0,-1 0 0,-1 0 0,-2 0 0,2 0 0,-2 0 0,1 0 0,0 0 0,-3 0 0,4 0 0,-2 0 0,-1 0 0,2 0 0,-3 0 0,-3 1 0,1 0 0,-2 1 0,3 1 0,-2-2 0,0 1 0,0 1 0,-2-1 0,1 1 0,2 0 0,-3-1 0,2 2 0,0-1 0,-2 1 0,1-2 0,0 2 0,0-1 0,0 1 0,-1-2 0,1 2 0,0 1 0,-1-2 0,3 2 0,-2-2 0,-1 0 0,0 2 0,0 0 0,1 0 0,-1 0 0,1-3 0,0 2 0,-1 1 0,1-2 0,1 0 0,-1-1 0,1 0 0,1 2 0,-3-1 0,0 1 0,2-2 0,1 1 0,-1 0 0,0 0 0,-2-1 0,1 0 0,2 2 0,-2-1 0,1 0 0,-1 0 0,1 0 0,-1 0 0,3 0 0,-2-2 0,1 2 0,0 1 0,-1-2 0,1 2 0,-1 0 0,-1 3 0,0-3 0,3 0 0,-1 1 0,-1-1 0,1 0 0,1-2 0,-1 3 0,1-3 0,0 1 0,-1 0 0,1 2 0,-1-1 0,1 0 0,-1 0 0,1-2 0,-1 3 0,1-3 0,1 2 0,-2-2 0,0 2 0,-1-1 0,1 1 0,1-2 0,-1 2 0,1-2 0,-1 0 0,1 1 0,-2-1 0,3 2 0,-1-2 0,0 0 0,-1 1 0,0-1 0,2 2 0,0-3 0,0 3 0,0-2 0,0-1 0,0 2 0,0 0 0,0-3 0,0 4 0,0-2 0,0-1 0,0 2 0,0-1 0,0-1 0,0 2 0,0-3 0,2 0 0,0 0 0,2 0 0,-2 0 0,3 0 0,-3 0 0,2 0 0,-2 0 0,2 0 0,1 0 0,1 0 0,-2 0 0,1 0 0,-4-1 0,1-1 0,2 1 0,-4-2 0,4 3 0,-2 0 0,-1 0 0,2 0 0,-3-2 0,0 1 0,0-2 0,0 3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50:34.763"/>
    </inkml:context>
    <inkml:brush xml:id="br0">
      <inkml:brushProperty name="width" value="0.06" units="cm"/>
      <inkml:brushProperty name="height" value="0.06" units="cm"/>
      <inkml:brushProperty name="color" value="#00A0D7"/>
    </inkml:brush>
  </inkml:definitions>
  <inkml:trace contextRef="#ctx0" brushRef="#br0">116 20 9071,'3'0'0,"0"0"0,-3 0 0,0 3 0,0-3 0,0 3 0,0-3 0,-3 0 0,2 3 0,-4-2 0,3 4 0,-2-1 0,2 2 0,-1-2 0,2-1 0,-2 0 0,1-2 0,-1 3 0,3-1 0,-3 0 0,0 0 0,2 0 0,-1-1 0,1-1 0,-1 2 0,0-1 0,0-1 0,2 2 0,0-3 0,0-3 0,0 2 0,0-4 0,2 1 0,0-2 0,1 2 0,-1 1 0,0 0 0,0 2 0,-1-3 0,1 2 0,-2-3 0,4 2 0,-2-2 0,-1 0 0,2 4 0,-1-2 0,0 0 0,0 2 0,-2-3 0,3 2 0,-2-1 0,1 1 0,-1 1 0,1-1 0,-1 1 0,2-2 0,-3 2 0,0-1 0,0 2 0,-3 0 0,2 2 0,-4 0 0,2 1 0,-2-2 0,1 1 0,1 3 0,-1-3 0,2 2 0,-2-1 0,2 0 0,-1-1 0,1 1 0,0-1 0,-1-1 0,2 2 0,-1 0 0,-1-2 0,1 1 0,0 1 0,-1-1 0,1 2 0,1-2 0,-3 2 0,2 0 0,-3 0 0,4 2 0,-2-5 0,3 4 0,-1-4 0,-1 1 0,1 2 0,-1-4 0,2 3 0,0-3 0,2-3 0,0 2 0,2-3 0,0 0 0,1-2 0,-1 2 0,-3 0 0,2 3 0,0-2 0,-2-1 0,4 2 0,-3-2 0,2 2 0,-2-1 0,0 1 0,1 0 0,-1-2 0,1 2 0,-2 0 0,1-1 0,1 2 0,-1-1 0,-1 0 0,1 0 0,-1 2 0,2-2 0,-3 0 0,2 0 0,-1 1 0,-1-2 0,0 3 0,-3 0 0,3 3 0,-4-2 0,3 2 0,-2 0 0,1-3 0,-1 2 0,2 1 0,-3-1 0,0 3 0,0 0 0,-1-2 0,3 2 0,-3-1 0,1 2 0,1-1 0,0-2 0,0 0 0,2 2 0,-4-1 0,3 2 0,-2 0 0,2-1 0,0-1 0,-1-2 0,1 2 0,0 1 0,1 0 0,-1 0 0,2 0 0,-3-1 0,2 2 0,-1-2 0,1 2 0,-1-2 0,1-1 0,1 2 0,0-3 0,0 2 0,0-2 0,0 2 0,0-1 0,0 1 0,0-3 0,-2 2 0,0 0 0,0-2 0,2 4 0,0-3 0,0 2 0,0 0 0,0 3 0,0-3 0,0 0 0,0-2 0,0 3 0,0-3 0,0 2 0,0 0 0,0 3 0,0-1 0,0-2 0,0 2 0,0-5 0,0 3 0,1-2 0,1 0 0,-2 1 0,3-2 0,-2 4 0,1-3 0,-1 0 0,2-1 0,-3 1 0,0-1 0,2 2 0,0 0 0,0-3 0,-1 5 0,1-3 0,-1 1 0,1-1 0,-1 0 0,-1 2 0,2-2 0,-1 1 0,1-1 0,2-1 0,-3 3 0,1-2 0,1-2 0,-1 3 0,2-3 0,-3 0 0,5 0 0,-5 0 0,4 0 0,-4 0 0,3 0 0,-2 0 0,-1 0 0,2 0 0,-1 0 0,-1 1 0,1 1 0,-1-1 0,0 2 0,1-3 0,-2 0 0,3 0 0,-3 0 0,-3 0 0,3 0 0,-6 0 0,2-3 0,-1-1 0,0-2 0,0-1 0,3 1 0,-2 0 0,3-1 0,-2 1 0,0-1 0,2 3 0,-1 0 0,1-1 0,1-1 0,0 0 0,-2-1 0,1 3 0,-1 0 0,1-1 0,1-1 0,0 2 0,0-1 0,0 0 0,0 2 0,0-1 0,0-1 0,0 1 0,0 0 0,0-1 0,0 1 0,0 0 0,0 3 0,0-3 0,0 2 0,1 1 0,1-1 0,-1-2 0,1 4 0,-2-3 0,0 3 0,0 2 0,-2 1 0,0 0 0,0 0 0,2 1 0,-1 1 0,-1 1 0,1-2 0,-1 0 0,-1 1 0,2 1 0,-1 0 0,1 1 0,1-3 0,-1 0 0,-1 1 0,2 1 0,-3 0 0,3-1 0,0-1 0,0 1 0,0-2 0,0 2 0,0 0 0,0-2 0,0 1 0,0-1 0,3 1 0,-2-2 0,3 2 0,-2-2 0,3 3 0,-3-2 0,2 2 0,-2-2 0,0-1 0,-1-1 0,1 1 0,-1 0 0,2-1 0,0 1 0,-3 0 0,6-2 0,-5 0 0,2 0 0,-3 0 0,-1-2 0,-1 0 0,1-1 0,-1 1 0,0 1 0,0-1 0,2 1 0,-5 1 0,3-2 0,-1 1 0,3-2 0,0 3 0,0 3 0,1-2 0,1 1 0,0 1 0,1-2 0,-2 2 0,1 0 0,2-2 0,-2 3 0,1-2 0,-1 1 0,0 0 0,1-3 0,-1 2 0,-1 0 0,4 0 0,-4-1 0,5 1 0,-5-2 0,3 0 0,-1 0 0,1 0 0,-3 0 0,3 0 0,-2 0 0,-1 0 0,2 0 0,-3 0 0,2 0 0,-1 0 0,2 0 0,-3 0 0,-3 0 0,2 0 0,-4 0 0,1 0 0,-2 0 0,1 0 0,1 0 0,2 0 0,-2 0 0,-1-2 0,1 1 0,0-1 0,2 0 0,-3 1 0,1-1 0,1-1 0,0 2 0,0-2 0,2-1 0,-3 1 0,1 0 0,0 1 0,1-3 0,1 1 0,-1-2 0,1 1 0,-1 1 0,0-1 0,0 1 0,2 0 0,0-1 0,0 2 0,0-2 0,0 1 0,0-2 0,0 1 0,-1 2 0,0-1 0,-1 1 0,0 1 0,2-3 0,0 0 0,0 2 0,0-2 0,0 0 0,0 2 0,0-1 0,0-1 0,0-1 0,0 2 0,0-1 0,0 3 0,0-2 0,0-1 0,0 1 0,0 0 0,0 2 0,3-2 0,-3-1 0,2-1 0,-1 2 0,-1 0 0,0 1 0,0-1 0,1 3 0,1-1 0,-1-2 0,2 3 0,-3-3 0,2 1 0,-1 0 0,1 1 0,-1 1 0,-1-4 0,3 4 0,-2-5 0,4 3 0,-3-3 0,2 2 0,-3 0 0,2 2 0,-2 1 0,1-4 0,-1 4 0,2-3 0,-3 3 0,2-1 0,-1-1 0,1 1 0,0 1 0,0-1 0,-1-2 0,2 4 0,-1-3 0,0 0 0,0 2 0,-1-2 0,1 1 0,-2 1 0,5-3 0,-2 2 0,-1 1 0,1-1 0,-3 2 0,3 0 0,-3 0 0,-3 0 0,0 2 0,-4 0 0,4 1 0,0-2 0,0 1 0,0 1 0,-2-1 0,1 0 0,2 1 0,0-2 0,-1 1 0,1 1 0,-2-1 0,1 0 0,-2 2 0,2-3 0,1 1 0,1-1 0,-2 0 0,3 1 0,0-1 0,0 2 0,1-4 0,1-1 0,-1 1 0,3-2 0,-1 0 0,2 2 0,-1-3 0,-1 1 0,2-1 0,-3 3 0,1-2 0,0 0 0,0 2 0,-1-1 0,0-1 0,2 1 0,0-3 0,1 4 0,-2-1 0,0-1 0,0 2 0,-1-1 0,-1 1 0,2 1 0,-3-1 0,0 0 0,2-1 0,-1 0 0,2 2 0,-3 0 0,-3 0 0,2 1 0,-1 0 0,-1 1 0,1 0 0,-1-1 0,0 1 0,0-1 0,2 2 0,-2-1 0,-1 0 0,1 1 0,0 0 0,1 2 0,-2-3 0,0 1 0,1 0 0,1 2 0,-3-1 0,2 0 0,-2 0 0,1-1 0,2 1 0,-1-2 0,3 1 0,-2 1 0,0-1 0,-1-1 0,2 1 0,-1 0 0,-3 0 0,3 4 0,-2-3 0,2 0 0,0 1 0,0-1 0,-1 0 0,1 0 0,0 1 0,0-1 0,0-2 0,2 2 0,-1 0 0,0 1 0,-1-1 0,-1-2 0,3 2 0,0-1 0,0 1 0,0-2 0,0 2 0,0 1 0,0-1 0,0 0 0,0 1 0,0-1 0,0 0 0,0 0 0,0 2 0,-2-2 0,1 0 0,-1-2 0,1 2 0,1 0 0,0 0 0,0-2 0,0 2 0,0-1 0,0 1 0,0-2 0,0 2 0,0-2 0,0 3 0,0-1 0,0 0 0,0 0 0,0-1 0,0 1 0,1-2 0,1 2 0,-1-2 0,1 3 0,-2-4 0,0 3 0,1-3 0,1 1 0,-1 0 0,3-2 0,-3 1 0,1 1 0,1-1 0,-1 1 0,-1 0 0,1 0 0,2-2 0,-2 4 0,3-2 0,0 0 0,-3 2 0,3-3 0,-2 2 0,4 0 0,-3-2 0,0 1 0,-2 1 0,3-1 0,-4 0 0,5-2 0,-5 1 0,1 0 0,1 1 0,-2 0 0,3-2 0,-2 0 0,-1 0 0,3 0 0,-2 0 0,1 0 0,0 0 0,-3 1 0,2 1 0,2-1 0,-3 2 0,4-3 0,-3 0 0,2 0 0,-2 0 0,1 0 0,-1 0 0,-1 0 0,2 0 0,0 0 0,-3 0 0,3 0 0,0 0 0,-2-1 0,1-1 0,-1 1 0,1-2 0,-1 3 0,1-3 0,0 3 0,0-2 0,-1 1 0,1 0 0,-2-1 0,3 1 0,-2-2 0,1 1 0,2 1 0,-4-3 0,3 2 0,-1 1 0,1-3 0,-1 2 0,1 0 0,-2-1 0,3 1 0,-2-2 0,3 2 0,-3-3 0,2 3 0,-2-1 0,2 1 0,1 1 0,1-4 0,1 1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50:42.029"/>
    </inkml:context>
    <inkml:brush xml:id="br0">
      <inkml:brushProperty name="width" value="0.06" units="cm"/>
      <inkml:brushProperty name="height" value="0.06" units="cm"/>
      <inkml:brushProperty name="color" value="#00A0D7"/>
    </inkml:brush>
  </inkml:definitions>
  <inkml:trace contextRef="#ctx0" brushRef="#br0">7 19 9314,'0'-3'0,"0"0"0,2 2 0,0-1 0,0 1 0,-2-1 0,0 2 0,3 0 0,-2 0 0,2 0 0,-1 0 0,-1 0 0,5 0 0,-5 0 0,3 0 0,-2 0 0,4 0 0,-5 0 0,3 0 0,-2 0 0,1 0 0,-1 0 0,-1 0 0,3 0 0,-2 0 0,-1 0 0,2 0 0,-1 0 0,-1 0 0,3 0 0,-2 0 0,-2 0 0,4 0 0,-2 0 0,-1 0 0,2 0 0,-1 0 0,-1 0 0,2 0 0,-2 0 0,1 0 0,-1 0 0,1 0 0,-2 0 0,-2 0 0,1 0 0,-2 0 0,3 0 0,-3 0 0,2 2 0,-1 2 0,2 2 0,-1 1 0,-1-1 0,0 1 0,1-1 0,-1 0 0,1 1 0,-1-1 0,1 1 0,-2 1 0,0 1 0,0-1 0,0-1 0,0 0 0,2 1 0,-2 0 0,-1 0 0,2-1 0,-1-2 0,-1-1 0,1 1 0,0 0 0,0 2 0,0-1 0,-1 1 0,1-2 0,0 0 0,0 0 0,1-3 0,1 1 0,0 1 0,-1 0 0,0-2 0,2 2 0,-3-3 0,2 2 0,-2-3 0,4-1 0,1-1 0,-1 1 0,2-3 0,-1-1 0,0 1 0,1 0 0,1-1 0,0-1 0,-2 0 0,1-1 0,1 1 0,-1-1 0,0-1 0,0-1 0,1 2 0,-1-1 0,-1 1 0,2-1 0,-1 0 0,-2 0 0,2 1 0,0 1 0,0-1 0,0 1 0,0-1 0,-1 1 0,-2-1 0,3 4 0,-3 0 0,0 3 0,0 3 0,0-2 0,0 4 0,-1-1 0,0 2 0,-1 1 0,-1-1 0,2 1 0,-2 1 0,-1 1 0,3 0 0,-2-1 0,1 1 0,0 1 0,-3-2 0,3 1 0,-1 0 0,0-1 0,0 1 0,2-1 0,-2 1 0,2-1 0,-2-1 0,1-1 0,1 1 0,-2-3 0,1 0 0,-1-2 0,3 0 0,0-4 0,0-3 0,0 0 0,0-3 0,1 1 0,1-2 0,-1-2 0,2 0 0,-1-1 0,0-1 0,1 2 0,-2-1 0,2 0 0,-2 1 0,2-1 0,-1 0 0,0 1 0,1 0 0,-2 3 0,1 0 0,-1 1 0,-1 0 0,0 3 0,2 0 0,-1 2 0,2 0 0,-3 4 0,0 0 0,0 2 0,0-3 0,0 2 0,0-2 0,0 1 0,-1-1 0,0 2 0,-1-1 0,0 0 0,1 2 0,-1 1 0,1-1 0,-2 0 0,1 1 0,0 1 0,-1 1 0,2 1 0,-2 0 0,-1 0 0,3 1 0,-2 1 0,1 0 0,0 1 0,-1 1 0,1 0 0,0 0 0,1-2 0,-1-1 0,1 1 0,-1-1 0,0-1 0,2-1 0,0-1 0,0-2 0,0-1 0,0-4 0,0-1 0,0-2 0,0-2 0,2 0 0,0-1 0,-1 1 0,2-3 0,-1 0 0,0-1 0,1-1 0,-2-2 0,2 1 0,-1-1 0,0 0 0,2-1 0,-1 0 0,-1-1 0,1 1 0,-3 1 0,3 2 0,-1 2 0,0 0 0,1 2 0,-3-1 0,2 3 0,-1 2 0,2 4 0,-3 1 0,0-1 0,0 4 0,0 0 0,-1-2 0,0 2 0,-1 0 0,-1 0 0,1 2 0,0-1 0,0 0 0,2 1 0,0-1 0,0 1 0,-2-1 0,0 1 0,0-1 0,2 0 0,-1 3 0,0-1 0,-2 0 0,2-1 0,0 0 0,1 0 0,-2 1 0,0 0 0,0 2 0,2-3 0,-1 3 0,-1 0 0,1-2 0,-1 0 0,1 0 0,-1 0 0,1 0 0,-1 0 0,1-1 0,1 0 0,0-3 0,0 0 0,0 1 0,0-2 0,0 0 0,0-3 0,0-3 0,0-1 0,0-2 0,0 0 0,1-1 0,1-2 0,-1 1 0,1-2 0,1 0 0,-1 0 0,1 0 0,-2-3 0,2 2 0,0 0 0,-1 1 0,1-2 0,-1 0 0,0 1 0,1 4 0,-2-3 0,1 2 0,0-1 0,1 1 0,0 2 0,0 2 0,-1-2 0,0 2 0,1 1 0,-2 0 0,2 4 0,-3 1 0,0-1 0,0 4 0,0-1 0,-1 2 0,-1-2 0,1 2 0,-2-3 0,1 1 0,0 1 0,-1-1 0,2 2 0,-1 1 0,0-1 0,-1-2 0,1 1 0,1 0 0,0 0 0,-1 2 0,0-1 0,0 1 0,-1-1 0,2 1 0,-1 1 0,1 1 0,-2-2 0,3 1 0,-2-2 0,1 0 0,1 1 0,-2-1 0,0 1 0,0-1 0,1-2 0,1 1 0,0 0 0,0-2 0,0 1 0,0 1 0,0-1 0,0 0 0,0-2 0,0 3 0,0-3 0,0 2 0,0-2 0,0 2 0,3-2 0,-2 1 0,1 0 0,-1-3 0,-1 3 0,1-3 0,1 0 0,-2 0 0,3 0 0,-3 1 0,1 0 0,1 1 0,-1 1 0,2-3 0,0 0 0,-3 0 0,3 0 0,0 0 0,-2 0 0,4 0 0,-3 0 0,2 0 0,-2 0 0,3-1 0,-3-1 0,1 1 0,-1-1 0,-2 1 0,6 1 0,-5-2 0,4 0 0,-4 0 0,3 2 0,-2 0 0,-1-1 0,1-1 0,-1 1 0,1-1 0,-1 1 0,2 1 0,-3 0 0,-3 0 0,0 1 0,-2 0 0,1 2 0,2-1 0,-2-2 0,1 3 0,-2-3 0,1 2 0,1-1 0,-2-1 0,1 1 0,-2 1 0,1-1 0,1 1 0,2-1 0,-2-1 0,1 0 0,-1 0 0,3-3 0,-3 1 0,3-2 0,-1-1 0,-1 1 0,3 0 0,0 0 0,0-2 0,0-1 0,0 3 0,0 0 0,0-1 0,0-1 0,0-1 0,0 1 0,0 0 0,0-1 0,0 3 0,0 0 0,0-1 0,0 1 0,0 0 0,0 0 0,0-3 0,1 1 0,1-1 0,0 1 0,0 2 0,-2-1 0,1 1 0,1-2 0,-2-1 0,3 1 0,-1-1 0,1 1 0,1 0 0,-2-1 0,-1 1 0,0 1 0,0 1 0,1-1 0,-1 0 0,2-1 0,-1 2 0,-1-2 0,1 2 0,-1 0 0,0 0 0,1 2 0,-1-1 0,1 1 0,-2 0 0,0-2 0,1 0 0,1 0 0,-1-2 0,2 5 0,-3-3 0,0 2 0,0-1 0,0 1 0,0 1 0,0-2 0,0 3 0,3 0 0,-3 0 0,3 0 0,0 0 0,-2 0 0,4 0 0,-3 0 0,2 0 0,-2 0 0,1 0 0,-1 0 0,0 0 0,2 0 0,-3 0 0,2 0 0,-3 0 0,-3 0 0,-1 0 0,1 0 0,-1 1 0,1 1 0,-2-1 0,1 1 0,-2 1 0,0-1 0,2 0 0,-1-2 0,4 3 0,-3-3 0,2 2 0,1-1 0,-1-1 0,2 0 0,2 0 0,0 0 0,2 0 0,-2 0 0,3 0 0,0 0 0,-2-1 0,1-1 0,1 2 0,1-3 0,0 3 0,-1 0 0,-1 0 0,-3-3 0,3 2 0,-2-1 0,-1 1 0,2 1 0,-3 0 0,0 3 0,0-1 0,0 2 0,0 1 0,0-2 0,-1 2 0,-1 0 0,1 0 0,-2 2 0,1-1 0,0 1 0,-1-3 0,2 0 0,-2 1 0,-1 1 0,3-2 0,-1 0 0,0 1 0,0-2 0,1 3 0,-1-2 0,-1 0 0,1 0 0,0-2 0,1 2 0,0-1 0,-1 1 0,0 0 0,1 2 0,-1-2 0,1 0 0,-1-2 0,1 2 0,-1 0 0,0 0 0,1 1 0,0-1 0,0-1 0,-1 0 0,1 2 0,-1-1 0,-1 0 0,1 0 0,1 1 0,0-1 0,1 0 0,0-2 0,0 2 0,0-2 0,0 3 0,0-4 0,0 3 0,0-2 0,0-1 0,0 4 0,0-4 0,0 5 0,0-6 0,0 3 0,1-8 0,1-1 0,-1-2 0,2 2 0,-1-2 0,0 0 0,3 1 0,-2-2 0,2 0 0,-1 0 0,-2-1 0,2 1 0,-1 1 0,1 1 0,-2 0 0,1-1 0,0 0 0,2-1 0,-3 3 0,0 1 0,-2 1 0,0 3 0,0-2 0,0 3 0,0 3 0,0-3 0,0 4 0,-1-3 0,-1 2 0,1-1 0,-2 0 0,1 1 0,0 0 0,-1-1 0,2 1 0,-1-1 0,-1 2 0,1 2 0,0 1 0,-2-1 0,1 1 0,0-1 0,1-2 0,0 1 0,1 0 0,-1 0 0,1 0 0,-1-1 0,0 0 0,0 0 0,1 1 0,-1 0 0,1 0 0,-1 2 0,0-1 0,0-2 0,2 1 0,0-1 0,0 2 0,0-1 0,-1-2 0,-1 0 0,2 2 0,-3-1 0,3 2 0,0-2 0,0 1 0,0-1 0,0 0 0,0 0 0,0-2 0,0 1 0,0-3 0,0-3 0,0 2 0,2-2 0,0 1 0,0 0 0,-2-2 0,0-1 0,1 1 0,0 0 0,1-1 0,0-1 0,-1 0 0,-1-1 0,2 1 0,0 0 0,0-1 0,-2 1 0,0-1 0,1 1 0,0 0 0,1-1 0,0 1 0,-2-1 0,0 1 0,0-1 0,3 1 0,-1 0 0,0-1 0,-2 1 0,0 2 0,0-1 0,0 0 0,0 2 0,0-2 0,0 3 0,1-1 0,1 0 0,-2 0 0,2 1 0,0 0 0,0-2 0,-1 3 0,2-3 0,-3 3 0,2-1 0,-1-1 0,1 1 0,0 1 0,-1-2 0,1 0 0,0 2 0,-2-3 0,3 2 0,-2-4 0,4 5 0,-3-3 0,0 2 0,-2-3 0,0 1 0,0-2 0,0-1 0,0 3 0,0 0 0,0 2 0,0-1 0,0 3 0,-3 0 0,2 0 0,-3 0 0,-1 0 0,1 1 0,0 1 0,2-1 0,-2 2 0,1-1 0,-1 0 0,2 0 0,-2-1 0,2 1 0,-3-1 0,1 2 0,-2-1 0,-1 2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0:44.526"/>
    </inkml:context>
    <inkml:brush xml:id="br0">
      <inkml:brushProperty name="width" value="0.17143" units="cm"/>
      <inkml:brushProperty name="height" value="0.17143" units="cm"/>
      <inkml:brushProperty name="color" value="#F6630D"/>
    </inkml:brush>
  </inkml:definitions>
  <inkml:trace contextRef="#ctx0" brushRef="#br0">1305 1 9260,'-18'0'0,"-1"1"0,-3 2 0,-8 4 0,-7 4 0,-13 3 0,-8 7 0,-8 3 0,-8 5 0,-2 1 0,0 3 0,5-4 0,6-1 0,3-2 0,3 2 0,4-1 0,4 0 0,3 1 0,3-5 0,1 0 0,0 1 0,4-3 0,1 1 0,4 0 0,3-2 0,5-3 0,6-1 0,4-2-1,2-2 1,6-4 0,9 0 0,5-3 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50:50.427"/>
    </inkml:context>
    <inkml:brush xml:id="br0">
      <inkml:brushProperty name="width" value="0.06" units="cm"/>
      <inkml:brushProperty name="height" value="0.06" units="cm"/>
      <inkml:brushProperty name="color" value="#00A0D7"/>
    </inkml:brush>
  </inkml:definitions>
  <inkml:trace contextRef="#ctx0" brushRef="#br0">91 302 9075,'3'0'0,"1"-2"0,-2 0 0,-1 0 0,4 2 0,0 0 0,-2 0 0,1-1 0,-1-1 0,1 0 0,-2 0 0,2 1 0,1-1 0,-1 2 0,0-3 0,1 3 0,-1-2 0,0-1 0,0-1 0,3 2 0,-4 0 0,2 1 0,-3-1 0,1 1 0,-3-2 0,0 3 0,-1 3 0,-1-1 0,1 1 0,-1-1 0,-2 1 0,3 4 0,-3-1 0,2-2 0,-1 0 0,1 0 0,0-1 0,-1-1 0,2 3 0,-1 0 0,-3-2 0,3 1 0,1 1 0,-2-1 0,0-1 0,0 1 0,0 0 0,1-2 0,2 1 0,-2 1 0,0-1 0,-1 0 0,1 1 0,1-1 0,-3 2 0,1 0 0,0-2 0,2 2 0,-1-1 0,-3-1 0,3 1 0,-1-1 0,2 2 0,-1 0 0,0-3 0,1 1 0,-1 0 0,1 0 0,-1-1 0,1 0 0,1 1 0,-2 0 0,0 2 0,-2-1 0,2 0 0,0 0 0,1 0 0,-1 1 0,0-1 0,0-2 0,1 2 0,-1-1 0,2 2 0,-3-1 0,2-1 0,0 0 0,-2-1 0,1-1 0,2 4 0,-3-3 0,3 3 0,-2 0 0,1-3 0,1 4 0,-1-5 0,0 2 0,-1-1 0,-1 0 0,3 2 0,0-2 0,0 3 0,0-4 0,-2 1 0,1-1 0,-2 2 0,3-3 0,0 4 0,0-2 0,0-1 0,-1 4 0,-1-3 0,1 0 0,-1-1 0,2 1 0,0-1 0,0 2 0,0-3 0,0-3 0,0-2 0,0 2 0,0-1 0,0-1 0,0 1 0,0 0 0,0-1 0,0-1 0,0 0 0,0-1 0,0 1 0,0 0 0,2 1 0,0 1 0,0 0 0,-2-3 0,2 1 0,0-1 0,0 1 0,-1-1 0,1 1 0,0 0 0,2-1 0,-1 1 0,0-1 0,-1 1 0,1 0 0,0-1 0,-3 3 0,3 0 0,-1 1 0,0-1 0,1 2 0,-3-1 0,2 0 0,0-2 0,1 3 0,0-2 0,2 2 0,-3-2 0,2 1 0,-2-1 0,2 1 0,-2 0 0,3 1 0,-3-3 0,2 1 0,-2-2 0,3 1 0,-3 1 0,1 2 0,-1-2 0,-2 2 0,3-1 0,-3 3 0,0 0 0,-2 1 0,0 1 0,-2 2 0,1 1 0,-1 0 0,2 0 0,-1-2 0,-1 0 0,0 2 0,3-1 0,-2 0 0,0 0 0,-1 0 0,1 2 0,0-3 0,1 1 0,0 1 0,-2-1 0,1 2 0,0-1 0,0-1 0,-1 0 0,1 3 0,0-1 0,1-2 0,-1 1 0,0 0 0,3 0 0,-3 1 0,1-1 0,0-1 0,-1-2 0,3 3 0,0 0 0,-2-2 0,0 1 0,-1 0 0,2 1 0,-1-1 0,0-2 0,2 3 0,0 0 0,0-2 0,-1 1 0,0-1 0,-2 1 0,1-2 0,2 2 0,0 0 0,-3 0 0,3 0 0,-2-2 0,1-1 0,1 4 0,0-4 0,0 2 0,0-3 0,1-3 0,1-1 0,-1-2 0,3 0 0,-1-1 0,-2 1 0,2-1 0,0 1 0,-1 0 0,1-1 0,2 1 0,-3-1 0,0 1 0,1-1 0,0 1 0,1 0 0,-1-1 0,0 1 0,-1-1 0,3 1 0,0 0 0,-2-1 0,2 1 0,0-1 0,-3 3 0,1 0 0,0-1 0,0 1 0,-1 0 0,1 0 0,1-3 0,-1 4 0,-3 0 0,0 3 0,3 0 0,-2-1 0,1-1 0,-2 1 0,3-2 0,-1 1 0,0 0 0,-2-2 0,0 2 0,1 0 0,1 2 0,-2-1 0,3-1 0,-3 1 0,0-2 0,0 3 0,0-3 0,1 3 0,1-2 0,-1 1 0,2 1 0,-3 0 0,0-3 0,0 2 0,3-1 0,-3 1 0,3 1 0,-3 0 0,2 0 0,0-2 0,1 1 0,-3-2 0,0 3 0,2 0 0,-1 0 0,2 0 0,-3 0 0,-3 0 0,-1 0 0,0 0 0,0 0 0,0 0 0,-2 1 0,2 1 0,-2-1 0,2 1 0,0-1 0,0 1 0,-1 0 0,1 0 0,0-2 0,3 3 0,-5-3 0,5 3 0,-2-3 0,3 0 0,1-2 0,1 0 0,-1-1 0,2 2 0,0-1 0,-3-1 0,3 3 0,-2-2 0,1 0 0,-1 0 0,2 0 0,-1 0 0,-1 0 0,3-1 0,-2 1 0,-1 0 0,4 1 0,-3-1 0,0 2 0,-1-3 0,1 3 0,-2 0 0,3 0 0,-3 0 0,3 0 0,-1 0 0,2 0 0,-2 0 0,2 0 0,-2 0 0,3 0 0,-4 0 0,3 0 0,-2 0 0,-2 0 0,3 0 0,-3 0 0,-3 0 0,2 0 0,-3 0 0,2 0 0,-3 0 0,4 0 0,-5 0 0,3 0 0,-2 0 0,1 0 0,3 0 0,-2 0 0,3 0 0,3 0 0,-2 0 0,3 0 0,1 0 0,1 0 0,0-1 0,-1 0 0,-1-2 0,-2 1 0,2 2 0,-1-2 0,1 0 0,-3 0 0,2 2 0,0 0 0,-2 0 0,2 0 0,-4 0 0,-1 0 0,-2 0 0,-2 1 0,2 1 0,-2-2 0,2 3 0,1-2 0,-2 0 0,0 2 0,2-1 0,-1-2 0,1 0 0,-1 0 0,2 0 0,-2 0 0,2 0 0,-1 0 0,1 0 0,1 0 0,-2 0 0,3 0 0,3 0 0,-2 0 0,4 0 0,-1-1 0,2-1 0,-1 1 0,-1-1 0,1 1 0,-2 1 0,2-3 0,-1 3 0,2-2 0,-2 1 0,2 1 0,-5 0 0,3 0 0,-2 0 0,1 0 0,-9 0 0,4 0 0,-5 0 0,2 0 0,1 0 0,0 0 0,-1 0 0,1 0 0,0 0 0,0 0 0,-3 0 0,4 0 0,-1 0 0,2 0 0,1 0 0,-2 0 0,3 0 0,3 0 0,1 0 0,2 0 0,-1 0 0,-1 0 0,1 0 0,-2 0 0,2 0 0,-1 0 0,2-1 0,-2-1 0,-1 1 0,0-1 0,-2 1 0,3 1 0,-2 0 0,3 0 0,-4 0 0,2 0 0,-3 0 0,-3 0 0,-1 0 0,0 3 0,0-1 0,-1-1 0,1 1 0,0-1 0,-1 1 0,2 1 0,-2-2 0,0 2 0,2 1 0,-1-1 0,1 0 0,-1-1 0,2 1 0,-2-3 0,1 2 0,-1 0 0,2 2 0,-1-1 0,0 1 0,-2-2 0,3 1 0,-2 0 0,2 0 0,-2-1 0,2-1 0,-1 3 0,1 0 0,0-1 0,-1-1 0,1 3 0,1-3 0,-1 2 0,1 0 0,-1 1 0,0-1 0,0-2 0,2 2 0,-1 0 0,0 1 0,-1-1 0,0-2 0,2 2 0,0 1 0,0-1 0,-1 0 0,0-1 0,-2 1 0,1-2 0,2 2 0,0 1 0,0-1 0,-3 0 0,3 0 0,-2 3 0,1-3 0,1 0 0,-2-2 0,0 3 0,0 0 0,1-2 0,1 1 0,0-1 0,-2 1 0,1 0 0,-1 3 0,0-3 0,0 0 0,1-2 0,-1 3 0,2-1 0,0 2 0,0-2 0,0 1 0,0-4 0,0 5 0,0-5 0,0 4 0,0-3 0,0 2 0,0-3 0,0 5 0,0-5 0,0 2 0,0-3 0,0-3 0,0 1 0,0-1 0,2-1 0,0 1 0,0-2 0,-1-1 0,0 0 0,1-1 0,1 1 0,-1-1 0,0 1 0,-1 0 0,1 0 0,-1 1 0,1 1 0,0-1 0,-1 0 0,0 0 0,2 0 0,-1 1 0,-2-2 0,0 2 0,3 2 0,-3-2 0,3 4 0,-3-3 0,0 4 0,0 1 0,0 1 0,-1 3 0,-1-2 0,2 2 0,-3-2 0,3 2 0,0 0 0,0 1 0,-2-1 0,-1 1 0,2-1 0,0-2 0,1 1 0,0 0 0,0-2 0,0 1 0,0 1 0,0 1 0,0 0 0,0 1 0,0-1 0,0 1 0,0-3 0,0 0 0,0-2 0,0 1 0,1-1 0,1 0 0,-1 0 0,2-1 0,0 1 0,-3-1 0,3 1 0,0-2 0,-2 0 0,2 0 0,-3 0 0,-1-2 0,-1 0 0,1-3 0,-1 1 0,0-1 0,1 0 0,-1 1 0,0-1 0,2-1 0,0 2 0,-1 0 0,-1 1 0,1-2 0,-1 1 0,1 0 0,1 0 0,0 2 0,0-2 0,0 2 0,0-3 0,0 3 0,0-2 0,0 2 0,0 0 0,0 2 0,0 2 0,-3 0 0,3 3 0,-2-1 0,0 0 0,0 0 0,1 0 0,-1 3 0,1-1 0,1 0 0,0 0 0,-2-1 0,0-1 0,0-1 0,2 1 0,0 1 0,0-2 0,0 2 0,0-4 0,0 5 0,0-5 0,0 1 0,0-2 0,0-2 0,0-3 0,0 2 0,0-2 0,0 0 0,0 0 0,0-2 0,0 1 0,0-1 0,0 3 0,0 0 0,0-1 0,0-1 0,0 0 0,0-1 0,0 1 0,2 0 0,0-1 0,0 1 0,-2-1 0,0 3 0,1 0 0,1 1 0,0-1 0,0 0 0,-2-2 0,0 1 0,0 1 0,0 0 0,0 0 0,0-1 0,0 4 0,0-2 0,0 4 0,0 1 0,-1-1 0,0 1 0,-1 1 0,-3 1 0,2 2 0,0-2 0,1 2 0,0-3 0,0 1 0,-1 1 0,1-1 0,0 2 0,0 1 0,-2-1 0,2 1 0,0-1 0,-1 0 0,1 1 0,1-1 0,0 1 0,1-1 0,0 0 0,0 1 0,0-1 0,0-2 0,0-1 0</inkml:trace>
  <inkml:trace contextRef="#ctx0" brushRef="#br0" timeOffset="1367">200 45 9122,'1'-3'0,"1"1"0,-1-1 0,3 1 0,-1-3 0,0 3 0,0-2 0,2 3 0,-1-2 0,0 1 0,0-1 0,-3 1 0,3 2 0,-2 0 0,-1 3 0,1 1 0,-1 2 0,-3-2 0,-1 1 0,1 0 0,-1 0 0,0 2 0,-3-1 0,2 1 0,-2-1 0,2 0 0,-2 1 0,0-3 0,-1 0 0,1-2 0,0 0 0,-1-1 0,1-2 0,2-1 0,1-2 0,3-2 0,0-1 0,0 1 0,0 0 0,1 0 0,1 2 0,0-1 0,1 2 0,1-1 0,-1-1 0,-1 2 0,2 1 0,0-1 0,-1 1 0,1-1 0,3 1 0,-1 2 0,1-3 0,-2 3 0,0 3 0,-2-2 0,-1 3 0,0 1 0,0-1 0,-2 0 0,0 1 0,-2 1 0,-1 0 0,-1 1 0,1-1 0,-2 0 0,1-1 0,1-1 0,-2-2 0,1 2 0,-2-2 0,0 0 0,2-1 0,-1-1 0,4-3 0,-2-1 0,1-2 0,0-1 0,0 1 0,2 0 0,0-1 0,0 1 0,0-1 0,2 1 0,0 0 0,1 1 0,-1 1 0,2-1 0,0 0 0,0 1 0,1 2 0,-1-1 0,0 1 0,1 0 0,-1 1 0,0 1 0,-3 1 0,1 1 0,1 2 0,-1 2 0,0 1 0,-2-1 0,0 1 0,0-3 0,-2 0 0,0 1 0,0-1 0,1-1 0,-1 0 0,2 0 0,-3-1 0,2-1 0,-1 1 0,1-1 0,-2-1 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50:59.594"/>
    </inkml:context>
    <inkml:brush xml:id="br0">
      <inkml:brushProperty name="width" value="0.06" units="cm"/>
      <inkml:brushProperty name="height" value="0.06" units="cm"/>
      <inkml:brushProperty name="color" value="#00A0D7"/>
    </inkml:brush>
  </inkml:definitions>
  <inkml:trace contextRef="#ctx0" brushRef="#br0">7 71 9225,'0'-3'0,"0"0"0,0 2 0,0-1 0,0 1 0,0-2 0,0 3 0,3 0 0,-2 0 0,2 0 0,-1 0 0,0 0 0,2 0 0,-2 0 0,2 0 0,-2 0 0,3 0 0,-3 0 0,2 0 0,-2 0 0,3 0 0,-3 0 0,1 1 0,0 1 0,0-1 0,-1 1 0,-1-1 0,2-1 0,0 0 0,-3 3 0,2 0 0,-4 1 0,-1 1 0,-2-1 0,1 0 0,3-1 0,-2-1 0,1 0 0,0 2 0,-1-3 0,1 2 0,0 0 0,-1 0 0,2 2 0,-1-1 0,0-2 0,1 2 0,-1-1 0,1 2 0,-5-2 0,6 1 0,-3-1 0,4-4 0,1-1 0,-2 1 0,3-3 0,0 1 0,-2-1 0,3 1 0,-1-1 0,0 2 0,-2-2 0,1-1 0,3 1 0,-3 0 0,2-1 0,-3 2 0,2-2 0,-1 3 0,1-2 0,-1 2 0,1-2 0,-3 2 0,3-1 0,-3 4 0,0 1 0,-2 0 0,0 2 0,-2 0 0,1 2 0,2 1 0,-2-3 0,1 0 0,0 1 0,-1-2 0,2 3 0,-1-2 0,1 2 0,-1-2 0,0 1 0,1 0 0,0-2 0,1 1 0,0-2 0,0 3 0,0-4 0,0 2 0,0-3 0,0-3 0,0-1 0,0-2 0,0 0 0,0-1 0,0 1 0,2 0 0,0-1 0,0 1 0,1-1 0,-2 1 0,2 0 0,-1 1 0,0 1 0,1 0 0,-2-3 0,2 1 0,-1 2 0,-2 0 0,3 1 0,-3 1 0,3 2 0,-3 0 0,0 3 0,0 0 0,0 4 0,0-1 0,0 1 0,0-1 0,0-2 0,0 1 0,0 0 0,-2 0 0,0 2 0,0-1 0,0-2 0,-1 1 0,2 0 0,0 0 0,-1 2 0,0-1 0,-1 0 0,2-1 0,-1-1 0,-1 0 0,3 3 0,0-3 0,0 0 0,0-2 0,0 1 0,0-4 0,0-1 0,0 0 0,0-2 0,0-1 0,0-1 0,1 0 0,1 0 0,-1 1 0,1 1 0,-1-1 0,0-1 0,1 0 0,-2 0 0,3-1 0,-3 3 0,0 0 0,0 2 0,0-1 0,0 3 0,-2 3 0,0 1 0,0 0 0,2 0 0,-2 1 0,0 1 0,0 0 0,1-1 0,1-1 0,0 1 0,0-2 0,0 2 0,0-1 0,0 2 0,0-1 0,0-1 0,3 0 0,-1 3 0,1-4 0,-2 0 0,1 0 0,0-2 0,-1 3 0,1-1 0,0 0 0,2-1 0,-3-2 0,4 4 0,-3-2 0,1-1 0,-1 1 0,1-1 0,2 2 0,0-3 0,-1 2 0,-1 0 0,-1 0 0,2-1 0,-3 2 0,4-3 0,-4 0 0,2 2 0,0 0 0,-2 0 0,2-1 0,-1 1 0,-1-1 0,4 2 0,-3-1 0,1 0 0,-1 2 0,-1-2 0,2 2 0,0-1 0,-3-1 0,2 1 0,1-2 0,-1 3 0,1 0 0,-1 0 0,-1 2 0,1-2 0,0-1 0,-1 0 0,1 0 0,0-2 0,-2 3 0,0-2 0,1 2 0,1-1 0,-1 0 0,1-1 0,-1-1 0,-1 4 0,0 0 0,0-2 0,0 1 0,0 1 0,0 1 0,0 0 0,0-2 0,0 2 0,0-3 0,0 4 0,0-3 0,0 0 0,0 1 0,0 1 0,0-2 0,0 0 0,0-1 0,0 1 0,0-2 0,0 2 0,0-2 0,-1 2 0,-1-1 0,1 0 0,-1-1 0,1 1 0,1 4 0,0-3 0,0 0 0,0-1 0,-3 1 0,3-2 0,-2 2 0,1-2 0,1 3 0,0-4 0,-3 5 0,2-5 0,-1 3 0,1-2 0,-1 0 0,0 1 0,-2-1 0,2 3 0,-2-1 0,1 0 0,-1 0 0,3-2 0,-3 3 0,2-3 0,1 1 0,-2-2 0,1 1 0,1 1 0,-1-1 0,0-1 0,1 2 0,-1-1 0,0-1 0,2 2 0,0-2 0,0 1 0,0-1 0,0 1 0,0-2 0,0-2 0,0 1 0,0-4 0,2 3 0,0-3 0,1 3 0,0-2 0,2 0 0,0-3 0,-2 1 0,1 0 0,1-1 0,-1 1 0,0 1 0,-2 1 0,0-1 0,1 2 0,-1-2 0,-1 0 0,2 2 0,-1-1 0,0-1 0,0 1 0,1 0 0,-2-1 0,0-1 0,2 0 0,-3-1 0,2 1 0,-1-1 0,-1 1 0,0 2 0,0-1 0,0 3 0,0-2 0,0 2 0,0-2 0,0 1 0,0-1 0,-1 3 0,-1-1 0,2 0 0,-3 0 0,3 1 0,0-4 0,-3 4 0,2-2 0,-2 2 0,3-1 0,0 1 0,0-1 0,0 2 0,0 2 0,0 0 0,0 2 0,0-2 0,0 3 0,0 0 0,0-2 0,0 1 0,0 1 0,2-1 0,1 0 0,-2 1 0,0 1 0,-1 0 0,3 1 0,-3-3 0,2 0 0,-1 1 0,-1-1 0,0 0 0,0 1 0,0-1 0,0 0 0,0 1 0,0-1 0,0 0 0,0 1 0,-1 0 0,0 0 0,-1-1 0,-1 0 0,2 1 0,-2-1 0,-1 0 0,1 2 0,0-2 0,1 1 0,-3-3 0,4 1 0,-1-1 0,0-1 0,0 1 0,2-1 0,-3-1 0,3-1 0,0-1 0,0 1 0,3-1 0,-3-1 0,3-1 0,0 0 0,-2-1 0,3 0 0,-1 0 0,1 0 0,-1 1 0,0-1 0,0-1 0,-1 1 0,0 0 0,1 1 0,0-1 0,-1-1 0,2-1 0,-1 1 0,0 0 0,-2 1 0,1 1 0,0 0 0,-2-3 0,0 1 0,0 2 0,0-1 0,0 4 0,0-2 0,0 3 0,-2 0 0,1 0 0,-2 1 0,3 1 0,0-1 0,0 4 0,0-3 0,0 2 0,0 1 0,0-1 0,0 0 0,0 1 0,-1 1 0,0 0 0,-1 0 0,0 1 0,2-1 0,0 1 0,0-1 0,0 0 0,0-1 0,-1-2 0,-1 1 0,0-1 0,0 0 0,1 0 0,0 1 0,-1-1 0,-1-1 0,2 3 0,-2-1 0,-1 0 0,3-1 0,-2-1 0,0 0 0,0 2 0,-4-2 0,3 2 0,0-2 0,1 1 0,0-3 0,0 2 0,-2-1 0,1 1 0,0 0 0,0 0 0,0-1 0,-1 1 0,1-2 0,3 0 0,-2 0 0,3 0 0,3 0 0,1-2 0,-1 1 0,1-2 0,-1 0 0,2 2 0,-2-1 0,1-1 0,2 1 0,-2-2 0,1 2 0,0-2 0,-1 2 0,-2-1 0,2 1 0,-1-3 0,1 2 0,-1-1 0,0 1 0,0-1 0,-1 0 0,0-1 0,0 1 0,-1-1 0,2-1 0,-1 0 0,0 0 0,1-1 0,-1 1 0,-1-1 0,0 1 0,-1 2 0,0-1 0,0 0 0,0 0 0,0 0 0,0 1 0,0-1 0,0 2 0,0-2 0,0 1 0,0-2 0,0 1 0,-1 1 0,-1-1 0,1 2 0,-1-2 0,2 0 0,-3 0 0,1-2 0,-1 2 0,2 0 0,-1 0 0,-1 4 0,2-2 0,-2 0 0,1 2 0,0-1 0,0-1 0,-3 2 0,1-1 0,0-1 0,1 0 0,0 0 0,0 1 0,2-1 0,-2 1 0,-1 0 0,2-3 0,-2 1 0,2-1 0,-2 0 0,1 1 0,-2 0 0,2-1 0,-1 1 0,1 2 0,2-2 0,0 0 0,-1 1 0,-1 1 0,2-3 0,-1 0 0,-1 2 0,1-1 0,0-1 0,-1 1 0,2 0 0,-1-1 0,0 1 0,2 0 0,0-1 0,-3 1 0,1 0 0,1-1 0,0 2 0,1-2 0,0 3 0,0-2 0,0 0 0,0-3 0,0 4 0,0-3 0,0 5 0,0-4 0,0 3 0,0-2 0,0 2 0,0-3 0,0 3 0,0-2 0,0 0 0,0-3 0,0 1 0,1 0 0,1 2 0,-1-2 0,1 2 0,-1 0 0,-1 0 0,0 3 0,2-2 0,0 0 0,0 2 0,-2-4 0,1 3 0,1-2 0,-1 2 0,1-3 0,-1 4 0,1-1 0,-1-2 0,2 3 0,0-3 0,-3 2 0,4-1 0,-2 3 0,-1 0 0,2 0 0,-3 0 0,0 3 0,-3-1 0,1 2 0,-1-2 0,1 2 0,-1 1 0,-4 1 0,3-2 0,1-2 0,0 1 0,0-2 0,1 1 0,1 0 0,-1 0 0,0-2 0,0 3 0,2-3 0,-3 0 0,3 0 0,0-3 0,2 2 0,1-3 0,0-1 0,-1 1 0,3 0 0,0-1 0,-2 1 0,2 0 0,-3 2 0,2-2 0,0-1 0,3-1 0,-2 2 0,0-1 0,-2 4 0,-1-1 0,-1 0 0,1 0 0,-1 2 0,-1-3 0,0 3 0,-3 0 0,2 0 0,-4 0 0,1 0 0,-2 0 0,1 0 0,1 0 0,-1 0 0,2 0 0,0 2 0,1 0 0,-1 1 0,-2-2 0,0 1 0,3 1 0,-2-1 0,0 0 0,-1 1 0,1 0 0,2 0 0,-2-1 0,2 0 0,-1 1 0,1 0 0,0-1 0,-2-2 0,2 3 0,-1-2 0,1 4 0,1-4 0,-4 3 0,3-2 0,0-1 0,2 2 0,0-1 0,-3-1 0,2 2 0,-2-3 0,3 0 0,3-3 0,-1 0 0,1-2 0,0 1 0,2 2 0,-1-3 0,2 1 0,0-2 0,-1 2 0,-2 1 0,0 0 0,2 1 0,-1-3 0,0 0 0,0 3 0,-2-1 0,0 1 0,1 2 0,-2-3 0,2 3 0,-3 0 0,-3 0 0,2 0 0,-4 0 0,4 0 0,-2 2 0,0 0 0,2 2 0,-3-2 0,-1 3 0,0-3 0,0 2 0,2-3 0,1 2 0,0 0 0,-2-1 0,1 1 0,-1 0 0,2 2 0,-2-1 0,2-1 0,-2 0 0,2 0 0,-1 0 0,1 1 0,1 2 0,-1-2 0,-2-1 0,3 2 0,-1-3 0,2 2 0,0-2 0,0 3 0,0-3 0,0 2 0,0 0 0,0 3 0,0-1 0,0-2 0,0 1 0,0 0 0,0-2 0,0 2 0,0-3 0,0 2 0,0 0 0,0 3 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51:05.860"/>
    </inkml:context>
    <inkml:brush xml:id="br0">
      <inkml:brushProperty name="width" value="0.06" units="cm"/>
      <inkml:brushProperty name="height" value="0.06" units="cm"/>
      <inkml:brushProperty name="color" value="#00A0D7"/>
    </inkml:brush>
  </inkml:definitions>
  <inkml:trace contextRef="#ctx0" brushRef="#br0">116 321 9350,'0'-3'-2,"0"0"2,0 3 0,3 0 0,-2 0 0,2-1 0,-3 0 0,2-1 0,0-1 0,2 3 0,0-2 0,3 0 0,-3-2 0,0 2 0,1 0 0,-1-1 0,0 1 0,0-1 0,1 2 0,-1-1 0,-2 0 0,2 2 0,-2 0 0,1 0 0,0 0 0,-3 0 0,2 0 0,-4 0 0,1 0 0,-3 0 0,-1 0 0,1 0 0,0 0 0,-1 0 0,2 3 0,-3-3 0,3 3 0,-2-1 0,1 0 0,2 1 0,-2-1 0,-1 0 0,-1 2 0,0-2 0,-1 3 0,1-3 0,1 2 0,1-2 0,2 0 0,-2-2 0,2 0 0,-1 0 0,4 0 0,1 0 0,2 0 0,2-1 0,-2-1 0,2 2 0,-3-3 0,1 1 0,1 0 0,-1-1 0,2 1 0,1 0 0,-1-2 0,1 1 0,-1-1 0,-2 3 0,1-2 0,0 0 0,-2 3 0,1-3 0,-1 2 0,1-1 0,-3 1 0,2-2 0,-3 3 0,-3 3 0,-1 1 0,-2-1 0,2 2 0,0-2 0,1 1 0,-1 1 0,1-2 0,-2 2 0,0-1 0,1-1 0,0 3 0,0-2 0,-1 1 0,-1 0 0,2 0 0,-1 0 0,0 0 0,0 2 0,0-2 0,1 0 0,-1 0 0,-1 0 0,2 0 0,0 2 0,-1-1 0,-1 1 0,2-2 0,0 0 0,2 0 0,-3-3 0,3 2 0,-2-2 0,2 2 0,0-2 0,2 1 0,2-6 0,2 0 0,2-2 0,1 1 0,-3 2 0,0-3 0,1 1 0,1 0 0,-2-1 0,1 0 0,0 0 0,0-2 0,2 1 0,-1 0 0,1 1 0,-1 1 0,-2 0 0,1-3 0,0 1 0,0-1 0,-1 3 0,1 0 0,0-1 0,-2 1 0,2 0 0,-3 2 0,2-2 0,-3 2 0,2-1 0,-3 3 0,0 1 0,0 1 0,-3 0 0,3 1 0,-3-2 0,1 2 0,0 0 0,-3-1 0,2 3 0,0 0 0,-1 0 0,-1 2 0,2-1 0,0 1 0,-2-3 0,1 0 0,0 1 0,0 1 0,2 0 0,-3 1 0,0-1 0,0 1 0,0-1 0,1 0 0,1 1 0,-2-1 0,0-2 0,4 2 0,-2-6 0,3 3 0,0-4 0,1-1 0,1-2 0,-1-2 0,4 1 0,0 0 0,0 0 0,0 0 0,-1-3 0,1 0 0,1 0 0,0 1 0,0 1 0,-1-1 0,-1 1 0,0-1 0,0 1 0,1-1 0,0 1 0,-2 2 0,1-1 0,-1 0 0,0 1 0,-2-1 0,1 0 0,3 4 0,-3-3 0,2 2 0,-3 1 0,2-1 0,-3 2 0,0 0 0,0 2 0,-2 0 0,-1 2 0,0 1 0,0-1 0,-1 0 0,-1 1 0,-1 1 0,0 0 0,0 0 0,1 1 0,1-1 0,0 1 0,0-1 0,-1 0 0,0-1 0,0-1 0,1 1 0,-2 1 0,3 0 0,-2 1 0,1-1 0,1 0 0,-2 1 0,0-1 0,2 1 0,-2-2 0,1 0 0,1 0 0,-1 0 0,2 0 0,-2 0 0,2-1 0,-1-3 0,1 1 0,1 2 0,-2-3 0,3 4 0,-1-2 0,0 2 0,-1 0 0,0-3 0,2 2 0,0-2 0,0 2 0,0-2 0,0 3 0,-1-4 0,-1 2 0,0 0 0,0-2 0,2 4-1,0-4-1,0 5-1,0-6 0,0 3-8,0-3 10,0-3 1,1 1 0,0-3 0,2 0 0,1 0 0,-2 0 0,1-2 0,1 1-1,0-1 1,-2-1 0,2-1 0,0 1 0,0 1 0,1 1 0,-2-1 0,0 1 0,-1 0 0,3-1 0,-3 1 0,2-1 0,-3 3 0,2 1 0,-1-1 0,1 0 0,-1 2 0,-2-1 0,3 0 0,-3 1 0,3 2 0,-3 0 0,-3 0 0,3 0 0,-3 2 0,1 1 0,-1 0 0,-1-1 0,1 2 0,0 0 0,1-1 0,-3 1 0,1 3 0,1-1 0,-1 1 0,2-2 0,-2 0 0,1 0 0,-1-2 0,3 2 0,-2-1 0,-1 1 0,2 1 0,-1 1 0,0-1 0,-2-2 0,3 1 0,1 0 0,-1-1 0,1 1 0,-1 0 0,0-1 0,2 2 0,0-1 0,0-1 0,-2-2 0,-1 2 0,1-2 0,2 1 0,0-3 0,0-3 0,0-1-1,0-2 1,0-1 0,1 1 0,0 0-1,2-1 1,-1 1 0,-2-1 0,0 1 0,0 0 0,2-1 0,0 0 0,-1-1 0,0 0 0,1-1 0,1 3 0,1-1 0,-3 1 0,2 0 0,0 2 0,-2 0 0,1 2 0,-2 1 0,0-1 0,0 2 0,0 2 0,0 0 0,0 2 0,0-2 0,0 2 0,-2-1 0,1 2 0,-2-2 0,1 2 0,0-1 0,-3 0 0,1 2 0,1 1 0,-1-3 0,3 0 0,-2 1 0,-1 1 0,3-2 0,-1 1 0,0-1 0,0 0 0,1 1 0,-3 0-1,1 0 1,1-1 0,2 1-1,-1-1 0,-1 0 1,2 1 0,-3 0-1,3 0 0,0 0 1,0-1-1,0 1 0,0-2-1,0 2 0,0-4 0,0 2 1,0-3 0,3 0 1,-2 0-1,3 0 0,-2 0 0,3 0 1,-4 0-1,2 0 1,-3 0-1,3 0 1,-2-1 0,1-1 0,-2-1 0,0-4 0,0 1 0,0-1 0,0 1 0,0-1 0,0 1 0,1 0 0,1-1 0,-1 3 0,1 0 0,-1-1 0,-1 1 0,0 0 0,0 0 0,0-3 0,0 3 0,2 0 0,0-1 0,0 1 0,-2 0 0,0 2 0,0-3 0,0 4 0,0-2 0,0 4 0,0 1 0,0-1 0,0 4 0,0 0 0,-1-2 0,0 1 0,-1 1 0,0 1 0,2 1 0,0-1 0,0 0 0,-1 1 0,-1-1 0,1 1 0,-1-1 0,1 0 0,1-1 0,0-1 0,0 1 0,0 1 0,0 0 0,0-2 0,0 1 0,1-2 0,1 2 0,-1 0 0,5-1 0,-5-1 0,3-1 0,-2 0 0,1-1 0,-1 1 0,-1 1 0,3-3 0,-2 0 0,-1 0 0,1 0 0,-2 0 0,0-3 0,0 1 0,0-2 0,0 2 0,0-2 0,0-1 0,0-1 0,0 0 0,0-1 0,0 1 0,0-1 0,0 1 0,0-1 0,0 1 0,0 0 0,0-1 0,0 1 0,0-1 0,0 1 0,0 0 0,0 1 0,1 1 0,1-1 0,-1 1 0,1 0 0,-1-1 0,0 2 0,1-2 0,-2 3 0,3-2 0,-3 3 0,0-2 0,0 3 0,0 3 0,0-3 0,0 6 0,0-3 0,0 3 0,-3-2 0,3 2 0,-3-2 0,0 2 0,2 1 0,-1-1 0,1 0 0,-1 1 0,0-1 0,1 1 0,0-1 0,0 0 0,-1-2 0,1 2 0,-1-2 0,2 2 0,0 0 0,0-2 0,0 1 0,0-3 0,0 2 0,0 0 0,0 3 0,0-4 0,0 1 0,0-2 0,0-1 0,0 2 0,0-3 0,0-3 0,0 2 0,2-1 0,-1-2 0,1 0 0,-1-2 0,-1 0 0,0 0 0,0-1 0,0 1 0,0-1 0,0 1 0,0-1 0,1 1 0,1 0 0,-1-1 0,1 1 0,-2-1 0,0 1 0,0 0 0,1-1 0,1 1 0,-1 1 0,1 1 0,-1-1 0,0-1 0,0 0 0,1 0 0,2-1 0,-1 1 0,-2-1 0,0 2 0,1 0 0,0 0 0,1 3 0,-1-2 0,-1 0 0,4 0 0,-4 1 0,1 0 0,2 3 0,-3-4 0,3 2 0,-1-1 0,1-1 0,-2-1 0,2 2 0,-2 0 0,1 1 0,-1-1 0,0 0 0,1 3 0,-2-3 0,1 0 0,3 2 0,-3-3 0,2 1 0,-2-1 0,2 2 0,-2-3 0,2 3 0,-1-2 0,0 3 0,-2-2 0,1 0 0,3 2 0,-3-4 0,3 4 0,-2-5 0,3 5 0,-1-3 0,-1 1 0,-2 0 0,3 1 0,-3 2 0,2-3 0,-2 2 0,0-1 0,1 1 0,-1-2 0,2 3 0,-3-3 0,2 3 0,-3-3 0,0 3 0,-3 0 0,2 0 0,-3 0 0,-1 0 0,-1 0 0,2 0 0,-1 0 0,1 0 0,-2 0 0,1 0 0,1 0 0,0 2 0,-3 0 0,3 0 0,0-2 0,0 1 0,-1 0 0,1 2 0,2-1 0,-2-2 0,2 0 0,-3 3 0,1-3 0,0 4 0,-1-2 0,3-1 0,-2 1 0,2-1 0,-2-1 0,2 2 0,-1-1 0,0 1 0,3 2 0,-4-3 0,2 1 0,1-1 0,-1 1 0,1-1 0,1 3 0,0-3 0,-2 1 0,1 1 0,-1-1 0,1-1 0,1 4 0,-1-3 0,-1 2 0,2-2 0,-3 3 0,2-1 0,-1 2 0,1-1 0,-1-1 0,-1 0 0,1 3 0,-1-1 0,1 0 0,1-1 0,-1-1 0,-1 0 0,1 3 0,-1-3 0,1 0 0,1-2 0,-1 3 0,2-1 0</inkml:trace>
  <inkml:trace contextRef="#ctx0" brushRef="#br0" timeOffset="1532">244 33 9285,'0'-4'0,"0"1"0,0 0 0,0 3 0,0-3 0,0 3 0,3 0 0,-2 0 0,5 0 0,-3 0 0,4 0 0,-4 0 0,2 0 0,-3 3 0,1-2 0,-3 3 0,-1 0 0,-1 0 0,0 1 0,-2-3 0,2 1 0,-2-1 0,-1-1 0,-1 1 0,2-1 0,-1-1 0,3 0 0,-2 0 0,2 0 0,-2-1 0,1-1 0,1 1 0,2-4 0,0 0 0,0 2 0,0-2 0,2 1 0,1-2 0,1 2 0,-1 1 0,2 1 0,0 0 0,-1-1 0,2 2 0,1-1 0,-1-1 0,1 3 0,-1 0 0,0 0 0,-1 0 0,-2 1 0,0 1 0,-1 0 0,-2 2 0,0 1 0,0 1 0,-1-1 0,0 0 0,-1 0 0,-1-3 0,1 2 0,-2 1 0,1-1 0,0-1 0,0 0 0,2-1 0,-4-2 0,3 0 0,-2 0 0,3 3 0,-2 1 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51:09.042"/>
    </inkml:context>
    <inkml:brush xml:id="br0">
      <inkml:brushProperty name="width" value="0.06" units="cm"/>
      <inkml:brushProperty name="height" value="0.06" units="cm"/>
      <inkml:brushProperty name="color" value="#00A0D7"/>
    </inkml:brush>
  </inkml:definitions>
  <inkml:trace contextRef="#ctx0" brushRef="#br0">33 58 9295,'3'0'0,"1"0"0,-2 0 0,-1-3 0,2 3 0,0-2 0,-3 0 0,2 0 0,2 1 0,-1-2 0,2 1 0,-1 0 0,-2 0 0,2 2 0,-1 0 0,0-1 0,0-1 0,0 2 0,-1-3 0,-1 2 0,2 0 0,-1-2 0,0 1 0,2 2 0,-2-3 0,1 3 0,-1-2 0,-1-2 0,2 3 0,-3-2 0,0 3 0,-3 0 0,2 0 0,-4 0 0,1 3 0,-2-1 0,1 0 0,1-1 0,-1 1 0,1-2 0,0 3 0,-1-3 0,2 2 0,-2 1 0,0 1 0,2-2 0,-1 2 0,-1 1 0,-1-1 0,0 0 0,2 1 0,-2-1 0,2 0 0,0-1 0,0 2 0,3 0 0,-2-4 0,3 2 0,0-3 0,3-3 0,0 0 0,4-3 0,-1 2 0,-2-2 0,1 2 0,-1 0 0,-1 0 0,3 0 0,-2-1 0,1 1 0,0-1 0,0 1 0,-1 0 0,0 0 0,0 0 0,-1 1 0,1 1 0,1 0 0,-2-2 0,2 2 0,-4 0 0,2 2 0,-3 0 0,-3 0 0,2 0 0,-1 2 0,1-1 0,-1 1 0,1-1 0,-5 2 0,3 0 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51:14.558"/>
    </inkml:context>
    <inkml:brush xml:id="br0">
      <inkml:brushProperty name="width" value="0.06" units="cm"/>
      <inkml:brushProperty name="height" value="0.06" units="cm"/>
      <inkml:brushProperty name="color" value="#00A0D7"/>
    </inkml:brush>
  </inkml:definitions>
  <inkml:trace contextRef="#ctx0" brushRef="#br0">206 46 9295,'7'0'0,"-1"0"0,-2 0 0,-2 0 0,-2 0 0,0-3 0,0 2 0,0-2 0,-2 3 0,0 0 0,-2 0 0,2 0 0,-3 0 0,0 0 0,2 0 0,-1 0 0,-1 0 0,-1 0 0,0 0 0,-1 0 0,3 1 0,0 1 0,0 0 0,-1 1 0,1 0 0,2 0 0,0-1 0,-1-1 0,2 2 0,-2 0 0,3-3 0,2 2 0,1-3 0,1-1 0,1 0 0,-2 0 0,1-1 0,1 1 0,1-1 0,-2 3 0,1-3 0,0 0 0,0 2 0,2-4 0,-3 4 0,0-2 0,-2 0 0,3 2 0,-1-1 0,0-1 0,-2 2 0,-2-2 0,0 3 0,-2 1 0,-3 1 0,0-1 0,-2 1 0,1 1 0,-1-1 0,1 2 0,0-2 0,-1 3 0,1-3 0,-1 2 0,1-1 0,-1 0 0,3 0 0,0 0 0,-1 0 0,1 0 0,0-1 0,2-1 0,-2 1 0,2-1 0,-1-1 0,4 0 0,1 0 0,0 0 0,2-1 0,1-1 0,1-1 0,0-2 0,0 1 0,1-1 0,-1 0 0,1 0 0,-1 0 0,-2 3 0,1-2 0,0 0 0,0 0 0,0 0 0,-1 2 0,0 0 0,3-3 0,-4 2 0,-1 1 0,-1 1 0,-1-2 0,0 3 0,-3 0 0,0 0 0,-4 1 0,1 1 0,1-1 0,1 1 0,-1 1 0,0-1 0,0 1 0,1 0 0,0 1 0,-3-1 0,1 1 0,2-2 0,-1 2 0,0 1 0,0-1 0,0 0 0,1 0 0,-1 0 0,2 1 0,-1-2 0,0 0 0,1 2 0,1-1 0,-3 0 0,0 1 0,2-1 0,-1 0 0,1-1 0,-1 2 0,3-2 0,-1-1 0,-2-1 0,3 2 0,-1-3 0,4 0 0,0-2 0,2-1 0,1-1 0,-1 2 0,0-1 0,0-1 0,0 1 0,1-1 0,0-1 0,0 1 0,2-1 0,-1-1 0,1 0 0,-1-1 0,0 1 0,1-1 0,-1 1 0,1 0 0,-2 1 0,0 1 0,0 0 0,-4 0 0,2 1 0,-3 3 0,-1 0 0,-1 0 0,1 3 0,-4-1 0,2 1 0,-2-2 0,1 1 0,0 1 0,-1-2 0,1 1 0,-1 0 0,1 1 0,0 0 0,-1 0 0,-1 1 0,0 1 0,-1-1 0,3-2 0,0 2 0,0-1 0,0 1 0,-2-2 0,3 2 0,-2 1 0,1-2 0,2 2 0,-2-2 0,2 0 0,-3 2 0,2 0 0,0 0 0,2-2 0,-2-1 0,1 1 0,-1 0 0,1-1 0,-1 3 0,3-3 0,-3 2 0,0 1 0,2-1 0,-1 0 0,-1-2-1,1 2 0,-2 0-4,2 3 1,-1-3 0,1 0 0,1-1 0,-1 1 0,1-2 0,1 2 1,-1-2 0,-1 3 0,2-1 0,-3 2 1,2-2 0,0-1-1,-2 0 1,1-2-1,2 3 0,0-2-2,-3 3 3,3-4 0,-3 3-1,3-2 1,0-1 0,0 4 0,0-3-2,0 2 1,0-3-1,0 2 1,0 0 0,0-2 1,0 5 1,0-3 0,2 1 0,0 1 0,0-3 0,-2 2 1,1-2 0,1 0 0,-1 1 0,2-1 0,-3 2 0,0-3 0,3 1 0,-3 2 0,4-3 0,-2 1 0,-1-1 0,1 1 0,-1-1 0,-1 3 0,2-2 0,-1-1 0,2 1 0,-2-2 0,1 0 0,-1 3 0,1-2 0,-2 2 0,0-3 0,0-3 0,0-1 0,0-2 0,0 0 0,0-1 0,0 1 0,1-1 0,1 1 0,-1 0 0,1-1 0,-1 1 0,1-1 0,1 1 0,0-1 0,0 1 0,1 2 0,-2-1 0,0 0 0,1 0 0,-2-1 0,3 1 0,-1 1 0,1-1 0,-2-1 0,2 0 0,-1-1 0,1 3 0,-2 0 0,2 2 0,-2-3 0,1 4 0,-1-1 0,-1 1 0,4 0 0,-2 0 0,1-1 0,-3-1 0,2 2 0,0-2 0,-3 1 0,3 0 0,0 0 0,-2-1 0,2 2 0,-1-1 0,0-1 0,2 1 0,-2 0 0,0-2 0,-1 2 0,1 0 0,0-1 0,2 1 0,-2-2 0,2 2 0,-2-1 0,0 1 0,-1 0 0,2-2 0,-2 2 0,3-2 0,-2 2 0,0-3 0,-1 4 0,1-2 0,0 0 0,1 3 0,-2-3 0,1 0 0,0 2 0,-1-2 0,1 0 0,-1 2 0,1-3 0,2 2 0,-4-1 0,2 1 0,0 1 0,0-1 0,-1-2 0,2 3 0,-3-1 0,0 2 0,-1 2 0,-1 0 0,1 1 0,-2-2 0,0 1 0,2 3 0,-3-3 0,1 2 0,-1-2 0,1 2 0,0 1 0,-1 1 0,-2 1 0,2-1 0,-2-2 0,2 0 0,0 1 0,0 1 0,2-2 0,-2 1 0,0-1 0,1 0 0,1 1 0,-2-3 0,1 2 0,-1 1 0,2-1 0,-2 0 0,2 1 0,-3-2 0,2 1 0,0-1 0,1 2 0,-3-1 0,4 0 0,-1 0 0,-1-2 0,1 2 0,0 1 0,1-2 0,0 0 0,-2 0 0,1-2 0,2 4 0,0-4 0,-2 2 0,0 0 0,0-2 0,2 3 0,0-2 0,-1 2 0,-1-1 0,1 0 0,-1-1 0,1 1 0,1 4 0,0-3 0,0 0 0,0-1 0,0 1 0,0-2 0,0 2 0,0-2 0,0 3 0,0-3 0,0 2 0,0-2 0,0 2 0,0-2 0,0 4 0,0-6 0,0 4 0,0-2 0,0-1 0,0 2 0,0-1 0,0-1 0,0 3 0,0-2 0,0-1 0,0 1 0,0-2 0,0 3 0,0-2 0,0 2 0,0-3 0,0 3 0,0-3 0,0 3 0,0-3 0,0-2 0,-2-1 0,0 0 0,0-2 0,2-1 0,0 0 0,0-1 0,0 1 0,0-1 0,0 1 0,0 0 0,0-1 0,0 1 0,0-1 0,0 1 0,0-1 0,0 3 0,0 0 0,0-1 0,0 1 0,0 0 0,0-1 0,1 0 0,0 0 0,1 1 0,1 0 0,-1-3 0,0 1 0,1 2 0,-2 1 0,1 0 0,1 1 0,-2-3 0,2 0 0,1 3 0,-1-1 0,0 0 0,-1-2 0,3 1 0,-3-1 0,1 0 0,0 0 0,2 1 0,-3-2 0,2 2 0,-3-2 0,2 3 0,0-1 0,-2 1 0,2 1 0,-1 0 0,0-2 0,2 1 0,1-1 0,-2 2 0,0-1 0,0 0 0,0-2 0,4 1 0,-1-1 0,1 0 0,-3 0 0,0 3 0,-2-1 0,0 1 0,-1 1 0,1-1 0,-1 2 0,2 0 0,0 0 0,-3 0 0,6 0 0,-5 0 0,2 0 0,-3 0 0,0 2 0,-1-1 0,-1 1 0,1 0 0,-1 0 0,0-1 0,0 1 0,1-1 0,-3 1 0,1 0 0,-1 2 0,2-3 0,-2 2 0,2-1 0,-3 1 0,0 1 0,3-2 0,-1 2 0,0-2 0,-1 3 0,-2-1 0,-1-1 0,3 2 0,0-2 0,0-1 0,0 1 0,-2 0 0,2 3 0,-2-2 0,2 1 0,0-2 0,-1 1 0,-1 0 0,0 2 0,0 1 0,1-2 0,1 0 0,0 0 0,-1-1 0,1-1 0,2 2 0,-2-2 0,1 1 0,1-2 0,2 2 0,-3-2 0,2 3 0,-3 0 0,2-2 0,0 2 0,-1-3 0,1 2 0,-1 0 0,1 3 0,1-3 0,-1 0 0,2-2 0,0 3 0,-1-2 0,-1 2 0,0-1 0,0-1 0,2 1 0,0-2 0,0 2 0,0-2 0,0 3 0,0-1 0,0 2 0,0-1 0,0-1 0,0 0 0,0 3 0,0-1 0,0-2 0,0 1 0,0-4 0,0 2 0,0-2 0,0 1 0,3-2 0,-2 3 0,2-3 0,-3 0 0,0-3 0,0 2 0,0-3 0,2-3 0,2-3 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51:21.358"/>
    </inkml:context>
    <inkml:brush xml:id="br0">
      <inkml:brushProperty name="width" value="0.06" units="cm"/>
      <inkml:brushProperty name="height" value="0.06" units="cm"/>
      <inkml:brushProperty name="color" value="#00A0D7"/>
    </inkml:brush>
  </inkml:definitions>
  <inkml:trace contextRef="#ctx0" brushRef="#br0">225 64 9238,'-4'0'0,"1"0"0,3 0 0,3 0 0,-1-2 0,2 0 0,-2 0 0,2 1 0,-1-1 0,2 1 0,-1-1 0,-1 1 0,2-1 0,-2 0 0,2-1 0,-1 0 0,1-1 0,1 2 0,-2-1 0,-2 1 0,1 1 0,-2-2 0,2 3 0,-3 0 0,0 3 0,-1-2 0,0 4 0,-1 0 0,-1-2 0,1 1 0,0 1 0,-2 1 0,1 0 0,0 1 0,0-1 0,0-1 0,0-1 0,2 1 0,-3 1 0,0 0 0,1 0 0,-2-1 0,2-1 0,0 1 0,-1 1 0,-1 0 0,1 0 0,2-1 0,-2-1 0,1 1 0,-1 1 0,1-1 0,0 0 0,0 0 0,0-2 0,2 2 0,-2-1 0,0-1 0,0 2 0,0-1 0,0 2 0,0-2 0,2 0 0,-1 1 0,-1-1 0,1 0 0,0 0 0,-2 3 0,2-1 0,-2 0 0,1-1 0,0-1 0,0 1 0,0-1 0,1 0 0,1-1 0,-3 2 0,1 0 0,1-3 0,1 1 0,0 1 0,-1-1 0,-1 0 0,1 1 0,1-2 0,-2 2 0,0-2 0,3 3 0,-2 0 0,0-2 0,0-1 0,1 1 0,-2 0 0,1 2 0,0-1 0,0-1 0,1 0 0,-1 0 0,1 0 0,-1-1 0,1 1 0,-1 1 0,1 0 0,-1-2 0,0 1 0,0 1 0,2-1 0,-3 0 0,2-1 0,0 3 0,-2 0 0,1-3 0,2 2 0,0-2 0,-3 3 0,3-4 0,-3 2 0,3-3 0,0 0 0,1-3 0,1-1 0,-2 0 0,3 0 0,-2-1 0,1-1 0,-1 2 0,2 0 0,-1-1 0,0-1 0,1-1 0,-2 1 0,2 0 0,1-1 0,-3 1 0,2-1 0,-1 1 0,0 0 0,3-1 0,-3 1 0,2-1 0,-3 3 0,1 0 0,2 0 0,-3 0 0,2 1 0,-3 3 0,0 0 0,0 3 0,-1-2 0,-1 1 0,1-1 0,-2 1 0,0 0 0,3 1 0,-3-2 0,0 1 0,2 2 0,-3-1 0,1 1 0,0-3 0,2 2 0,-1 0 0,-3 1 0,3 2 0,-2 0 0,3-1 0,-2-1 0,1 1 0,-1 1 0,1-2 0,0 0 0,0 1 0,-2-1 0,2 0 0,0 1 0,1-2 0,1 0 0,0-3 0,0-3 0,0-1 0,3-2 0,-1-1 0,2 1 0,-3 0 0,2-1 0,-1 1 0,1-1 0,-1 1 0,-2 0 0,2-1 0,0 1 0,0 1 0,-1 1 0,1-1 0,-1 2 0,1-2 0,-1 3 0,-1-2 0,0 3 0,0-2 0,0 6 0,-1-2 0,-1 3 0,0 1 0,-2-1 0,2 0 0,0 1 0,-1 1 0,1-2 0,-1 0 0,-1 1 0,1 1 0,1 0 0,-1 1 0,1-1 0,-1 1 0,-2-1 0,1 0 0,1 1 0,-1-1 0,1 1 0,0-1 0,1 1 0,-1-2 0,1 0 0,0 0 0,0-3 0,1 1 0,-1 0 0,1-1 0,-1-2 0,2 0 0,2 0 0,0-3 0,2 0 0,-1-4 0,1 1 0,-2 0 0,1 1 0,0 1 0,-1-1 0,0-1 0,1 0 0,0-1 0,0 1 0,0 0 0,-2-1 0,1 1 0,1-1 0,-1 1 0,0 0 0,0 1 0,-2 1 0,3 3 0,-3-2 0,3 3 0,-3 0 0,-3 0 0,2 3 0,-3 1 0,2-1 0,-3 2 0,3-2 0,-1 2 0,0 0 0,1 0 0,0-2 0,-1 1 0,-1 1 0,1 1 0,-2 0 0,0 1 0,3-1 0,-2 1 0,2-2 0,-2 0 0,1 0 0,0-2 0,1 2 0,2-2 0,-3-1 0,3-1 0,0 1 0,0-4 0,0 1 0,2-2 0,1 1 0,0-3 0,-1 2 0,2-2 0,0 0 0,-1 0 0,-1-2 0,2 1 0,-1-1 0,1 1 0,-2 0 0,2-1 0,-1 1 0,1-1 0,-2 2 0,1 0 0,0 0 0,0 2 0,-1-2 0,0 1 0,0 1 0,-2-1 0,0 3 0,0-2 0,0 3 0,-3 3 0,2-2 0,-4 3 0,3-1 0,-2 1 0,-1 1 0,1-2 0,1 2 0,-1-1 0,1 0 0,1 1 0,-1-1 0,1 0 0,0 0 0,-2 1 0,1 1 0,-1 0 0,2 1 0,-1-1 0,0 1 0,1-3 0,2 0 0,-1 0 0,0 1 0,-2-1 0,1-2 0,2 1 0,0-1 0,0 0 0,0 2 0,0-3 0,0 3 0,0-2 0,1-1 0,1 1 0,-1-1 0,2-1 0,0 0 0,-2 0 0,3 0 0,-2 0 0,3 0 0,-3 0 0,2 0 0,0 0 0,3 0 0,-1 0 0,1 0 0,-3 0 0,0 0 0,-2 0 0,3 0 0,-4-1 0,1-1 0,2 1 0,-3-2 0,3 0 0,-2 3 0,1-4 0,-3 3 0,3-1 0,-3-1 0,2 1 0,-1-2 0,-1-2 0,1 0 0,0 1 0,1 1 0,1-1 0,-3-1 0,0-1 0,2 3 0,0 0 0,-1-1 0,0-1 0,-1 2 0,1 0 0,0-1 0,1-1 0,1 0 0,-1 1 0,0 1 0,-1-1 0,1-1 0,-1 0 0,1 0 0,-1-1 0,2 3 0,-1 0 0,1-1 0,-1-1 0,-1 2 0,2 0 0,-1 0 0,0 1 0,1 1 0,-1-3 0,1 3 0,2-1 0,-1 0 0,-1-1 0,0 1 0,0-1 0,0 3 0,-2-2 0,1 0 0,3 2 0,-2-3 0,0 1 0,-2-2 0,2 2 0,0-1 0,-1 1 0,1 0 0,0-1 0,0 1 0,-1-2 0,2 0 0,-1 2 0,-1-1 0,1 1 0,-1-1 0,0-1 0,1 2 0,-1-2 0,1 1 0,-1-2 0,-2-1 0,3 1 0,-1 1 0,1 1 0,-1 1 0,1-2 0,-3 0 0,2 0 0,-1 2 0,0-1 0,1 1 0,-1-2 0,1 1 0,-1 1 0,1 0 0,0 1 0,0 0 0,-2-2 0,1 2 0,1-3 0,-2 3 0,3-2 0,0 3 0,-2-3 0,1 2 0,-1 1 0,1-2 0,0 1 0,0 1 0,0-3 0,0 2 0,1 1 0,-3-1 0,0 2 0,-1 2 0,-1 3 0,0 0 0,-2 0 0,2-1 0,0 1 0,-1 1 0,1 0 0,-2 0 0,0 1 0,0-1 0,-1 1 0,2-1 0,0 1 0,-2-1 0,1 0 0,0 1 0,0 0 0,0 1 0,-1-2 0,2 2 0,0-1 0,-2-2 0,1 2 0,1-3 0,-1 1 0,1 2 0,0-1 0,-1 1 0,-1-1 0,2 1 0,-2-1 0,4-2 0,-1 1 0,1-4 0,1 2 0,0-3 0,0-3 0,1-1 0,1-2 0,1 0 0,2-1 0,-2 1 0,0-1 0,2 2 0,-1 0 0,0 0 0,0 0 0,-2 0 0,3-2 0,-1 1 0,0-1 0,1 1 0,-1 0 0,0-1 0,0 1 0,0-1 0,1 1 0,-1 0 0,1-1 0,-1 1 0,-1 1 0,1 1 0,-1-1 0,-1 2 0,1-2 0,0 0 0,-3 2 0,2-2 0,1 3 0,-1-2 0,1 3 0,-1-5 0,0 5 0,2-4 0,-2 4 0,0-2 0,-2 2 0,0-1 0,0 1 0,0-2 0,0 1 0,0 1 0,0-2 0,0 2 0,0 0 0,-2-1 0,0 0 0,-2 2 0,2 0 0,-3 0 0,3 0 0,-2 0 0,2 0 0,-2 0 0,1 0 0,-1 0 0,2 2 0,-2 0 0,2 1 0,-3-1 0,4-1 0,-2 2 0,2-3 0,-1 0 0,2 0 0,-3 2 0,3-1 0,0 2 0,0-3 0,3 0 0,0 0 0,3 0 0,-1 0 0,-1 0 0,1 0 0,-1 0 0,0 0 0,-2 0 0,2-1 0,-2-1 0,1 1 0,-1-1 0,-1 2 0,2 0 0,-3 0 0,-3 0 0,2 0 0,-4 0 0,1 0 0,1 2 0,-3 0 0,2 2 0,-2-2 0,0 0 0,2 1 0,-2-2 0,3 3 0,-1-2 0,1-2 0,3 3 0,0-3 0,3-2 0,1-1 0,-1 0 0,3 1 0,-2-3 0,1 3 0,0-1 0,-1 0 0,-1 1 0,0 1 0,0-1 0,0 1 0,-1-1 0,-1 0 0,1 0 0,-1 2 0,-1-3 0,-1 3 0,-1 0 0,-3 0 0,3 0 0,-1 2 0,0 0 0,-1 1 0,-2-1 0,-1-1 0,2 2 0,1-1 0,0-1 0,2 1 0,1-1 0,-2-1 0,3 0 0,3 0 0,1 0 0,2-1 0,0 0 0,1-1 0,-3-1 0,0 1 0,1 0 0,1-1 0,1 2 0,-1-1 0,-2 0 0,1 2 0,-1-1 0,2-1 0,-2 1 0,1-1 0,-4 1 0,5 1 0,-5 1 0,1 1 0,-2 0 0,0 2 0,0-2 0,0 2 0,0 1 0,-2 1 0,0 0 0,-2-1 0,1-1 0,-1 1 0,2 1 0,-2 0 0,-1 0 0,2 0 0,-1-1 0,0-1 0,1 1 0,1-1 0,-2 0 0,1 1 0,-1-2 0,2 2 0,-2-2 0,1 0 0,-1 0 0,2 2 0,-2-1 0,-1 2 0,2-2 0,0-1 0,1 1 0,0 0 0,-2 0 0,1 2 0,-1-1 0,2-1 0,1 1 0,-2-2 0,1 2 0,-3-1 0,3 2 0,-2-1 0,1-2 0,-1 0 0,3 2 0,-2-1 0,0-1 0,2 3 0,-3-2 0,1 1 0,0 0 0,0-1 0,0-2 0,1 3 0,1-3 0,-1 1 0,-1 0 0,2 0 0,-1-1 0,-1 2 0,1 2 0,-2-1 0,1-1 0,1-2 0,-1 2 0,2 0 0,-3 1 0,2-1 0,-1-2 0,3 2 0,-2-1 0,1 2 0,-1-1 0,-1-1 0,1 2 0,-3-1 0,3 2 0,-1-2 0,2-1 0,-1 0 0,-1-2 0,1 3 0,1-1 0,-1 1 0,1-3 0,-1 1 0,1 2 0,-3-1 0,2 1 0,1 0 0,-1-2 0,1-2 0,-1 3 0,1 0 0,-3-1 0,2 2 0,2-2 0,-3 2 0,3-2 0,-3 3 0,2-3 0,-1 2 0,1-2 0,1 1 0,-3-1 0,3-1 0,-3 3 0,3-2 0,0-2 0,0 4 0,-1-3 0,-1 1 0,1 1 0,-2-1 0,1 0 0,1 1 0,-1-1 0,0-1 0,0 1 0,1 1 0,-3-1 0,2 0 0,-1-2 0,1 1 0,0 1 0,0-2 0,2 3 0,0-3 0,0 0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51:28.440"/>
    </inkml:context>
    <inkml:brush xml:id="br0">
      <inkml:brushProperty name="width" value="0.06" units="cm"/>
      <inkml:brushProperty name="height" value="0.06" units="cm"/>
      <inkml:brushProperty name="color" value="#00A0D7"/>
    </inkml:brush>
  </inkml:definitions>
  <inkml:trace contextRef="#ctx0" brushRef="#br0">59 46 9270,'0'-4'0,"2"2"0,1 1 0,2-1 0,0 0 0,-3-1 0,2 1 0,0 1 0,1-3 0,-1 1 0,-2 1 0,2 1 0,-2-1 0,3 2 0,0-2 0,-2-1 0,2 1 0,-3-1 0,2 3 0,-2-2 0,2 0 0,-2 0 0,1 2 0,-1 0 0,-1 0 0,2 0 0,-3 0 0,0 3 0,0-2 0,0 4 0,0-3 0,0 2 0,0 1 0,0-2 0,0 2 0,0 0 0,-1-2 0,0 2 0,-1 0 0,-1 0 0,1 0 0,0-1 0,-2 0 0,2 3 0,0-1 0,0 0 0,0 1 0,-3-1 0,2 1 0,0-1 0,1-2 0,0 0 0,-1-1 0,2 2 0,-2-2 0,0 1 0,3 2 0,-3-3 0,0 1 0,1 1 0,-2 0 0,3 0 0,-2 1 0,0-2 0,2 2 0,-1-2 0,-1 2 0,1 0 0,-1 0 0,2-1 0,-1-1 0,0-2 0,1 2 0,-1-1 0,1 0 0,-1-1 0,1 2 0,1 0 0,-3 0 0,3 0 0,-3 2 0,0-2 0,2 0 0,-1-2 0,1 2 0,1 0 0,-2 0 0,1-2 0,-1 2 0,1-1 0,1 1 0,0-2 0,0 2 0,-2 1 0,0 1 0,0-2 0,2 1 0,0-3 0,0 2 0,-1-3 0,-1 2 0,1 0 0,-2-1 0,3 2 0,0-2 0,0 2 0,0-2 0,0 3 0,-1-4 0,0 2 0,-1 0 0,0-2 0,2 3 0,0-1-1,0 1 0,0-2 0,0 2 1,-1-2 0,0 1-1,-2-1 0,1-1 0,2 5 0,0-5 1,0 2-1,0-1 0,0-1-1,0 2 1,0-3 0,0 3 1,0-3-1,-3 3 0,3-3 0,-3 0-1,3 0 2,0-3 0,0 0 0,0-4 0,0-2 0,0 2 0,0-2 0,1 2 0,1 1 0,-2-3 0,3 1 0,-1 0 0,1 1 0,-1-2 0,0 0 0,0-1 0,3 2 0,-1 0 0,-1 1 0,1 0 0,-3 1 0,2-1 0,1 1 0,-2-1 0,1 1 0,0 0 0,1-1 0,-1 1 0,1-1 0,-3 3 0,2 1 0,-1-1 0,0 0 0,0 2 0,-1-2 0,1-1 0,0 1 0,2 0 0,-3 2 0,2-2 0,0-1 0,-2 1 0,2 1 0,-1-1 0,0 1 0,1-1 0,-2-1 0,1 1 0,1 2 0,-1-3 0,0 2 0,2-2 0,-2 2 0,0 1 0,-2 0 0,0-2 0,3 2 0,-1-2 0,0 1 0,-2-1 0,0 3 0,2-2 0,0 0 0,0 2 0,-2-4 0,0 4 0,0-3 0,0 2 0,0-1 0,0-4 0,0 1 0,0 2 0,0-1 0,0 4 0,0-2 0,-1 2 0,-1-1 0,2 1 0,-4-1 0,2 2 0,1 0 0,-4 0 0,3 0 0,-2 0 0,2 0 0,-3 2 0,3-1 0,-2 1 0,3 0 0,-2 0 0,0-1 0,1 1 0,-2-2 0,3 3 0,-3-2 0,2 1 0,1-1 0,-4-1 0,4 1 0,-1 1 0,1-2 0,0 3 0,-1-3 0,1 0 0,-1 0 0,2 0 0,2 0 0,0-3 0,3 2 0,-1-3 0,0 2 0,0-2 0,1 1 0,-2 0 0,0 2 0,0-1 0,-1-1 0,3 1 0,0 0 0,-3-2 0,3 3 0,-4-2 0,1 3 0,-2 0 0,-2 0 0,-3 0 0,2 0 0,-2 0 0,3 0 0,-2 0 0,2 0 0,-2 0 0,1 0 0,-1 0 0,3 0 0,-3 0 0,2 0 0,1 0 0,-2 0 0,3 0 0,-2 0 0,1 0 0,-1 0 0,4 0 0,-1 0 0,4 0 0,-3 0 0,2 0 0,-2 0 0,2 0 0,1-3 0,-1 2 0,0-1 0,-2 1 0,3 1 0,-4 0 0,2 0 0,-3 0 0,-3 0 0,0 0 0,-4 0 0,4 1 0,0 1 0,0 0 0,2 0 0,-4-1 0,3 1 0,0-2 0,1 3 0,-1-3 0,1 0 0,-2 0 0,4 0 0,1 0 0,2 0 0,2 0 0,1-2 0,-1 0 0,0-1 0,-1 2 0,-1-1 0,-2-1 0,3 3 0,-3 0 0,2 0 0,-2 0 0,2 0 0,-2 0 0,1 1 0,-3 1 0,0 2 0,-1 2 0,-1 1 0,1-3 0,-2 0 0,1 1 0,0 1 0,-2 0 0,1 0 0,0-1 0,0-1 0,-1 1 0,1 1 0,-1 0 0,1 1 0,-2-2 0,1 0 0,1 0 0,-2-1 0,1 2 0,1 0 0,-1-1 0,0-1 0,1-1 0,1 2 0,0-2 0,-1 1 0,1 1 0,-1-3 0,0 2 0,1-3 0,2 2 0,0-3 0,0-3 0,1 0 0,0-1 0,1-1 0,2 1 0,-1-2 0,0 1 0,0 1 0,1 0 0,-1-3 0,0 1 0,0 0 0,1-1 0,-1 1 0,0-1 0,0 1 0,1 2 0,-2-1 0,0 1 0,1 1 0,-2-3 0,4 4 0,-3-2 0,0 3 0,-2-1 0,0 4 0,0 2 0,-2 0 0,0 0 0,0 1 0,-1 1 0,1 0 0,-1 1 0,-1 1 0,1 0 0,0 1 0,0-2 0,-1 1 0,1 1 0,-1 0 0,-1-1 0,2 1 0,0 1 0,-2-2 0,3 1 0,-2 0 0,-1-1 0,2 3 0,0-3 0,1 0 0,0-1 0,-2-2 0,2-1 0,0 1 0,1 0 0,-1-1 0,1-1 0,-1-4 0,4-1 0,-1-1 0,2-4 0,-1 1 0,0-1 0,2 1 0,-1-1 0,0-1 0,0-1 0,1-1 0,-1 0 0,0 1 0,2 0 0,-2-2 0,0 2 0,-1 0 0,0-1 0,3 1 0,-3 1 0,1 0 0,0 0 0,0 1 0,-2 0 0,2 1 0,-2 0 0,0 1 0,2 1 0,-3 3 0,3-2 0,-3 3 0,0 3 0,0-3 0,0 4 0,0-2 0,-2-1 0,-1 4 0,0 0 0,0 0 0,0 2 0,0-1 0,2 1 0,-2-1 0,0 0 0,0 1 0,0-1 0,-2 3 0,2-1 0,-2 1 0,1 0 0,2 0 0,-2 3 0,1-2 0,-1-1 0,3 0 0,-2-1 0,1 1 0,0 1 0,-3-2 0,3 1 0,1-2 0,0-1 0,-1 1 0,0-1 0,0 1 0,2-1 0,0 0 0,0 1 0,0-1 0,0 1 0,0-1 0,0 0 0,0 1 0,0-3 0,-1 0 0,0-1 0,-2 1 0,1-3 0,2 2 0,0-3 0,3-3 0,-2 2 0,2-3 0,-1-1 0,0-1 0,1-1 0,-2-1 0,2-1 0,1-1 0,-2 1 0,2-2 0,0 0 0,0-1 0,1-1 0,-2 0 0,0 0 0,2 1 0,-1-1 0,-1 0 0,1 1 0,0 1 0,-2 1 0,1 2 0,1 0 0,-1 0 0,-1 3 0,0 1 0,-1-1 0,1 1 0,0 0 0,0 2 0,-2-1 0,1 1 0,1 0 0,-1-3 0,4 1 0,-4 0 0,1 0 0,2 0 0,-3-2 0,2 2 0,-1 2 0,-1-2 0,2 3 0,-3-3 0,0 2 0,2-1 0,0 0 0,0 2 0,-2-3 0,1 2 0,1 0 0,-1-1 0,2 0 0,-1-2 0,-1 2 0,1 1 0,0 1 0,-1-2 0,1 0 0,0 3 0,-2-3 0,1 3 0,1 0 0,-1 0 0,2 0 0,-3 0 0,-3 0 0,2 0 0,-4 0 0,3 2 0,-2 0 0,-1-1 0,1 2 0,0-1 0,0 1 0,0-1 0,-1 0 0,2 1 0,-2-2 0,0 1 0,2 1 0,-2-1 0,1 0 0,1 0 0,-1-2 0,3 1 0,-2 0 0,0 1 0,2 0 0,-2-2 0,1 0 0,1 0 0,-2 0 0,3 0 0,3 0 0,-2 0 0,4 0 0,-3 0 0,2-3 0,0 3 0,2-3 0,-2 0 0,2 2 0,-2-2 0,2 1 0,-2 1 0,1-2 0,-1 0 0,0 2 0,0-1 0,1 2 0,-1-3 0,0 1 0,0-1 0,3 1 0,-3 2 0,0-2 0,1-2 0,-1 3 0,0-1 0,-2 1 0,1 1 0,-3 0 0,0 3 0,0 1 0,0 2 0,0-2 0,0 1 0,0-3 0,0 2 0,0 1 0,0-1 0,0 0 0,0 1 0,-1-1 0,-1 0 0,0 1 0,0-2 0,1 1 0,0 0 0,-1-1 0,-1-1 0,2 2 0,-2 1 0,1-1 0,-1 0 0,-1 1 0,1 1 0,-2 0 0,3 1 0,-2-1 0,-1 1 0,1-3 0,1 0 0,0 1 0,-1 1 0,1 0 0,-1-2 0,2 1 0,-1-2 0,0 0 0,1-1 0,1 2 0,-1 0 0,0-1 0,0-1 0,1 2 0,-1-1 0,2 2 0,-3-1 0,1-1 0,-1 2 0,1-3 0,-1 2 0,3-2 0,-2 3 0,0-3 0,0 2 0,1 0 0,-1 3 0,-1-3 0,1 0 0,0-2 0,2 3 0,-3-1 0,2 2 0,-1 1 0,1-4 0,-1 0 0,0 0 0,0-2 0,2 4 0,0-3 0,0 2 0,0-2 0,-3 3 0,3-3 0,-2 2 0,1-2 0,1 2 0,0-2 0,-1 3 0,-1-3 0,1 1 0,-1-1 0,1 1 0,1 4 0,0-3 0,0 0 0,0-1 0,-2 1 0,1-3 0,-2 5 0,3-5 0,0 4 0,0-3 0,0 2 0,0-2 0,0 1 0,0-1 0,0-1 0,0 5 0,0-5 0,0 3 0,0-2 0,0 1 0,0-1 0,0-1 0,0 5 0,0-5 0,0 1 0,0-2 0,0 3 0,0-2 0,3 2 0,-2-3 0,1 0 0,-2 0 0,3 0 0,-2 3 0,2-3 0,-3 3 0,3-3 0,-3 0 0,4 0 0,-2 0 0,2 0 0,2 0 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0T09:58:42.408"/>
    </inkml:context>
    <inkml:brush xml:id="br0">
      <inkml:brushProperty name="width" value="0.2" units="cm"/>
      <inkml:brushProperty name="height" value="0.4" units="cm"/>
      <inkml:brushProperty name="color" value="#FF8517"/>
      <inkml:brushProperty name="tip" value="rectangle"/>
      <inkml:brushProperty name="rasterOp" value="maskPen"/>
    </inkml:brush>
  </inkml:definitions>
  <inkml:trace contextRef="#ctx0" brushRef="#br0">8837 733 16336,'11'-29'-142,"-22"1"0,-8 5 0,-29-4 1,4 1 141,-1-1 0,-11-7 0,-3-6 0,-3 0 0,-9-2 0,1 6 0,-12-6 0,-2 2 0,1 0 0,38 17 0,0 0 0,-33-17 0,0 2 0,4 2 0,3 2 0,3 0 0,1 15 0,5 7 0,24 22 0,15 18 0,17 5 0,6 24 0,19 4 0,11 7 0,1-7 0,1-6 0,2-1 0,5 3 0,2 5 0,3 5 0,-4 1 0,4-1 0,-2-2 0,-4-2 0,-4-8 0,-3 2 0,-3-4-3,-7 6 0,-10-15-18,-22-4 0,-18-19 14,-28-16 1,-7-10-1,-5-7 1,6-5 2,2-6 0,-5-5 0,-10-12 0,-2-6 1,-4-3 0,39 22 0,0 0 0,-2-1 0,-1-1 0,-2-1 0,1-1 2,-1 1 0,1 0 1,0-1-1,0 1 1,4 2-1,1 1 1,-2-1-1,0 0 1,-1 3 0,-1 1 0,0-1 0,1 0 0,-47-15 0,12 4 0,8 6 0,5 5 0,3 8 0,1 0 0,-6 7-1,-5 5 0,2 5-14,9 5 1,21 9 6,19 14 1,14 5-1,17 14 7,9 1 1,2 5 0,9-7-1,3 3 1,1 2 0,4 3 0,2 1 0,4 4 0,2 2 0,-6-6 0,2 2 0,-4-6 0,-2-5 0,2 6 0,4-1 0,-11 0 0,0 6 0,-22-19 0,-18-9 0,-12-20 0,-27-14 0,-3-16 0,-4-10 0,-2-5 0,-9-4 0,-10-5 0,36 18 0,0-2 0,-2 1 0,0-1 0,0 1 0,-1-1 0,0 0 0,-1-1 0,-6 0 0,1-1 0,1-2 0,1 0 0,0 0 0,1 1 0,0 0 0,1 1 0,-2 3 0,1 1 0,1-2 0,0 1 0,1 2 0,-1 1 0,0 1 0,1 2 0,-32-18 0,9 11 0,3 7 0,-1 3 0,6 3 0,4 5 0,4 5 0,-12 4 0,-3 2 0,-3 10 0,9 7 0,20 4 0,19 13 0,11 6 0,12 17 0,16 12 0,6 11 0,9-2 0,1-8 0,-3-13 0,9 2 0,-4 10 0,2-8 0,-7 1 0,-12-22 0,-28-17 0,-24-23 0,-22-17 0,-19-15 0,4-6 0,-2-2 0,11 3 0,-4-2 0,-1-7 0,-7-4 0,-3-3 0,-3-4 0,37 26 0,0-1 0,-3-1 0,-1 0 0,2-1 0,1 1 0,0 1 0,0-1 0,2 1 0,-1 2 0,-1 2 0,0 2 0,-40-25 0,7 11 0,5 9 0,12 7 0,4 9 0,4 3 0,-4 4 0,0 8 0,13 10 0,10 7 0,19 4 0,3 13 0,10-7 0,8 13 0,13 7 0,15 16 0,1 8 0,5-3 0,-4-7 0,-2 8 0,0-1 0,-1 2 0,-5-7 0,-11-11 0,-28-22-7,-23-19 1,-14-24-1,-15-21 1,6-4 2,4-4 0,-4 4 0,-4-10 1,-2-3 2,-2-4 1,-5-2 0,7 5 0,-3 1 0,-3 0 0,-3-1 0,3 3 0,6 5 0,3 10 0,12 7 0,-3 10 0,1 0 0,-7 2 0,-6 3 0,4 7 0,2 10 0,17 7 0,6 10 0,13 3 0,4 15 0,7-9 0,10 20 0,8 2 0,3 21 0,12-3 0,6 3 0,-4-5 0,-3-7 0,-3-10 0,-17-14 0,-19-15 0,-2-20 0,-30-23 0,-3-13 0,-1-7 0,2 2 0,-1-4 0,1-1 0,-2-1 0,-3-4 0,-1 4 0,2 3 0,2 1 0,-2 5 0,-8 1 0,12 6 0,-12-1 0,17 18 0,-5 5 0,18 4 0,-14 23 0,7-4 0,-4-2 0,-7-3 0,11-8 0,-10 11 0,16-6 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23:10.348"/>
    </inkml:context>
    <inkml:brush xml:id="br0">
      <inkml:brushProperty name="width" value="0.34286" units="cm"/>
      <inkml:brushProperty name="height" value="0.34286" units="cm"/>
      <inkml:brushProperty name="color" value="#FFFFFF"/>
    </inkml:brush>
  </inkml:definitions>
  <inkml:trace contextRef="#ctx0" brushRef="#br0">51 146 9171,'18'-27'0,"-1"2"0,-7 7 0,3 14 0,-7 14 0,-2 17 0,-2 20 0,0 5 0,2 12 0,2 10 0,7 7 0,-1 17 0,-5-45 0,1 2 0,1 5 0,0 0 0,2 8 0,1 0 0,1 1 0,-1 0 0,2 3 0,0 0-66,1 0 1,1-1 0,-1-1 0,1-2 0,-1-3-1,1-2 1,-2-5 0,1-1 65,0-5 0,1-2 0,9 36 0,0-14 64,1-6 0,-7-26-64,4-5 0,-11-19 0,-4-8 0,-8-26 0,0-13 0,-2-19 0,-4-18 0,-4-25 0,2 37 0,-1-1 0,-1-4 0,0-2 0,-1-4 0,-1 0 0,1-2 0,1 0 0,-4-2 0,0-1 0,1-2 0,1 0-50,1-2 1,1 1 0,-2 2 0,1 2 0,0 7 0,2 2 0,2 3 0,1 2 49,0 3 0,2 3 0,-2-40 0,6 21 0,0 17 126,0 13 0,8 12 1,4 5-127,3 4 0,4 9 0,5 4 0,-13-4 0,13 18 0,-13 6 0,5 19 0,1 17 0,1 28 0,-9-29 0,1 3 0,1 6 0,1 2 0,3 5 0,0 2 0,-2 4 0,1 2 0,-1 0 0,1 1 0,-1 1 0,1 0-72,0 1 1,-1 1-1,-1 0 1,-1-1-1,3 1 1,0 0-1,-2-5 1,-1-1 71,-3-5 0,-1-2 0,2-8 0,-2-3 0,-1 19 0,-2-12 384,-2-14-384,-2-15 0,0-21 0,0-14 0,0-19 0,0-6 0,0-20 0,-2-11 0,-4-16 0,-6-17 0,3-6 0,3 41 0,0-2 0,0-2 0,0 0 0,2-4 0,-1 0 0,-3-1 0,0 0 0,2-2 0,0 0 0,0-2 0,-1-1-45,1-2 0,0 0 0,-2 3 0,1 0 0,1 3 0,0 1 0,-1 6 0,0 3 45,1 6 0,1 3 0,-3-19 0,8 16 574,0 11-574,0 14 0,16 10 0,-13 19 0,9 15 0,0 20 0,-1 23 0,5 22 0,-8-33 0,1 2 0,3 9 0,2 1 0,-1 5 0,1 2 0,0 0 0,1 1 0,0 1 0,-1 0 0,-2-3 0,-1 0 0,3 0 0,-1 0 0,1-2 0,0 0 0,-1-4 0,1-2 0,-4 0 0,1-3 0,10 31 0,-5-9 0,-4-10 0,-1-4 0,7-12 0,-1-7 0,1-14 127,7-14 0,-8-28 1,1-24-128,-10-20 0,-7-20 0,-2-17 0,-2 39 0,0-2 0,-2-7 0,-2-2 0,-1-5 0,-1 0 0,-2-4 0,0-2 0,-1-2 0,-1-1-69,0-2 1,-1-1-1,-2-2 1,-1 1-1,-1 6 1,-1 3-1,3 6 1,1 4 68,1 6 0,1 3 0,-9-33 0,11 17 0,5 10 0,6 25 0,6 17 0,-2 11 0,7 18 0,-5-5 0,4 8 0,-2 5 0,5 18 0,-1 23 0,5 23 0,-6-30 0,2 1 0,0 7 0,3 2 0,3 9 0,0 2 0,2 1 0,-1 1 0,0 1 0,-1 2 0,1 2 0,-1 2 0,0 3 0,1-1 0,0 2 0,0-1-63,0-1 1,-1-1-1,0-3 1,-1-1-1,0-12 1,-1-2 0,0-4-1,-1-2 63,-2-6 0,1-3 0,16 36 0,-8-17 0,-1-18 520,-3-11-520,-1-14 0,7-9 0,-13-20 0,-1-20 0,-9-18 0,-8-22 0,-3-32 0,0 36 0,0-4 0,0-6 0,-1-2 0,-2-4 0,0-1 0,2-5 0,-1 1 0,-2 4 0,-1 0 0,0 0 0,1-1-65,-1 0 1,1 1 0,-1-2-1,0 0 1,-1 2 0,-1 1 0,3 7-1,-1 2 65,2 6 0,-1 2 0,-10-40 0,7 9 0,3 15 250,1 12 0,8 11-250,-2 15 0,4 8 0,10 9 0,-4 13 0,8 16 0,1 18 0,5 24 0,5 32 0,-9-36 0,1 1 0,1 7 0,1 2 0,1 5 0,1 1 0,1 6 0,1 1 0,1 2 0,2 0 0,2 1 0,-1 1 0,-2 3 0,0-1 0,0-5 0,1 0 0,-1-2 0,0-1 47,-1-1 1,1-2 0,1-3 0,1-2 0,-6-6-1,0-3 1,14 38-48,-7-17 0,-7-28 0,-2-16 0,1-9 0,-6-13 0,-1-8 0,-7-4 0,2-14 0,-4-7 0,-4-23 0,-4-20 0,-6-22 0,5 41 0,-1-3 0,-1-7 0,0-2 0,0-1 0,-1 0 0,-2 0 0,1 0 0,0-2 0,0 0 0,-2 2 0,-1 1 0,1 4 0,-1 0 0,0 2 0,1 1 0,1 3 0,1-1 0,-3 3 0,0 0 0,-11-43 0,4 9 0,1 13 0,5 14 0,1 7 0,3 8 0,-1 5 209,2 8-209,3 27 0,9 26 0,3 29 0,7 8 0,4 10 0,1 13 0,-7-35 0,-1 1 0,2 2 0,0 1 0,0 1 0,1 1 0,1-1 0,-1 0 0,-1-1 0,0-1 0,1 1 0,1 1 0,1-1 0,-1 2 0,-1 4 0,-1 0 0,3-4 0,-1-1 0,0-4 0,0-1 0,8 43 0,-2-15 0,-1-8 0,-3-12 0,-3-10 0,4-13 0,-14-9 0,3-30 0,-10-8 0,-5-17 0,-10-10 0,-3-17 0,-6-18 0,12 27 0,-1-3 0,-2-3 0,-1-1 0,-2-2 0,0 0 0,-2-3 0,-1-1 0,-3 0 0,-2 0 0,-1-2 0,0 0 0,-2-1 0,0 0-47,-1-2 1,0 2 0,1 3 0,-2 1 0,2 6-1,-1 2 1,0 4 0,0 2 46,0 6 0,0 1 0,-33-32 0,4 21 0,8 12 0,7 8 0,1 12 0,7 7 0,2 2 0,2 5 0,8 3 0,2 5 0,2 9 0,3 7 0,3 14 0,2 16 0,1 11 0,4 13 0,-1 24 0,9-42 0,2 1 0,0 5 0,0 2 0,1 4 0,0 2 0,2 0 0,0-1 0,1-2 0,2-2 0,1-1 0,2-2-25,0 0 0,1-1 0,0-2 0,0 0 0,-1-2 1,-1-2-1,0-3 0,0-3 25,7 39 0,-3-9 0,0-12 0,-2-6 362,-5-10-362,-1-15 0,-2-12 0,-7-23 0,-5-11 0,-4-17 0,-3-14 0,-4-26 0,-6-18 0,12 35 0,1-3 0,-3-7 0,1-4 0,-2-5 0,1-2 0,-1 0 0,-1-1 0,2 2 0,-1 0 0,1-1 0,0 0 0,-1 4 0,1 0 0,-2-1 0,1-2-34,1-1 0,-1 1 0,2 8 1,-1 1-1,2 0 0,-1 0 1,2 8-1,-1 1 34,-12-36 0,4 23 100,8 17 1,1 28-101,5 19 0,5 2 0,12 15 0,-3-3 0,9 13 0,2 16 0,3 27 0,6 11 0,-8-33 0,1 1 0,4 5 0,-1 1 0,0-2 0,-1 1 0,2 0 0,-1 0 0,-2-2 0,-1-1 0,-1-1 0,-1-1 0,15 44 0,-12-44 0,1-1 0,-1 0 0,1-1 0,17 44 0,-6-3 0,-2-9 0,-2-9 0,-3-10 0,-3-13 276,-1-20-276,-9-27 0,-9-25 0,-11-20 0,-5-5 0,-1-18 0,-3-25 0,10 40 0,-1-1 0,0-2 0,-1-1 0,-4-3 0,1 0 0,0 2 0,0 0 0,-1-3 0,-2-1 0,-3-2 0,1 0 0,2 7 0,-1 0 0,-1 2 0,-1 1 0,-14-35 0,6 17 0,-2 20 0,8 17 0,-8 31 0,27 23 0,-2 26 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23:15.482"/>
    </inkml:context>
    <inkml:brush xml:id="br0">
      <inkml:brushProperty name="width" value="0.34286" units="cm"/>
      <inkml:brushProperty name="height" value="0.34286" units="cm"/>
      <inkml:brushProperty name="color" value="#FFFFFF"/>
    </inkml:brush>
  </inkml:definitions>
  <inkml:trace contextRef="#ctx0" brushRef="#br0">0 245 9877,'0'-68'0,"0"6"0,2 12 0,4 13 0,6 17 0,11 15 0,6 3 0,-2 11 0,3 11 0,3 15 0,5 15 0,7 26 0,-18-30 0,0 1 0,1 3 0,1 1 0,0 1 0,0 1 0,1 3 0,0 2 0,-1 3 0,0 2 0,3 5 0,0 2-149,2 4 1,0 2-1,0 2 1,0 1 0,-1 2-1,0 1 1,-1 1-1,0 1 149,1-1 0,0 0 0,-2-2 0,0-2 0,-1-6 0,0-1 0,-2-4 0,-1-2 0,-5-7 0,0-4 0,15 33 0,-6-20 0,-4-6 142,-1-6 0,-3-11-142,-6-10 0,-7-8 0,-4-35 0,-12-19 0,-8-29 0,-7-30 0,6 32 0,-3-4 0,-4-12 0,-1-2 0,0-6 0,-2-1 0,-2-7 0,0-1 0,-5-5 0,0-2 0,10 28 0,1-1 0,0 0 0,-2-1 0,0-1 0,-1 0-79,-1 1 0,-1-1 0,1 1 0,1 2 0,0 0 1,0 2-1,0 1 0,-1 0 0,0 2 0,-8-22 1,0 3 78,4 9 0,0 7 0,-8-10 205,14 45 0,13 27 0,16 39 0,8 15-205,7 20 0,-7-18 0,1 4 0,6 14 0,1 4 0,3 9 0,2 3 0,-6-24 0,0 2 0,-1 0 0,1-2 0,0 0 0,0 2 0,0 2 0,1 1 0,1-1 0,-1 0 0,2 0 0,-1 0-92,1 2 0,1 0 0,0 0 0,2 1 0,2 0 0,-1 0 1,-2 2-1,1-1 0,-1 0 0,0-3 0,0 0 0,0-3 92,9 24 0,0-3 0,-7-13 0,-2-5 0,-5-13 0,-1-5 0,13 27 0,-10-26 0,-8-33 0,-15-19 0,-1-17 0,-5-30 0,-6-19 0,-3-25 0,2 30 0,0-4 0,-1-10 0,-1-3 0,-2-7 0,-1-1 0,-2-6 0,0 0 0,-1 1 0,-1 1 0,-2 2 0,-1 0 0,3 2 0,0 1 31,0-1 0,1 1 0,-2-1 0,-1 1 0,4 3 0,0 1 0,1 8 0,1 3-31,2 8 0,1 5 0,-10-20 0,15 44 0,6 42 0,10 28 0,11 25 0,8 30 0,-7-37 0,-1 2 0,1 4 0,-1 0 0,1 3 0,-1 1 0,3 5 0,1 1 0,0-1 0,1 0 0,0 2 0,0 1 55,2 4 1,1 0 0,0-2 0,0 1 0,2 5 0,-1-1 0,-1-3 0,0-1-56,-2-2 0,1-2 0,0-8 0,0-2 0,-3-5 0,-1-3 0,17 33 0,-6-29 0,-12-29 0,-7-29 0,-8-9 0,0-17 0,-8-12 0,-8-19 0,-5-26 0,6 26 0,-2-4 0,-1-10 0,-3-2 0,-1-7 0,-2-3 0,-2-7 0,-1-2 0,6 28 0,-2-1 0,1-1 0,-2-3 0,0-2 0,-1 0-57,-1-5 1,-1-2 0,-1 1-1,-1 1 1,0-1 0,-1 1 0,-1-2-1,-2-1 1,1 1 0,2 5 0,0 0-1,-1 2 57,1 3 0,0 2 0,0 2 0,-7-16 0,0 5 0,7 13 0,2 5 0,-13-26 0,18 38 0,13 51 0,4 15 0,12 14 0,7 16 0,12 23 0,-10-26 0,1 5 0,3 10 0,0 4 0,6 9 0,1 3 0,1 0 0,0 1 0,0-2 0,0-1 0,2 2 0,0-1 0,-3-1 0,0 0 0,2 4 0,0 3-15,4 6 1,0 0-1,-2-5 1,2-1 0,1 3-1,1-1 1,-2-9-1,-2-1 15,-2-8 0,0-2 0,-2-9 0,-1-4 0,17 29 0,-13-39 0,-15-38 0,-3-18 0,-9-26 0,-2-10 0,-2-15 0,-10-21 0,2 34 0,-2-3 0,-1-3 0,-1-2 0,-1-4 0,-1 0 0,-4-3 0,1 0 0,0-4 0,1 0 0,-3-1 0,-1 0 108,-3-2 0,1 1 0,1 2 0,1 0 0,-2 1 0,1 0 1,2 7-1,1 2-108,1 5 0,1 3 0,-5-29 0,1 17 0,8 35 0,12 23 0,4 23 0,10 32 0,11 21 0,-11-24 0,1 5 0,4 10 0,1 4 0,3 11 0,2 3 0,3 9 0,0 3 0,3 2 0,0 2 0,0-1 0,0 0 0,-11-29 0,0 1 0,0-1 0,13 29 0,0-2 0,-1-1 0,0-1 0,-1-2 0,-2-3 0,-7-19 0,-3-4 0,6 31 0,-12-33 0,-9-39 277,-12-21 0,-3-9 1,-9-24-278,1-10 0,-3-19 0,-3-29 0,8 38 0,-1-1 0,-3-5 0,-1-2 0,1-8 0,-1 0 0,-3-2 0,0 0 0,-1-3 0,1-1-98,1 1 0,-1 0 1,-2-1-1,0-1 1,1-1-1,-1 1 0,-1-4 1,-2 0 97,-1-2 0,0 1 0,0 7 0,2 1 0,3 7 0,1 2 0,3 6 0,-1 3 0,3 7 0,-1 3 104,-15-28 1,8 45-1,11 30 1,13 31-105,12 29 0,13 30 0,-8-30 0,1 4 0,3 5 0,1 1 0,2 4 0,2 2 0,1 4 0,1 2 0,0 2 0,0-1 0,1 2 0,0 1-108,3-2 0,-1 1 0,-2-2 0,0 0 0,2 2 0,0-1 0,-1-1 0,-1-1 108,0-1 0,-2-3 0,-6-14 0,-1-4 0,-2-10 0,-3-5 0,-7 13 0,-12-48 0,-8-18 0,-3-14 0,-8-18 0,-4-23 0,-8-24 0,14 30 0,-1-2 0,1-5 0,0-3 0,-7-9 0,-1-1 0,2 0 0,-2 1 0,-1-1 0,0 0 0,0-5 0,0-3 0,-1-4 0,0 0 0,-1-4 0,0 1 1,1 1 1,0 1-1,3 5 1,0 2-1,-1 0 1,0 2 0,2 5-1,0 1-1,3 4 0,1 4 0,3 14 0,0 3 0,-13-28 0,10 41 0,7 41 0,16 31 0,16 41 0,-4-30 0,1 3 0,3 7 0,1 2 0,4 4 0,1 0 0,0 4 0,1 0 0,-1-2 0,1 0 0,0-1 0,0 0 0,-2 0 0,-1 0 0,2-2 0,1 0 0,-2 0 0,-1 0 0,-1-2 0,1-1 0,-1-7 0,1-2 0,15 37 0,-4-13 0,-6-9 432,-4-21 1,-9-18-433,-4-27 0,-4-19 0,-2-28 0,-8-13 0,-4-12 0,-5-15 0,6 36 0,-1-1 0,-1-5 0,-2 0 0,-2-5 0,0-1 0,-1 2 0,1 0 0,-1 4 0,1 0 0,2 0 0,1 1 0,-1 3 0,0 1 0,0 3 0,-1 1 0,-17-43 201,14 27 0,4 31 0,16 43 0,7 27-201,10 25 0,7 33 0,-7-36 0,1 4 0,1 7 0,2 2 0,4 4 0,1 1 0,-1 1 0,0-1 0,3-1 0,0 0 0,-1-3 0,-1-1-48,-1-1 0,0 0 1,-2-5-1,-1 0 1,-1-3-1,0-2 1,0-5-1,-1-1 48,-1-7 0,-1-3 0,10 21 0,-6-22 0,-3-11 0,-11-19 0,-3-20 0,-4-10 0,-2-24 0,0-15 0,0-18 0,-2-17 0,-1 40 0,-2-2 0,-3-5 0,-1-1 0,0-3 0,-1 0 0,-4-2 0,0 0 0,1-1 0,-1 0-46,1 0 0,-1 1 0,0 0 0,-1 0 0,-2 1 0,-1 0 0,1 1 0,1 0 46,1 3 0,1 1 0,-11-36 0,7 14 0,3 13 0,3 13 0,4 28 0,8 25 0,2 18 0,4 24 0,6 11 0,11 26 0,-8-28 0,1 3 0,3 9 0,1 2 0,3 8 0,0 2 0,2-4 0,-1 1 0,0 5 0,0-1 0,0-2 0,-1 0-5,1-1 0,1-1 0,-1-2 0,0-2 1,0-4-1,1-2 0,-4-4 0,0-1 5,-2-6 0,-1-3 0,13 22 0,-13-30 0,-9-22 0,-3-24 0,-10-8 0,-2-22 0,1-13 0,-3-11 0,-2-25 0,1 36 0,-1-1 0,-1-8 0,-1-1 0,-3-6 0,0-2 0,-2-5 0,-1-3 0,-1-8 0,-2-1 0,-3-3 0,-1-1-74,-2-5 1,-2-2-1,9 30 1,-1-1-1,0-1 1,-2-3 0,0-1-1,-1 1 1,1 0-1,0 2 1,-1 0 73,1 2 0,-1 2 0,1 2 0,-4-17 0,0 6 0,4 24 0,-1 5 0,-14-20 0,18 35 0,9 41 0,14 13 0,11 33 0,7 18 0,8 17 0,-11-37 0,-1 3 0,2 7 0,1 3 0,2 3 0,1 0 0,2 3 0,0 1 0,-1 4 0,1 1 0,3 1 0,2-1 0,-2 1 0,0-1-48,1 2 1,0-1-1,-1 1 1,1-1 0,2 4-1,2-1 1,-2-4-1,0-1 48,-3-5 0,0-2 0,1-6 0,-2-3 0,-6-14 0,-1-2 0,17 35 0,-6-17 0,2-14 0,-21-50 0,-1-21 0,-7-26 0,-12-27 0,-3-23 0,3 39 0,-2-2 0,-1-6 0,-1-2 0,-4-12 0,-1-1 0,-3-3 0,-1-1 0,1-2 0,0-1 2,-1-3 0,-1-1 0,-2-4 0,-3-2 0,8 28 0,-2-1 0,-1 1 0,1-2 0,0 1 1,-1 0-3,1 0 0,-1 1 0,-1 1 0,-11-27 0,0 4 0,7 14 0,0 4 0,3 10 0,2 4 0,-17-33 0,10 42 0,17 44 0,6 10 0,12 38 0,8 13 0,7 22 0,-8-29 0,1 3 0,3 13 0,1 4 0,0 2 0,1 1 0,1 2 0,1 0 0,0 6 0,2 1 0,2-2 0,1-1 0,-2 2 0,0-1 0,0 1 1,-1-1 0,1 3 0,0-1 0,4 2 0,1-1 0,0-1 0,0-1-1,-1-2 0,0-2 0,-4-7 0,-1-3 0,-3-11 0,0-3 0,-1-4 0,-1-3 0,17 31 0,-8-20 0,-3-42 0,-13-32 0,-5-24 0,-12-36 0,-5-11 0,3 38 0,0-1 0,-4-10 0,-1-2 0,-2-6 0,-1-2 0,-2-1 0,-1-1 0,-1-3 0,-1 0 0,-3-4 0,0-1 0,0-3 0,-1-2 0,-2-3 0,0-1 57,-2-2 0,0 0 0,-3 3 1,0 3-1,3 9 0,1 3 1,2 7-1,0 4-57,1 8 0,1 5 0,-7-17 0,2 39 0,16 22 0,7 32 0,4 14 0,2 17 0,10 23 0,-3-27 0,3 1 0,3 5 0,1 1 0,2 3 0,1 2 0,1 4 0,1 2 0,0 2 0,1 1 0,1 0 0,1 0-4,0 0 0,0 1 1,2 1-1,1 1 0,3 6 1,2 1-1,1 3 0,2-1 4,1 2 0,0-1 0,0-1 0,2-1 0,-2-9 0,2-1 0,-2-3 0,0-2 0,-3-4 0,2 0 0,0-2 0,0-2 0,-5-4 0,0-1 0,-3-8 0,0-1 0,18 36 0,-8-31 0,-6-17 0,-6-29 0,-13-21 0,-10-26 0,-10-27 0,2 20 0,-1-5 0,-2-10 0,-1-4 0,-3-4 0,-2-1 0,-1-6 0,-2-2 0,-2-6 0,-1-2 0,5 24 0,-1-1 0,0 0 0,-1-4 0,0 0 0,0-1-49,-1-3 0,0 0 0,-1 0 0,-4-2 0,-1 1 0,0 0 0,2 0 0,1 0 0,-1 0 0,0 3 1,-1 1-1,0 0 49,0 3 0,1 0 0,0 1 0,-10-29 0,0 4 0,4 13 0,0 4 0,4 14 0,2 4 0,-18-31 0,12 28 0,2 24 0,15 20 0,3 21 0,7 25 0,8 25 0,5 10 0,9 12 0,5 7 0,0 12 0,-9-43 0,1 1 0,1 4 0,1 2 0,4 3 0,1 0 0,1 0 0,1 0 0,1 4 0,0 0-8,1 3 1,1 2 0,3 7 0,2 3 0,1 4 0,2 0 0,2 1-1,1-1 8,2-1 0,0-1 0,-3-3 0,0-1 0,0-5 0,1-3 0,-3-5 0,-2-4 0,-4-9 0,0-3 0,22 25 0,-26-59 0,-9-24 0,-15-17 0,-2-35 0,-13-22 0,5 30 0,0-3 0,0-6 0,-3-2 0,-6-6 0,-1 0 0,2 0 0,-1 0 0,-1-2 0,0-2 0,-3-1 0,1-1 0,-2-7 0,-1-1 0,-3-4 0,-2-1 0,-1 0 0,0-1 53,-1-2 1,0 0-1,2 2 1,0 1 0,-3-3-1,-1 1 1,2 7 0,0 1-54,3 8 0,0 3 0,1 9 0,0 7 0,-8-9 0,8 19 0,7 34 0,9 24 0,5 16 0,14 35 0,9 18 0,-4-30 0,1 2 0,2 8 0,1 2 0,4 4 0,1 0 0,1 2 0,0 2 0,2 1 0,1 1 0,0 1 0,0 1 0,4 6 0,0 1 0,2 0 0,0 1 0,2-2 0,0 1 20,1-1 1,0-2-1,0-3 1,0-2 0,0-3-1,0-1 1,-1-2 0,0-2-21,-2-4 0,0-2 0,-3-5 0,0-3 0,18 18 0,-8-16 0,-8-19 0,-6-20 0,-8-18 0,-7-25 0,-6-24 0,-8-19 0,-8-17 0,2 31 0,-3-3 0,-2-8 0,-1-2 0,-3-5 0,-1-1 0,-3-5 0,0-2 0,-2-6 0,-1-2 0,-1 1 0,0-1 0,-2 0 0,0 0-23,-3-1 0,0 1 0,-3-3 0,0 0 0,10 29 0,0-1 0,-1 1 0,0 0 0,-1 0 0,0 0 23,-12-29 0,-1 2 0,4 8 0,0 4 0,5 10 0,0 2 0,2 5 0,0 2 0,4 5 0,-1 1 0,-24-33 0,9 21 0,4 35 0,14 40 0,11 26 0,24 41 0,11 11 0,-8-38 0,1 1 0,5 7 0,1 2 0,1 6 0,1 0 0,1 3 0,2 0 0,2 2 0,0 1 0,2 3 0,0 0 0,5 6 0,2 3 0,1 4 0,2 2-49,-13-26 0,1 0 0,1 1 0,2 3 0,2 0 0,-1 1 0,0 0 0,0 1 0,0-1 0,0 0 0,1 0 0,0 0 49,-1-2 0,0 0 0,0-2 0,13 22 0,-1-4 0,-7-11 0,-2-6 0,-7-16 0,-2-7 0,12 11 0,-14-36 0,-13-25 0,-7-4 0,-8-25 0,-3-15 0,-10-33 0,8 32 0,-1-1 0,-4-6 0,-1-1 0,-2-5 0,-1-2 0,-4-5 0,-1-1 0,-1-5 0,-1-2 0,-1-2 0,0-2 21,-1-5 1,-1 1-1,1 0 1,-2 1-1,0 2 1,0 1 0,-2 1-1,0-1-21,-1 3 0,0-1 0,1 0 0,-1 1 0,1 6 0,0 3 0,5 9 0,0 3 0,2 11 0,1 3 0,-13-13 0,6 17 0,16 32 0,1 26 0,16 10 0,7 24 0,7 11 0,5 17 0,6 16 0,-9-38 0,1 1 0,2 4 0,1 2 0,1 4 0,0 2 0,2 2 0,0 1 0,2 0 0,1 0 0,1 4 0,2 1 18,0 5 1,2 1-1,-8-22 1,1 1-1,0 0 1,1 4 0,1 1-1,0-1 1,1-2-1,0 0 1,0-1-19,1-1 0,0-2 0,0-1 0,11 20 0,-1-2 0,-5-8 0,0-3 0,-6-11 0,0-5 0,15 23 0,-18-35 0,-23-45 0,-3-16 0,-15-22 0,-7-22 0,-7-27 0,9 36 0,-1-3 0,-2-10 0,-2-3 0,-6-8 0,-1-1 0,-1-3 0,-2-1 0,0-2 0,-2-1 0,1-3 0,-1 0 0,0 6 0,0-1 0,-1-3 0,0 0-6,-2-2 0,0 0 0,2 0 0,0 1 0,-1 0 0,1 2 0,2 5 1,2 3 5,2 5 0,2 2 0,1 9 0,1 4 0,2 10 0,0 3 0,-19-29 0,6 20 0,12 26 0,13 31 0,10 12 0,2 19 0,12 17 0,9 18 0,6 22 0,-9-36 0,1 2 0,1 5 0,1 1 0,2 2 0,1 2 0,3 4 0,2 0 0,1 0 0,0 0 0,1 3 0,0 1 12,2 3 1,0 2-1,4 6 1,2 2-1,1 3 1,1 1 0,-12-29-1,0 0 1,1 0-13,0 1 0,1 0 0,1 0 0,-1 0 0,1 1 0,0-1 0,1-1 0,0-1 0,0-1 0,13 24 0,-1-1 0,-2-7 0,-3-5 0,-8-12 0,-1-7 0,15 8 0,-17-36 0,-11-30 0,-13-23 0,-8-20 0,-9-32 0,1 31 0,-1-3 0,-3-5 0,-1-2 0,-3-4 0,-1-2 0,1-4 0,-1-1 0,-3-3 0,-1 0 0,0-1 0,-2-1 7,-2 0 1,0-1 0,-2-5 0,0-1 0,-3-1 0,0 1 0,1 1 0,0 1-8,-1 3 0,0-1 0,1 1 0,1 1 0,0 6 0,0 1 0,2 2 0,0 2 0,4 4 0,0 4 0,3 10 0,1 5 0,-8-18 0,6 15 0,3 13 0,11 16 0,3 21 0,12 15 0,5 14 0,5 14 0,9 13 0,6 25 0,-12-33 0,3 1 0,3 7 0,2 3 0,2 6 0,0 1 0,4 5 0,0 0 0,-1 0 0,0 0 16,1 0 1,0 1-1,2 1 1,0 1 0,3 6-1,0 1 1,1 2 0,1-1-17,0 0 0,0-1 0,-2-2 0,0-3 0,-6-11 0,0-4 0,-4-4 0,0-3 0,-3-7 0,-2-3 0,18 24 0,-12-24 0,-11-23 0,-14-26 0,-8-13 0,0-19 0,-8-11 0,-3-22 0,-7-14 0,9 32 0,-1-3 0,-3-2 0,-1-2 0,0-5 0,-1 0 0,-1-5 0,0 0 0,1-2 0,-1 0 0,-4-3 0,-1 0 0,0-1 0,-2-1 41,-1-2 0,0 0 0,-1 1 0,-1 1 0,4 6 0,0 2 0,1 3 0,0 2-41,1 4 0,1 1 0,0 7 0,-1 3 0,-10-18 0,6 24 0,15 26 0,7 20 0,-2 17 0,2 20 0,3 3 0,1 9 0,9 20 0,5 18 0,-4-42 0,1 1 0,3 3 0,0 1 0,1 3 0,1 2 0,3 6 0,1 0 0,0 3 0,1 0 18,1 3 1,0 1 0,2 5 0,1-1 0,3-2 0,0 0-1,1 1 1,-1 1-19,0 1 0,0-1 0,-3-5 0,-1-2 0,-2-7 0,-1-4 0,12 33 0,-8-29 0,-13-37 0,-10-27 0,-12-17 0,-9-26 0,-1-9 0,-1-24 0,-12-17 0,17 42 0,-1-1 0,-1-3 0,0 0 0,0-5 0,1-1 0,-4-3 0,-1-2 0,0 0 0,0 0-15,-1-1 1,-1-2 0,0 1 0,0-1 0,0-2 0,-1 0 0,1-1 0,-2 0 14,-1 0 0,0-1 0,-1-2 0,0 0 0,-2 5 0,0 1 0,2 4 0,1 2 0,2 4 0,0 3 0,2 11 0,0 3 0,-24-20 0,7 13 0,5 14 0,-2 16 0,10 13 0,5 29 0,7 18 179,9 17 0,8 18 1,6 7-1,8 11-179,-4-43 0,1 2 0,2 3 0,1 1 0,4 5 0,1 0 0,1 2 0,1 0 0,2 3 0,0 0 0,2 5 0,1 2 0,1 0 0,0 1 0,2 1 0,0-1-66,3 1 1,0 0-1,-1-5 1,-1-1 0,0 1-1,0-2 1,-2-6 0,0-2 65,-2-6 0,0-3 0,15 24 316,-18-35 0,-11-30-316,-6-22 0,-6-5 0,-4-11 0,-4-8 0,-2-18 0,-3-18 0,2 22 0,-1-1 0,-2-5 0,-1-1 0,-1-2 0,-1-2 0,-3-7 0,-1 0 0,-1-2 0,1 0 0,0-1 0,-1-2-107,2-2 1,-2-1-1,-5-3 1,-1-1 0,1-5-1,0-1 1,-2-3 0,0-1 106,-1 1 0,0 0 0,0 5 0,1 3 0,4 10 0,0 4 0,2 6 0,-1 4 0,4 7 0,0 3 0,-15-30 0,6 23 0,5 26 0,13 39 0,11 19 0,13 33 0,9 12 0,7 7 0,-10-32 0,2 1 0,2 3 0,1 1 0,1 2 0,1 2 0,0 1 0,0 0 0,0 4 0,0 0 0,2 3 0,1 0 0,1 3 0,2 2-25,2 2 1,2 1-1,0-1 1,1-1-1,-2 1 1,0 0 0,0-2-1,0-1 25,0-2 0,0-2 0,-2-3 0,0-2 0,-4-8 0,0-3 0,18 35 0,-9-19 0,-10-27 0,-5-12 0,-6-21 0,-5-20 0,-10-19 0,-12-33 0,-3-16 0,-7-15 0,6 43 0,-1-2 0,1-8 0,-1-1 0,-2-1 0,-1-2 0,-2-3 0,-1-1 0,0 0 0,0 0 0,-4-3 0,1-1 0,1 0 0,1 0 20,1-1 1,0-1 0,-3-3-1,-1 1 1,3-2 0,0 0 0,-1 2-1,1 1-20,1 4 0,1 3 0,3 8 0,-1 3 0,-11-32 0,6 27 0,4 23 0,9 26 0,6 21 0,8 15 0,6 22 0,9 17 0,4 21 0,-9-31 0,1 1 0,4 6 0,1 1 0,1 5 0,1 2 0,1 2 0,0 2 0,4 2 0,1 1 0,-2-2 0,0 0 0,3 2 0,0 0 0,-1-3 0,1 1 2,0 1 1,0 0 0,0 5 0,0 1-1,3 0 1,2-1 0,0 1 0,0 0-3,-1-5 0,0-1 0,-4-6 0,0-4 0,0-5 0,0-3 0,-1-3 0,-1-1 0,-1-3 0,0-5 0,17 12 0,-8-30 0,-16-21 0,-15-29 0,-10-18 0,-11-23 0,-9-17 0,11 30 0,-3-1 0,-1 1 0,-2 0 0,-4-1 0,1 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0:44.909"/>
    </inkml:context>
    <inkml:brush xml:id="br0">
      <inkml:brushProperty name="width" value="0.17143" units="cm"/>
      <inkml:brushProperty name="height" value="0.17143" units="cm"/>
      <inkml:brushProperty name="color" value="#F6630D"/>
    </inkml:brush>
  </inkml:definitions>
  <inkml:trace contextRef="#ctx0" brushRef="#br0">1505 7 9098,'-14'-4'0,"-4"3"0,1 0 0,-6 2 0,-4 4 0,-6 5 0,-6 1 0,-6 1 0,-8 4 0,-7-2 0,-4 3 0,-4 1 0,-5-1 0,1 2 0,2 1 0,4 0 0,3 4 0,1-3 0,1 1 0,2 0 0,3 1 0,6-2 0,3-1 0,2-2 0,2-1 0,2-1 0,2-3 0,3 0 0,4-1 0,3-3 0,2 0 0,4-1 0,5-2 0,5 0 0,1 1 0,6-3 0,6-4 0,10-5 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0:06.922"/>
    </inkml:context>
    <inkml:brush xml:id="br0">
      <inkml:brushProperty name="width" value="0.06" units="cm"/>
      <inkml:brushProperty name="height" value="0.06" units="cm"/>
      <inkml:brushProperty name="color" value="#AB008B"/>
    </inkml:brush>
  </inkml:definitions>
  <inkml:trace contextRef="#ctx0" brushRef="#br0">421 717 9091,'-4'0'0,"-1"0"0,4-1 0,-2-1 0,0 1 0,3-4 0,0 3 0,0 1 0,3-3 0,0 1 0,-1 2 0,1-3 0,-1 1 0,4 2 0,-1-5 0,3 4 0,-3-1 0,0 3 0,-2 0 0,2 0 0,-3 0 0,4 0 0,-4 0 0,3 0 0,-2 0 0,2 0 0,-3 1 0,1 1 0,0 1 0,0 2 0,-1-3 0,-2 3 0,0 1 0,0-1 0,0 0 0,0 1 0,0 1 0,0-2 0,-1 0 0,0 1 0,-2 1 0,-3 1 0,1 0 0,-2 0 0,2-3 0,-1-1 0,0 0 0,-1 1 0,0-3 0,-1 1 0,0-4 0,0-1 0,3-2 0,1-2 0,0 1 0,2-1 0,-1-1 0,0-1 0,2 0 0,0 0 0,1 1 0,0-1 0,0 0 0,0 0 0,0 1 0,0-1 0,0 0 0,1 3 0,0 0 0,3-1 0,0 2 0,-1-2 0,1 3 0,0-1 0,1 1 0,-3-1 0,4 2 0,0 0 0,-2-1 0,1 3 0,1 0 0,-1 0 0,-1 1 0,0 1 0,1 0 0,-3 4 0,3 0 0,-3 1 0,1 0 0,-2 1 0,-1 0 0,0-3 0,0 0 0,0 1 0,0 1 0,-1 0 0,-1-1 0,-1 0 0,2 0 0,-3-2 0,1 0 0,-2 0 0,0 1 0,-3-3 0,1 0 0,1-1 0,1-1 0,-1 0 0,2 0 0,-1 0 0,0-1 0,0-1 0,2-4 0,3 2 0,0-1 0,0-1 0,0-1 0,0-1 0,0 0 0,0 1 0,2-1 0,1 0 0,3 3 0,-1 0 0,1 2 0,0-1 0,-1 0 0,1 2 0,1 2 0,1 0 0,-3 0 0,-3 3 0,0 1 0,0 1 0,-1 5 0,2 0 0,-2 1 0,-1 0 0,0-3 0,0 0 0,0-1 0,-4 1 0,0 0 0,0 0 0,-2-3 0,2-1 0,0 0 0,1-2 0,-2-2 0,1 0 0,-2-3 0,0-1 0,4-4 0,0 0 0,1 0 0,1 0 0,0 1 0,0-1 0,0 0 0,0 0 0,0 1 0,3 1 0,-1 1 0,4 3 0,-3-3 0,1 2 0,-1 1 0,1 5 0,0 2 0,-2-1 0,-2 1 0,0 1 0,0 1 0,1 0 0,1-1 0,1 0 0,-2 0 0,0-2 0,-1 1 0,0 1 0,-1 0 0,0 0 0,-2-1 0,0-3 0,0 1 0,1-2 0,-3-1 0,1-1 0,-2-2 0,4-2 0,-2-2 0,2-1 0,0 0 0,1 1 0,1 2 0,0-1 0,0 0 0,0-1 0,0 2 0,1 1 0,2 0 0,-2-1 0,5 3 0,-1 0 0,3 4 0,-3 3 0,-1 3 0,0-1 0,-3 1 0,0 3 0,-1-1 0,0-1 0,0 0 0,0-4 0,0 0 0,0 2 0,0-1 0,0 0 0,-1-1 0,-1 1 0,0-3 0,-3 0 0,2-3 0,-2-3 0,3 2 0,0-5 0,1 0 0,1-1 0,0 0 0,0-1 0,0 0 0,0 0 0,0 0 0,0 1 0,0-1 0,0 0 0,1 0 0,1 1 0,0 1 0,2 1 0,0-1 0,2 3 0,-1 0 0,-1 2 0,2 1 0,-5 1 0,2 2 0,-2 2 0,-1 2 0,0 1 0,0-1 0,0 1 0,0-3 0,0 1 0,0 0 0,0 0 0,-3 0 0,1-1 0,0 1 0,-2-2 0,2 1 0,-4-3 0,4 1 0,-2-6 0,0-2 0,2-2 0,2-2 0,0-1 0,0 4 0,0-2 0,0 1 0,0 0 0,0 2 0,0 1 0,2-1 0,1 1 0,-1 2 0,-1-3 0,2 2 0,-1-2 0,3 2 0,0 0 0,3 3 0,-3 1 0,-1 2 0,0 2 0,-2-1 0,-2 2 0,1 0 0,2 1 0,-2 0 0,1 1 0,-1 0 0,-1 0 0,0-3 0,0 0 0,-1 0 0,-1 0 0,0 1 0,-2-3 0,0 1 0,1-2 0,0 1 0,1-2 0,-2-2 0,1-2 0,0-1 0,3-4 0,-1 0 0,-1 0 0,1 1 0,-2-1 0,2 0 0,1 0 0,1 1 0,2-1 0,-2 0 0,5 0 0,-4 4 0,2 0 0,0 1 0,-1 2 0,0-2 0,-1 3 0,3 3 0,-3 1 0,0 4 0,-1 0 0,-1 0 0,0 0 0,0-1 0,0 1 0,0-3 0,-1 1 0,-1 0 0,0-2 0,-3 1 0,2-3 0,-2 0 0,1-2 0,-2-1 0,0-2 0,5-3 0,-2 1 0,2-2 0,1-1 0,-2 3 0,-1 0 0,1-1 0,1-1 0,2-1 0,2 0 0,-1 3 0,3 0 0,-3 3 0,4-1 0,0 3 0,-2 0 0,1 0 0,-3 3 0,0 2 0,-1 2 0,2 1 0,0 0 0,-2 0 0,0-1 0,-1 1 0,0 0 0,0 0 0,-1-3 0,0 0 0,-2 1 0,0-2 0,2 1 0,-1-2 0,1 1 0,-2-2 0,2-1 0,-2 2 0,2-2 0,-2-1 0,3 0 0,-3 1 0,1 1 0,-1 0 0,3 3 0,0-2 0,0 2 0,0-3 0,0 4 0,0-5 0,0 3 0,1-4 0,1 0 0,3-4 0,2-2 0,-2-3 0,2-1 0,-2-2 0,1 0 0,-1 0 0,2-1 0,-2-4 0,2 0 0,1-1 0,0-3 0,0 2 0,-1 0 0,-2 0 0,2 1 0,-2 2 0,1 1 0,-1-1 0,1 3 0,-2 0 0,0 0 0,2 1 0,-2-2 0,1 4 0,-1-1 0,0 0 0,-1 2 0,1-2 0,1 1 0,-1-1 0,-1 1 0,1 2 0,0 0 0,1-3 0,-3 3 0,2-3 0,0 3 0,-1 1 0,-1 1 0,1 0 0,-1 5 0,-2-3 0,0 5 0,0 2 0,0-3 0,0 4 0,0-3 0,0 1 0,0-1 0,1 5 0,1-2 0,1 0 0,0-2 0,-1 1 0,1 0 0,2-1 0,-3 4 0,3-3 0,1 1 0,1 1 0,1 1 0,0-2 0,0 0 0,0 1 0,2-2 0,1 1 0,1-1 0,-1 2 0,2-2 0,0 0 0,-1 0 0,2-2 0,-1 2 0,2-3 0,1 0 0,-2 0 0,0 0 0,-1 0 0,1-3 0,0 0 0,-1-4 0,-2 2 0,0-1 0,-2 0 0,2 0 0,-2 1 0,1-1 0,-3 1 0,0 1 0,0 0 0,0-1 0,1 3 0,0-2 0,0 0 0,-2 1 0,1 1 0,-2-1 0,-3 1 0,4 2 0,-4 0 0,3 0 0,-3 0 0,2 0 0,-4 0 0,0 3 0,0-1 0,0 3 0,0 1 0,-1 1 0,-1 1 0,-1 0 0,2-1 0,-1 1 0,0 1 0,0 0 0,0 2 0,-2 3 0,1-1 0,-1 1 0,1 2 0,-3 0 0,2-1 0,-2 1 0,1-1 0,1 1 0,-2-1 0,1 1 0,2 0 0,-2-3 0,1 0 0,0 0 0,-2-1 0,2-1 0,1-3 0,0 0 0,1-1 0,-2 4 0,3-1 0,-2 0 0,1-2 0,1 0 0,1 0 0,-2 0 0,-1-1 0,1 1 0,1 0 0,-1 0 0,-1 0 0,1-1 0,1 1 0,-1 0 0,0 0 0,-1-3 0,2-1 0,-1 1 0,0-1 0,-1-2 0,3 1 0,0-4 0,0-1 0,0 1 0,0-3 0,0 1 0,0 1 0,0-3 0,0-1 0,0 2 0,-1-2 0,-1 0 0,1-1 0,-3 1 0,2-1 0,-1 2 0,0 0 0,1-3 0,-1 0 0,-2 3 0,2 1 0,-1 0 0,1-1 0,-3 3 0,1-3 0,-2 3 0,-1-1 0,0 2 0,0 1 0,1 1 0,-1 1 0,0 1 0,0 3 0,0-1 0,1 2 0,0 0 0,1 1 0,0 0 0,0 0 0,3 0 0,-1-1 0,2 1 0,-1 0 0,1 0 0,2 0 0,0-1 0,0 1 0,0 0 0,0 0 0,0-3 0,0 0 0,3-3 0,1 1 0,4-3 0,-3 0 0,1 0 0,0 0 0,0 0 0,0-2 0,-1-1 0,1 1 0,-2 2 0,1-1 0,-1-1 0,0-1 0,-1 1 0,2 2 0,1 0 0,-1-3 0,0 1 0,0-4 0,3 0 0,-4 2 0,-1-1 0,1-1 0,-2-1 0,3-1 0,1 0 0,-3 3 0,1 1 0,-2-1 0,1 1 0,1 1 0,-2-2 0,0 4 0,3-2 0,-3 3 0,0 3 0,-1 2 0,2 2 0,-1 0 0,0 1 0,-1 0 0,-1 0 0,0 0 0,-1-1 0,-1 1 0,1 0 0,-3 1 0,1 1 0,-1-1 0,-2 1 0,2-1 0,0-1 0,-2-3 0,1-1 0,-2 0 0,-1-2 0,1-2 0,-1 0 0,3-1 0,0 0 0,-1-3 0,2 0 0,-2-2 0,3-4 0,1 0 0,-2 0 0,3 2 0,-1 0 0,1-1 0,1-1 0,0 1 0,0-1 0,0 1 0,0 1 0,1 0 0,1 1 0,4-1 0,1 0 0,0 1 0,1 2 0,0 2 0,-3 2 0,0-1 0,1-1 0,1 1 0,0 3 0,-2 1 0,0 2 0,-4 2 0,2-1 0,-1 1 0,0 3 0,-1 2 0,2-2 0,-1 0 0,-2-1 0,0 0 0,-2 0 0,-1 3 0,0-5 0,1 2 0,-1-2 0,-2 1 0,1-1 0,-2-2 0,1 0 0,-1 1 0,1-4 0,0 2 0,-1-2 0,-1-1 0,-1 0 0,1-4 0,2-1 0,3-2 0,1-1 0,-2 1 0,1-1 0,0 0 0,1 0 0,1 0 0,0-2 0,0 0 0,0 0 0,1 1 0,1 2 0,0-1 0,2 1 0,-2 2 0,0-1 0,3 3 0,1 1 0,-1 2 0,0 3 0,-1 1 0,1 4 0,-2 0 0,-2 0 0,1 2 0,1 0 0,-1 0 0,-2-1 0,0-2 0,0 1 0,0 0 0,0 0 0,-3-1 0,-2-2 0,1 1 0,-2-3 0,1-1 0,-3-2 0,1 0 0,1-3 0,2-2 0,1-2 0,1-1 0,-2 0 0,2 0 0,0 0 0,1 1 0,1-1 0,0 0 0,0 0 0,0 0 0,0 1 0,0-1 0,1 3 0,2 0 0,2 2 0,-1 0 0,0 4 0,0 2 0,-2 2 0,1 2 0,0 2 0,-1 0 0,2 1 0,-3 1 0,1-3 0,-1 0 0,-1 3 0,0-5 0,0 2 0,0-2 0,0 1 0,-3 1 0,-3 0 0,0-1 0,-2-2 0,3-1 0,-1-4 0,0 0 0,3-1 0,-1-1 0,2-2 0,-1 0 0,1-1 0,2-3 0,-1 0 0,-2 1 0,2-1 0,-1 0 0,1 0 0,1 0 0,0 1 0,0-1 0,0 0 0,0 0 0,3 4 0,-2 1 0,2 6 0,-2 2 0,2 2 0,-2 1 0,1 0 0,-1-1 0,-1 1 0,0 0 0,0 0 0,0 0 0,0-1 0,0-2 0,-3-2 0,2-4 0,-2-1 0,3-3 0,0-2 0,0-1 0,0 0 0,0 3 0,0 0 0,0-1 0,0-1 0,0 2 0,0 1 0,0 1 0,0 2 0,0-1 0,0 4 0,0 0 0,0 3 0,0-3 0,0 5 0,0-3 0</inkml:trace>
  <inkml:trace contextRef="#ctx0" brushRef="#br0" timeOffset="1350">24 257 9051,'5'0'0,"0"-3"0,-2 2 0,2-2 0,0 3 0,0-3 0,0 0 0,-2 1 0,2 2 0,-3-1 0,1-1 0,1 0 0,-2-1 0,3 3 0,-4 0 0,6 0 0,-5 0 0,2 1 0,0 1 0,-1 0 0,0 3 0,-2-2 0,1 2 0,0 0 0,1 3 0,-2 0 0,1 0 0,-1 0 0,-1-1 0,0 1 0,0 0 0,0 0 0,0 0 0,-1-3 0,-1 0 0,-4 1 0,2-2 0,-1 1 0,-1-2 0,2 2 0,-2-2 0,0-1 0,2-2 0,-1 0 0,-1 0 0,1 0 0,0 0 0,-1 0 0,0-3 0,0-1 0,1-1 0,2-1 0,-1 3 0,0-2 0,-1 0 0,3-2 0,0-1 0,-2 3 0,2-1 0,-1 1 0,3-3 0,0 3 0,1 1 0,1-1 0,0 1 0,4 2 0,0-4 0,0 4 0,0-3 0,-1 2 0,0 0 0,3 3 0,-3-2 0,0-1 0,1 1 0,-1 2 0,0 0 0,0 3 0,3 1 0</inkml:trace>
  <inkml:trace contextRef="#ctx0" brushRef="#br0" timeOffset="1881">148 343 9051,'-4'4'0,"0"1"0,4-3 0,0-1 0,0 3 0,0-5 0,0-2 0,0-2 0,0 1 0,0-2 0,1 1 0,2 1 0,-1-3 0,2 2 0,-1-2 0,-1-1 0,3-2 0,-1-2 0,1 0 0,0-1 0,0 0 0,1 0 0,-1 0 0,1-2 0,1-2 0,1 1 0,-1-1 0,1 3 0,-3 0 0,1-2 0,-1 2 0,-1 1 0,3-1 0,-2 3 0,2 2 0,-3 0 0,0 2 0,-1 1 0,-1 1 0,2 3 0,-3-1 0,2-1 0,0 3 0,0-1 0,-2-2 0,2 3 0,-3-3 0,0 4 0,0 0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0:13.738"/>
    </inkml:context>
    <inkml:brush xml:id="br0">
      <inkml:brushProperty name="width" value="0.06" units="cm"/>
      <inkml:brushProperty name="height" value="0.06" units="cm"/>
      <inkml:brushProperty name="color" value="#AB008B"/>
    </inkml:brush>
  </inkml:definitions>
  <inkml:trace contextRef="#ctx0" brushRef="#br0">1621 788 8972,'-4'-4'0,"0"3"0,4-5 0,0 5 0,0-6 0,1 5 0,2-3 0,-1 3 0,3 0 0,-3 1 0,4 1 0,-4 0 0,3 0 0,-2 1 0,1 1 0,0 3 0,-2 0 0,-2 0 0,0 1 0,0 1 0,0 1 0,0-1 0,0 1 0,0 0 0,-1 0 0,-1 0 0,-2-1 0,-1 1 0,-2-3 0,2 0 0,-2-2 0,-1 0 0,1-3 0,-1 0 0,1-1 0,1-1 0,1-1 0,-1-2 0,1 0 0,1-3 0,0 1 0,3-1 0,0 0 0,1 0 0,0 0 0,0 1 0,0-1 0,0 0 0,0 0 0,0 1 0,1 1 0,0 1 0,3 0 0,0 1 0,-1-2 0,2 3 0,0 0 0,0 0 0,1 2 0,0-2 0,1 3 0,-2 0 0,0 0 0,0 3 0,-1 2 0,3 0 0,-4 0 0,0 2 0,1 2 0,-1 0 0,-1 1 0,1 0 0,-2 0 0,0-1 0,-1 1 0,0-1 0,-1-1 0,-1-1 0,-3 1 0,0-3 0,0-3 0,-1-1 0,-1-1 0,2 0 0,0-1 0,-1-1 0,0-3 0,0-3 0,1 1 0,2-1 0,-2 0 0,2 0 0,1 0 0,-1 1 0,0-1 0,1 0 0,2 0 0,0 1 0,3 2 0,2 3 0,0 1 0,0 1 0,-1 1 0,2 0 0,-1 2 0,-3 3 0,1-1 0,-2-1 0,2 2 0,-2-1 0,2 3 0,-3-4 0,0-1 0,-3-3 0,2-3 0,-2 1 0,3-3 0,0 3 0,0-1 0,0 4 0,0 1 0,0 0 0,0 3 0,0 1 0,0 1 0,0 1 0,0 0 0,0 0 0,0-1 0,0-1 0,0-1 0,0-3 0,0 1 0,0-4 0,0-1 0,0 0 0,0-3 0,0-1 0,0 1 0,0 0 0,0 0 0,0-3 0,0 3 0,0 0 0,0 3 0,0-2 0,0 1 0,0 2 0,0-2 0,0 3 0,0 3 0,0-2 0,0 2 0,0-2 0,0 2 0,0-2 0,0 2 0,0-2 0,0 2 0,0-2 0,0 3 0,0-1 0,0-2 0,0 4 0,3-3 0,-2 5 0,2-3 0,-3 1 0,0 2 0,1-6 0,2 1 0,-2-1 0,3-2 0,-1-1 0,-3-3 0,3-3 0,-1 1 0,0-1 0,-1-3 0,3 0 0,-1-1 0,2-2 0,0-3 0,-1-1 0,0 0 0,1-2 0,-3 1 0,4-2 0,-1 1 0,-1 1 0,2-2 0,-2 3 0,-1 1 0,0 0 0,4 2 0,-3 2 0,1 3 0,0 1 0,-3 4 0,1 0 0,1-1 0,1-1 0,-1 2 0,-1 0 0,0 1 0,-1 0 0,4-1 0,-1-3 0,-1 0 0,2 3 0,-3 0 0,-1-1 0,2 2 0,-3-3 0,2 3 0,0 0 0,-2-1 0,2 3 0,-1 1 0,0-2 0,-1 2 0,3 1 0,-4 0 0,-4 0 0,2 0 0,-3 0 0,0-1 0,-3 0 0,0-2 0,3-3 0,0 2 0,-1-2 0,-1 1 0,-1 0 0,0-2 0,1 1 0,-1 1 0,-3 0 0,1-2 0,1 1 0,0 1 0,1-1 0,0-1 0,1-1 0,-1 0 0,0 2 0,0 0 0,0-1 0,1 1 0,1 0 0,1-2 0,-1 0 0,-1 0 0,2 3 0,1 0 0,0-1 0,-1 2 0,2-2 0,-2 4 0,3-3 0,-1 3 0,3-2 0,0 4 0,0 4 0,0-3 0,-1 3 0,-1-1 0,0-2 0,-3 5 0,-1 0 0,1-2 0,0 1 0,-1 1 0,2 1 0,-2 1 0,1 0 0,1 0 0,-3-1 0,2 1 0,-2 0 0,-1 0 0,3 0 0,0-1 0,-1 1 0,-1 0 0,-1 0 0,0 0 0,0-1 0,1 1 0,-1 0 0,1 0 0,2-1 0,-2-1 0,2-1 0,1 1 0,-3 1 0,2 1 0,1-1 0,-1-1 0,2-1 0,-1-3 0,3 1 0,-2 0 0,0-2 0,0 2 0,2-2 0,-2-1 0,3 0 0,2-1 0,1-2 0,-1 2 0,-2-3 0,1 2 0,2 0 0,-2-4 0,1 1 0,-1-2 0,-1-1 0,0 0 0,0 0 0,0 0 0,0 1 0,0 1 0,0 1 0,0-1 0,0-1 0,0 0 0,-1 1 0,-1 1 0,0 3 0,-3 0 0,-1 1 0,1-2 0,0 1 0,-1 0 0,-1 1 0,-1 1 0,1 3 0,-1-1 0,0 0 0,3 2 0,0 2 0,2 1 0,-1 0 0,0 1 0,2 0 0,2 0 0,0-1 0,0-1 0,0-1 0,0 1 0,0 1 0,0 1 0,1-1 0,0-1 0,2-1 0,0-3 0,0 0 0,-1-1 0,3-1 0,1 0 0,-2 0 0,1 0 0,-2 0 0,2 0 0,0 0 0,3 0 0,-3 0 0,-2 0 0,-3-1 0,0-1 0,0 0 0,0-3 0,0-1 0,0-1 0,-1 0 0,-1 1 0,0 0 0,-1 4 0,3-3 0,0 2 0,0-2 0,0 3 0,1-1 0,2 3 0,-2 1 0,2 1 0,1 3 0,-4 0 0,3 0 0,-2 1 0,-1 1 0,1-2 0,0 0 0,2 1 0,0 1 0,-3 1 0,0 0 0,0 0 0,-1-4 0,-2-1 0,1-3 0,-3-3 0,3-1 0,-3-4 0,2 0 0,0 0 0,2 0 0,0 1 0,-2-1 0,0 3 0,3-1 0,0 0 0,0-1 0,1 1 0,2 0 0,-1 3 0,3 3 0,-3 0 0,3 1 0,-2 1 0,2 3 0,-2 2 0,-1 1 0,1-3 0,0 1 0,-1 0 0,-2-2 0,0 1 0,0 1 0,0-2 0,-3-2 0,1-1 0,-3-1 0,2 0 0,-1-1 0,1-1 0,1-3 0,-2 0 0,2 0 0,0-1 0,1-1 0,-1-1 0,-1 0 0,1 1 0,1 1 0,1 1 0,0 0 0,0 1 0,0 4 0,0 5 0,0 2 0,0 1 0,-2-1 0,-1 1 0,1-3 0,2 1 0,0 0 0,-3-2 0,0 1 0,0-3 0,0 1 0,3-3 0,-3-3 0,2 1 0,1-3 0,0-1 0,0 2 0,0-2 0,0 0 0,0 2 0,0-1 0,0 3 0,0-5 0,0 6 0,0-1 0,0 4 0,0 0 0,0 3 0,-3 0 0,-2 3 0</inkml:trace>
  <inkml:trace contextRef="#ctx0" brushRef="#br0" timeOffset="2384">413 453 8911,'0'-5'0,"0"1"0,0 2 0,0 1 0,1-3 0,1 3 0,1-1 0,0 1 0,0-2 0,-2 0 0,5 0 0,0 2 0,1-1 0,0 0 0,1-1 0,0 1 0,0 2 0,0 0 0,-1 0 0,1 0 0,0 0 0,0 0 0,-1 0 0,1 1 0,0 0 0,0 2 0,-3 2 0,-1-1 0,1-1 0,-1 1 0,-1 2 0,1-1 0,0 2 0,1 1 0,-4-1 0,3 2 0,-2 1 0,1 0 0,0 0 0,-3-2 0,0 1 0,0 1 0,0-1 0,0 1 0,0-1 0,0-1 0,0-1 0,0 1 0,0 0 0,0 0 0,0 0 0,-1-1 0,-1 1 0,-1 0 0,0 0 0,1 0 0,-1-1 0,-2 1 0,3 0 0,-3 0 0,-1 0 0,2-1 0,-3 0 0,2-1 0,-1 0 0,1 0 0,-2 0 0,2 0 0,-2-1 0,-1 1 0,-3-2 0,1 2 0,1-1 0,0-1 0,-1 2 0,-1-2 0,1-1 0,-1 0 0,1 0 0,-2-3 0,0 0 0,0 0 0,1 0 0,-1 0 0,0 0 0,0 0 0,2 0 0,-1-1 0,1-1 0,-1-4 0,1 2 0,2-1 0,0-1 0,1-1 0,1-1 0,1 0 0,0 1 0,1-1 0,-2 2 0,2-2 0,0-3 0,2 0 0,-1 1 0,2 1 0,-2 1 0,2 1 0,-1-1 0,1 0 0,1 0 0,0 0 0,0-2 0,0 0 0,0 0 0,0-1 0,0 1 0,0-1 0,0 0 0,0 1 0,0-3 0,1-1 0,1 0 0,0 1 0,2 1 0,1 0 0,-1 3 0,-1-2 0,2 1 0,0 2 0,-1 2 0,3 1 0,-2-3 0,2 1 0,1 2 0,0-1 0,0 3 0,-1 1 0,1-2 0,3 1 0,-1-2 0,0 1 0,-2 1 0,3 1 0,0-3 0,0 0 0,0 0 0,1-2 0,-3 3 0,2-1 0,2 0 0,-4 0 0,2-1 0,0 2 0,-1 1 0,1-3 0,-1 4 0,0-1 0,0 0 0,1 1 0,-1-2 0,1 0 0,0 2 0,-1-1 0,2 0 0,0-1 0,0 1 0,-2-3 0,1 3 0,-1-1 0,1 1 0,-1-3 0,-1 1 0,0-1 0,2 1 0,-1-2 0,-2 1 0,-1-1 0,1 0 0,-3-1 0,1 0 0,-1 0 0,-1 1 0,1 1 0,-4 1 0,2-1 0,-1-1 0,-2-1 0,0 1 0,0-1 0,0 0 0,0 0 0,0 0 0,0 1 0,0-1 0,-3 0 0,-2 0 0,-2 0 0,2 1 0,-1 0 0,1 1 0,1 0 0,-3 4 0,2-3 0,-2-1 0,-1 2 0,0 2 0,1 1 0,-1-2 0,0 0 0,0 1 0,0 2 0,1 0 0,-1 0 0,3 3 0,-1 2 0,0 0 0,-1 0 0,0-1 1,-1 2-1,0 0 0,0 0 0,0 1 0,1 1 1,-1 2-1,0 0 0,0 1 0,0-1 0,1 1 0,-1 1 0,1-1 0,1 1 0,1 0 0,-1 0 0,1-2 0,1 3 0,0 0 0,-1 0 0,4-1 0,-3-3 0,2 2 0,-1-2 0,0 2 0,3 0 0,-1-2 0,-1 0 0,1 1 0,-2 1 0,3-1 0,0 1 0,-1-2 0,-1 1 0,-1 0 0,2 0 0,0 0 0,0 2 0,-1-1 0,0-1 0,-1-2 0,2 1 0,-1 1 0,0 0 0,-2 1 0,3-1 0,-2 1 0,1 1 0,-1 1 0,0 3 0,1-1 0,-2 1 0,3-1 0,-2 1 0,0 1 0,1 1 0,-4-2 0,3 1 0,-1-2 0,1-2 0,-2 0 0,1 3 0,1-2 0,-1-1 0,-1 1 0,2-2 0,-1 0 0,1 2 0,-2 0 0,1 2 0,1-1 0,-1 1 0,-2 0 0,2 2 0,-1 0 0,-1-1 0,4 0 0,-2-1 0,-1 1 0,1 2 0,1-1 0,-2-3 0,0-2 0,1 0 0,-3 0 0,1 0 0,0-3 0,1-1 0,-2-2 0,2 1 0,-2-1 0,-1-2 0,3 2 0,0-2 0,-1 0 0,-1 0 0,-1 0 0,1 3 0,1-1 0,1-2 0,0 2 0,-3-2 0,0 1 0,0-1 0,1 1 0,-1-2 0,0-1 0,0 1 0,0-2 0,1-2 0,-1 0 0,0 0 0,0 0 0,1 0 0,-1 0 0,0-3 0,0-1 0,1-4 0,1 0 0,1 0 0,1-2 0,-2 0 0,1-1 0,2 0 0,0 2 0,2-2 0,0 1 0,-2-1 0,0-2 0,3 3 0,0-1 0,0 0 0,0 2 0,1-2 0,1 1 0,1-1 0,2 1 0,-2 2 0,2 0 0,1 1 0,0 1 0,0 1 0,-1 0 0,1 1 0,1-3 0,1 2 0,0-2 0,-1 2 0,1 0 0,0 2 0,0 0 0,-1 3 0,1 0 0,-3 0 0,1 0 0,-5 1 0,3 1 0,-1 0 0,-2 4 0,3-1 0,-4 3 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0:25.372"/>
    </inkml:context>
    <inkml:brush xml:id="br0">
      <inkml:brushProperty name="width" value="0.06" units="cm"/>
      <inkml:brushProperty name="height" value="0.06" units="cm"/>
      <inkml:brushProperty name="color" value="#AB008B"/>
    </inkml:brush>
  </inkml:definitions>
  <inkml:trace contextRef="#ctx0" brushRef="#br0">227 136 9131,'0'-7'0,"0"-1"0,0 0 0,0 3 0,0 0 0,0-1 0,0 1 0,0 0 0,0 3 0,0-1 0,0 2 0,0-2 0,0 3 0,0-5 0,0 3 0,3 0 0,-1-1 0,3 3 0,-3 0 0,4 1 0,-4 2 0,0 3 0,-1 3 0,-1 3 0,-1 5 0,-1 0 0,0 1 0,-4 4 0,0-1 0,-1 1 0,-4 2 0,2 2 0,-4 0 0,-1-1 0,-1-1 0,0-1 0,-1-3 0,0-2 0,1-5 0,0-1 0,1-5 0,2-2 0,1-3 0,-2-2 0,3-3 0,1-4 0,3-2 0,0-5 0,3 0 0,1-3 0,2-4 0,0-1 0,0 0 0,0 2 0,0-2 0,3 0 0,2 1 0,2 1 0,1 1 0,1 1 0,0 2 0,2 0 0,2 1 0,0-1 0,2 2 0,0 0 0,-2 1 0,1 3 0,-3 0 0,0 1 0,0 1 0,0 4 0,-3 1 0,-1 3 0,1 0 0,0 0 0,-1 0 0,-1 4 0,-1 4 0,-3 0 0,1 5 0,0 0 0,0-1 0,-1 3 0,-2-2 0,0 2 0,0 0 0,-3 4 0,-3 0 0,0 0 0,-2 0 0,0 2 0,-1-2 0,-1 0 0,-3 3 0,1-3 0,-1-1 0,0-2 0,1-3 0,-2 1 0,3-5 0,-1-1 0,1-2 0,3-4 0,3 0 0,0-4 0,1-3 0,0-3 0,4-2 0,0-3 0,0-2 0,1-3 0,1-1 0,1 0 0,2-1 0,0 0 0,3 1 0,-1 0 0,1 0 0,1-2 0,1 2 0,2 0 0,0 0 0,3-3 0,-2 3 0,1 1 0,-1 2 0,-1 6 0,-2 0 0,0 4 0,-1 4 0,-2 2 0,-3 3 0,-1 5 0,0 3 0,-3 5 0,-1 0 0,-2 2 0,2 0 0,-4 2 0,-2-1 0,1 1 0,-2 1 0,0 3 0,0-1 0,0 0 0,-3 1 0,-1-2 0,-1 0 0,0-1 0,1-4 0,-2 0 0,1-2 0,-1-2 0,3-7 0,1-1 0,1-3 0,1-2 0,3-1 0,1-2 0,0-3 0,2-3 0,2-4 0,0-4 0,0-2 0,3-1 0,1 0 0,3-2 0,-1 2 0,0 1 0,1-3 0,4 3 0,-1-2 0,1 0 0,1 1 0,3-2 0,0 3 0,0-1 0,-3 2 0,2 4 0,-1 1 0,-4 2 0,0 6 0,-2 4 0,-2 5 0,-2 5 0,-3 8 0,-1 1 0,-1 3 0,-1 1 0,-4 1 0,-1 1 0,-1-1 0,0 4 0,-1 1 0,-1-1 0,-1-1 0,1-2 0,-1-3 0,0 0 0,0 1 0,0-6 0,-1-2 0,2-3 0,-1-5 0,4-3 0,-3 0 0,6-7 0,2-4 0,3-4 0,0-2 0,0-3 0,0 0 0,3-2 0,2-1 0,2 2 0,1-3 0,0 0 0,0 1 0,0-1 0,2 1 0,0 1 0,0-3 0,1 5 0,-1 3 0,0 2 0,-2 2 0,0 1 0,0 3 0,0 0 0,-3 3 0,-1 4 0,0 1 0,-2 4 0,-2 1 0,0 4 0,0 2 0,0 1 0,-2 2 0,-2 0 0,0-1 0,-2 1 0,-1 2 0,-1 0 0,0 0 0,1 1 0,-1-3 0,0 0 0,0-3 0,0-1 0,-2 1 0,0-4 0,0-1 0,2-2 0,0-4 0,0-1 0,0-2 0,4-4 0,1-3 0,1-3 0,0-2 0,1-1 0,-2-2 0,3 0 0,0-3 0,0 2 0,2-3 0,2 0 0,0 0 0,1 2 0,4-2 0,0 1 0,2 2 0,0 0 0,-2 3 0,2 1 0,-2 2 0,0 6 0,-1 3 0,0 1 0,-4 4 0,-1 3 0,-3 4 0,0 3 0,0 5 0,0 2 0,0 1 0,-3-1 0,0 1 0,-4 2 0,2-2 0,-1 0 0,-1-3 0,-1 1 0,-2-1 0,0-4 0,-1-2 0,4-1 0,0-2 0,1-2 0,-1-4 0,2 0 0,-2-3 0,3-3 0,1-2 0,0-3 0,0-2 0,1 0 0,2-3 0,1-1 0,1-1 0,-1-3 0,3 0 0,-1 0 0,2-1 0,2 2 0,1-1 0,0 2 0,0 0 0,-1 3 0,1 1 0,0 1 0,0 1 0,-1 5 0,1 3 0,-3 2 0,-3 2 0,-1 3 0,-1 2 0,0 2 0,0 1 0,0 3 0,0 2 0,-3 1 0,-3-1 0,0 1 0,1-1 0,-2 0 0,2-1 0,-2-2 0,-1-1 0,3 0 0,0-4 0,-1 1 0,-1-3 0,-1-3 0,4-2 0,1-2 0,2-4 0,1-4 0,3-2 0,0-4 0,2 1 0,1-1 0,1 3 0,1 0 0,-1-1 0,1 0 0,0-1 0,0 2 0,-1 2 0,1 3 0,0 0 0,0 0 0,0 0 0,-4 4 0,-1 4 0,-3 5 0,0 2 0,0 1 0,-3 3 0,-2 2 0,-2 1 0,-1-1 0,0 1 0,1-3 0,1 0 0,1 1 0,0-2 0,-3-2 0,1 0 0,2 0 0,-1-3 0,3 0 0,1 0 0,-2-1 0,3 0 0,-2-5 0,4-2 0,1-2 0,2-4 0,2-2 0,-2 1 0,0-1 0,2 1 0,-2-2 0,1 0 0,0 0 0,-2 1 0,1-1 0,1 1 0,-1 1 0,-2 2 0,0 0 0,-1 0 0,3 0 0,-4 8 0,1 6 0,-4 5 0,-1 4 0,-1 3 0,-1 1 0,1 0 0,-1 0 0,0-1 0,0-2 0,1-1 0,-1 1 0,1-1 0,1-2 0,1-3 0,-3-4 0,4-1 0,-1-4 0,3-1 0,1-5 0,2-5 0,-2 1 0,5-4 0,-1-1 0,-1-1 0,3 0 0,-2-1 0,2 1 0,1 2 0,0-1 0,-1 0 0,1-3 0,0-1 0,0 0 0,0 2 0,-1 1 0,1-1 0,0 1 0,0 0 0,-1 2 0,-2 3 0,2 4 0,-2 3 0,2-1 0,-2 4 0,0 0 0,-2 5 0,0-1 0,-3 1 0,2 1 0,1 1 0,-1 1 0,-2 1 0,0 0 0,0 2 0,0 2 0,0-3 0,0 0 0,0 2 0,-1-3 0,0 4 0,-3 1 0,0 1 0,-1-2 0,-3 0 0,1 1 0,2 0 0,-2 2 0,2 0 0,-2-1 0,-1 1 0,-2-3 0,-1-1 0,2-1 0,0-1 0,1-2 0,0-1 0,-3-2 0,5-1 0,-2-5 0,1-2 0,3-2 0,0-4 0,0-3 0,3 0 0,0-1 0,1-2 0,0-1 0,0 1 0,2 0 0,2 1 0,-1 1 0,1-1 0,2 2 0,-1-1 0,2 0 0,1 1 0,-1 0 0,1 2 0,0 0 0,0 0 0,2 2 0,1 0 0,-2 1 0,0 2 0,-1-1 0,-1 3 0,1 1 0,0 1 0,0 1 0,0 0 0,-1 0 0,0 1 0,-1 1 0,-1 2 0,-2 0 0,2 1 0,-2 3 0,-1 0 0,-1-1 0,-1 5 0,0 0 0,0 1 0,0 0 0,0-1 0,0 2 0,-1-1 0,-2 1 0,1 0 0,-3 2 0,-2 0 0,-2-1 0,-1 1 0,-2-1 0,0 1 0,0-1 0,0-2 0,-2-2 0,2-2 0,0-1 0,1 2 0,2-6 0,-2 0 0,2-1 0,0-3 0,1-3 0,1-2 0,1-4 0,2-3 0,1 0 0,1-2 0,1 0 0,1-3 0,0 0 0,0-1 0,0 0 0,0 2 0,1-1 0,1-1 0,0 4 0,3-1 0,1 0 0,-2 0 0,3 2 0,-2 1 0,2 0 0,1 0 0,-1 3 0,1-2 0,0 2 0,0 2 0,2 2 0,1 0 0,-2 2 0,0 1 0,-1 1 0,-1 1 0,1 0 0,0 0 0,-3 0 0,0 1 0,1 2 0,-2 2 0,2 2 0,-3 0 0,-2 1 0,0 0 0,2 2 0,-1 2 0,0-1 0,-1 0 0,-1 3 0,0-1 0,0 3 0,0 2 0,-4-2 0,0 3 0,-1 0 0,0-1 0,0 1 0,-4-2 0,-1 1 0,0 0 0,-1-2 0,1 0 0,-1-1 0,-1 1 0,1-2 0,-1-1 0,0-5 0,0-2 0,3-4 0,-2 1 0,3-2 0,0-1 0,3-1 0,0-2 0,1-2 0,0-2 0,2-4 0,-1-2 0,2-2 0,1-1 0,0 0 0,0-1 0,1-2 0,2 2 0,-1 0 0,3-1 0,1-1 0,1 0 0,1 1 0,-1 0 0,1 2 0,0 0 0,1 0 0,0 2 0,1 0 0,0 1 0,1 3 0,0-1 0,-1 1 0,1-1 0,-2 4 0,1 2 0,-1 2 0,-1 1 0,0 1 0,-1 1 0,1 0 0,-3 1 0,0 2 0,-1 2 0,0 2 0,-2 0 0,2 1 0,-2 0 0,1 0 0,-1 3 0,-2 1 0,0 1 0,0 0 0,-1 0 0,0 2 0,-3 0 0,0 0 0,-1-1 0,-3 5 0,0-1 0,0 0 0,0 2 0,-2-3 0,-1 1 0,-1-1 0,1-1 0,-1-3 0,0-2 0,0 0 0,2-5 0,-2 1 0,0-2 0,3-4 0,-2 0 0,0-2 0,2-1 0,3-3 0,-1-2 0,3-1 0,0 0 0,1 0 0,0-2 0,0-1 0,1-1 0,2-2 0,0-1 0,0-1 0,0-2 0,0 0 0,2-1 0,2 2 0,0-2 0,2-1 0,1 2 0,1 0 0,0 3 0,-1 2 0,1-1 0,1 3 0,0 2 0,2 0 0,-1 1 0,-2 2 0,1 0 0,1 0 0,-1 5 0,1-2 0,-1 2 0,-2 1 0,1 0 0,0 1 0,-1 2 0,-2 2 0,2 1 0,-2 0 0,1-1 0,-1 1 0,2 1 0,-2 1 0,0-1 0,0-2 0,-2 3 0,1-1 0,0 2 0,-3 1 0,0 1 0,-1 0 0,0 1 0,0 2 0,-1 4 0,-1 0 0,-4 0 0,0 1 0,-5 0 0,0 3 0,0-2 0,-1-1 0,-1-1 0,0-3 0,-2 1 0,-1 0 0,3-4 0,1-2 0,0-2 0,0-3 0,2-1 0,-1-4 0,1 0 0,-1 0 0,2-4 0,3-1 0,1-2 0,-2-1 0,3 0 0,0 0 0,-1-2 0,1 0 0,2-4 0,-1 1 0,0-1 0,1 1 0,-1-2 0,3 2 0,0-1 0,0-2 0,1 1 0,1-1 0,1 0 0,2 1 0,0-1 0,3 1 0,-1-1 0,1 0 0,0 2 0,1 0 0,0 2 0,2 0 0,2-1 0,-1 3 0,1 1 0,-3 0 0,1 1 0,0 0 0,1 1 0,-1 2 0,2 2 0,-3 3 0,0 0 0,-1 0 0,-2 4 0,0 3 0,-2 3 0,-1 3 0,-3 0 0,1 2 0,0 1 0,1-1 0,-3 1 0,0 0 0,0 2 0,-3 2 0,0 1 0,-2-1 0,-1-1 0,-2 3 0,-1-1 0,-2 0 0,-1 0 0,-1-2 0,-2-3 0,1-1 0,1 1 0,0-2 0,-3-1 0,2-3 0,1-4 0,1-2 0,2-4 0,0-1 0,0-2 0,4-1 0,2-5 0,0-1 0,3-3 0,0-5 0,1-1 0,0 0 0,0 0 0,0-2 0,3 1 0,2-4 0</inkml:trace>
  <inkml:trace contextRef="#ctx0" brushRef="#br0" timeOffset="2649">858 323 9144,'1'-7'0,"0"1"0,2 1 0,3 3 0,-1-3 0,1 1-1,-1 0 1,2 2 0,-1-1-4,0 2 1,2 1 0,0 0 2,0 0 0,-1 4 1,-1 1-1,-1 2 1,1 1 0,-2 2 0,1 1 0,-2 1 0,-1-1 0,1 3 0,0-1 0,-1 2 0,-1 4 0,-1-2 0,0 4 0,-1-1 0,-2 0 0,-2 3 0,-5-2 0,-1 0 0,-1 0 0,-1 2 0,-3-3 0,1-1 0,-1 0 0,1-6 0,-1-3 0,1-2 0,2-3 0,0-2 0,2-3 0,1 0 0,-1-3 0,2-1 0,-1-4 0,3 0 0,2 0 0,3-3 0,-3-2 0,2-2 0,1 0 0,1-1 0,1 1 0,0-1 0,0 0 0,0-2 0,1 0 0,1 2 0,0 2 0,5-2 0,-2 1 0,3-2 0,2 0 0,-1 0 0,2 2 0,-1-2 0,1-1 0,2 4 0,-2 0 0,0 1 0,0 4 0,0 4 0,-3 2 0,-1 2 0,1 1 0,0 3 0,0 0 0,-1 2 0,1 1 0,-1 1 0,-1 3 0,-1 0 0,2 0 0,-3 1 0,1 0 0,0 2 0,0 0 0,-2 2 0,-3 1 0,0-1 0,0 1 0,0 0 0,0 2 0,-1 1 0,-1 1 0,-4 0 0,-4 4 0,-2-1 0,0 1 0,-4-4 0,1 0 0,-2-2 0,0-3 0,0 0 0,2-5 0,0-1 0,2-3 0,-2-3 0,3-3 0,0 0 0,2-3 0,1-4 0,2-3 0,1-1 0,1 0 0,1-1 0,-2-4 0,4 1 0,1-1 0,1 0 0,0-3 0,1 0 0,1-1 0,0 1 0,3 2 0,1 0 0,1-1 0,2-3 0,0 3 0,3 0 0,0-2 0,-2 4 0,3-2 0,0 1 0,-1 2 0,2 3 0,-3 1 0,-1 3 0,1 3 0,-2 2 0,1 3 0,-1 0 0,-2 3 0,-1 2 0,-1 2 0,1 1 0,0 0 0,0 1 0,-1 0 0,-2 2 0,2 2 0,-1 0 0,-1 2 0,1 1 0,-2-1 0,-2 1 0,0-1 0,0 1 0,-3 2 0,-2 1 0,-2 1 0,-1 2 0,-3-1 0,-2 0 0,-2-3 0,-1-5 0,1 1 0,-1-3 0,1-3 0,-1-2 0,3-2 0,1-4 0,1-1 0,1-2 0,0-1 0,1-5 0,3-1 0,2-3 0,-2 1 0,4-2 0,0-2 0,1-1 0,2-1 0,1 2 0,1 1 0,2-1 0,-3-2 0,3 0 0,2 1 0,-1 0 0,5 2 0,0-1 0,1 0 0,2 1 0,-3 0 0,1 1 0,-2 2 0,0 1 0,3 3 0,-2 4 0,-2 0 0,0 2 0,-1 4 0,-1 2 0,-2 0 0,1 2 0,-3 4 0,1 1 0,-1 1 0,0 1 0,-2 3 0,0-1 0,2 1 0,0 2 0,-3 1 0,-1 1 0,-2 2 0,-1-3 0,-4 2 0,-1 0 0,-1-1 0,0 2 0,-2-4 0,-1-2 0,0-2 0,-1-3 0,1-3 0,-1-1 0,1-2 0,-1-1 0,4-4 0,0 0 0,1 0 0,3-4 0,-1-2 0,3-3 0,1-1 0,0-4 0,3 0 0,0-2 0,0-2 0,0-3 0,1 3 0,1 0 0,0-1 0,4 1 0,0-2 0,1 0 0,4 0 0,-2 1 0,4-3 0,0 2 0,-1 1 0,2 2 0,-3 4 0,-2 2 0,0 3 0,-1 3 0,-1 3 0,1 1 0,-1 4 0,-2 2 0,-1 3 0,-1 3 0,-2 1 0,2 4 0,-3 2 0,0 0 0,0 3 0,0-1 0,0 1 0,0 0 0,-2-3 0,-2 3 0,0 0 0,-2 2 0,-1-3 0,-2-2 0,0-1 0,-1-2 0,-3 0 0,2-3 0,2-3 0,0-3 0,-1-5 0,-1 2 0,2-2 0,0-1 0,1-1 0,1-2 0,1-2 0,1-2 0,3-3 0,0-1 0,1-1 0,1-2 0,0-2 0,0-1 0,1-1 0,1 0 0,0 2 0,3 0 0,1 0 0,1-2 0,4 0 0,0-2 0,0 2 0,0 3 0,1 1 0,-3 2 0,2 2 0,-2 1 0,0 1 0,-1 5 0,-1 1 0,-1 2 0,-2 3 0,-1 2 0,-1 2 0,-1 4 0,-1 1 0,0 2 0,0 2 0,0 4 0,0-1 0,-1 1 0,-2 2 0,-1 0 0,-4 1 0,1 0 0,-1-2 0,0 0 0,-1-2 0,0-3 0,-2-2 0,1-1 0,2-5 0,0-1 0,1-3 0,-1-2 0,0-2 0,1 0 0,2-3 0,-1-2 0,3-6 0,2-2 0,0-1 0,1-2 0,0 0 0,0-2 0,0 0 0,1-1 0,1 2 0,3-1 0,2 0 0,1 2 0,0-1 0,0 0 0,3-1 0,-2 2 0,1 4 0,-1 1 0,-2 1 0,1 2 0,0 1 0,0 2 0,-3 2 0,-1 6 0,0 2 0,-2 4 0,-2 3 0,0 2 0,0 3 0,0 3 0,-1-1 0,-1 1 0,-3 1 0,0-1 0,0 1 0,-1 0 0,-1-1 0,0-1 0,1-4 0,1 0 0,-1-2 0,-1 1 0,-1-5 0,0-1 0,1-2 0,-1-4 0,0 0 0,0-4 0,4-2 0,1-5 0,2-1 0,1 0 0,0-4 0,0 1 0,0-1 0,0-2 0,0-1 0,1 0 0,2-1 0,2 1 0,2 0 0,0 2 0,-1 0 0,-1 2 0,0 1 0,2 2 0,-1 1 0,0 2 0,-1 0 0,3 4 0,-4 2 0,-2 6 0,-1 3 0,-1 2 0,0 0 0,0 3 0,0 2 0,-1 3 0,0 0 0,-3 0 0,0-2 0,0 0 0,-2-2 0,0 0 0,0-1 0,2-3 0,-1 0 0,-1-1 0,-1-5 0,-1-1 0,4-3 0,1-3 0,2-2 0,1-2 0,0-4 0,0-2 0,0-2 0,0 0 0,3-1 0,0 0 0,1 1 0,-1-1 0,2 2 0,-1 0 0,-1 2 0,1 0 0,-1 2 0,-1 2 0,1 0 0,3 4 0,-5 2 0,1 7 0,-1 3 0,-1 3 0,0 2 0,-1 2 0,-1-1 0,0-1 0,-2 0 0,3 2 0,-3-1 0,0-1 0,1-4 0,-1 1 0,0-1 0,-1-1 0,3 0 0,-1-5 0,3-3 0,0-3 0,0-5 0,0 0 0,0 0 0,3-2 0,0-1 0,1-1 0,-1 1 0,2-2 0,-1 3 0,-1 0 0,1 2 0,-2 2 0,-1 2 0,1 0 0,0-1 0,1 4 0,-3 1 0,-1 5 0,-1 3 0,0 2 0,-3 0 0,1 2 0,1-1 0,-1-1 0,-1-2 0,2 0 0,1 0 0,-2 0 0,3-1 0,-1 1 0,-2-4 0,-1 0 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0:30.755"/>
    </inkml:context>
    <inkml:brush xml:id="br0">
      <inkml:brushProperty name="width" value="0.06" units="cm"/>
      <inkml:brushProperty name="height" value="0.06" units="cm"/>
      <inkml:brushProperty name="color" value="#AB008B"/>
    </inkml:brush>
  </inkml:definitions>
  <inkml:trace contextRef="#ctx0" brushRef="#br0">1988 1403 9209,'0'4'0,"0"3"0,0-6 0,0 3 0,0-4 0,0-4 0,0 3 0,3-2 0,-2 2 0,3-1 0,-1 0 0,-2-1 0,3 3 0,-1 0 0,-2-1 0,2-1 0,1 0 0,-3-2 0,1 2 0,2 0 0,-2-3 0,0-1 0,1 1 0,0 0 0,0 0 0,0 1 0,-1-3 0,2 2 0,0-2 0,1-1 0,-3-3 0,1 1 0,0 0 0,-1-2 0,3 3 0,-1-3 0,-1 0 0,1-1 0,1 3 0,-2-2 0,-1 0 0,2 0 0,-3 2 0,4-1 0,-2 1 0,-1-1 0,1-2 0,1 2 0,-1 0 0,1-1 0,-1 1 0,-1 2 0,1-3 0,-2 0 0,3 3 0,-2-2 0,0 0 0,-1 1 0,2-2 0,-1 3 0,1-2 0,0-1 0,-2 2 0,2-1 0,-2 0 0,2 1 0,-2-3 0,2 3 0,0-1 0,-1 0 0,2 1 0,-2-2 0,0 0 0,0 0 0,0 0 0,-1-2 0,2 1 0,-1-1 0,-1 0 0,-1-2 0,1 0 0,1 1 0,-1-4 0,2-1 0,-3 0 0,0 2 0,0 1 0,0 2 0,0-1 0,0 1 0,0 0 0,0 2 0,0 2 0,0-1 0,0 3 0,0-4 0,0-1 0,0-1 0,0 0 0,0-1 0,0 1 0,0-1 0,0-1 0,0 0 0,0-1 0,0 1 0,-2 3 0,-1 1 0,1 0 0,-2 1 0,3 0 0,-2 5 0,0-1 0,1 0 0,-2 1 0,2 1 0,-1 1 0,-1-1 0,1-2 0,-1-1 0,-1-2 0,1 2 0,2 0 0,-4 0 0,0-1 0,-1-3 0,0 2 0,1-1 0,1 2 0,-1 0 0,-2-2 0,-1 3 0,-2-2 0,2 2 0,0 3 0,1 1 0,1-1 0,-1-1 0,-3-1 0,1 1 0,1 1 0,0 1 0,1 0 0,0-1 0,0 2 0,1 1 0,-1-3 0,0 4 0,0-1-1,1 0 1,-1 2-1,0-2-2,0 2 1,0 1-1,1 0 1,-1 0-1,0 0 0,0 0 1,0 0-1,1 0 0,-1 0 0,0 1 0,0 1 1,0 1-1,1-2 0,-4 0 0,1 0 1,0 1-1,2 0 0,-3 1 0,1-3 0,0 0 0,2 0 0,-3 3 0,1-1 0,0 0 0,2-1 0,0 1 0,0 1 0,0 0 0,-3 0 1,2-2 0,-1 2 0,1 0 1,2 0 0,-1 2 1,0-2-1,-1 1 1,-1-1 0,1 2 0,-1-1 0,1-1 0,1 1 0,1 2 0,-1-1 0,0 2 0,0 0 0,1-1 0,1-1 0,1 1 0,3-2 0,-4 2 0,0 0 0,0 1 0,0 0 0,2 1 0,0 0 0,-1 0 0,2 0 0,-2-1-1,-1 1 1,2 1 0,-1-1 0,0 2-1,0 0 0,-2-6 0,3 4 0,-1-1-1,0-1 1,0 2 0,-1 0-1,2 0 0,0 0 0,-2-3 1,2 0-1,-1 0 0,0 0 0,2 2 0,-1-2 0,-1 2-1,1 0 1,2-1 0,-3-1 0,1 0-1,0-1 1,1 3 0,-1-2-1,-1 2 1,1-2 0,1 2 0,-2-2 0,0 2 0,1 1 0,-2-3 0,2 0 0,1 1 0,-1 1 1,-1-2 0,2 0-1,-1 1 1,1 1 0,-1-2 0,2 1 0,-1-1 0,-1-1 1,2 3-1,-2-2 1,2 2-1,-1 1 1,-2-3 0,2 0-1,2 2 1,0-1 0,-2 2 0,0 0 0,-2 0 0,4-3 0,-2 0 0,2 1 0,-1 1 0,-1 1 0,0 0 0,1 0 0,-1-1 0,1-1 0,1-2 0,-1 0 0,-1 1 0,0 0 0,1 3 0,0-1 0,-2-1 0,2-1 0,0 1 0,-3 1 0,2 0 0,-2 1 0,1-1 0,0-2 0,2 2 0,-1-2 0,-1-1 0,4 3 0,-3-2 0,2 2 0,-1-2 0,-1 0 0,1 1 0,1-1 0,0-1 0,0 0 0,-2 1 0,1-3 0,2 4 0,-1-2 0,-1 2 0,-1-1 0,1-2 0,2 2 0,-3 0 0,1 3 0,-1 0 0,3 0 0,-1-3 0,-1 0 0,0 1 0,-1-2 0,3 2 0,-1-2 0,0 2 0,-2-1 0,0-2 0,3 2 0,-1-1 0,-1 1 0,1 2 0,-2-1 0,3-2 0,0 1 0,-1-3 0,-1 1 0,-1 1 0,1 0 0,2 4 0,0-3 0,0 0 0,-4-3 0,3 2 0,-1-1 0,1-2 0,1 3 0,0-1 0,0-2 0,0 5 0,0-4 0,0 3 0,0-3 0,0 2 0,0-1 0,0-2 0,0 2 0,0 1 0,-3-3 0,2 6 0,-3-7 0,4 4 0,0-4 0,0 3 0,0 2 0</inkml:trace>
  <inkml:trace contextRef="#ctx0" brushRef="#br0" timeOffset="2831">2003 1403 9174,'0'-5'0,"0"0"-1,-3 2 0,2-1-1,-1 2-2,1 1-1,1-6 2,0 6 1,0-2 0,0 4 1,0 1 0,0 0 0,0 3 0,0 1 1,1 0-1,0 0 1,2 0-1,-1 0 1,-2 3 0,0 2-1,0-2 0,0 0 1,0 1 0,0 0 0,0 1 0,0 0 0,0-1 0,-2 3 0,-2 0 0,0-1 0,1 0 0,-2-3 0,0 2 0,1-2 0,-3 0 0,2-2 0,-2-1 0,-1-1 0,0-1 0,0 3 0,1-2 0,-1 1 0,1-2 0,1 0 0,1 1 0,-2-1 0,1 0 0,-2 2 0,0 0 0,0 0 0,0 0 0,1 0 0,-1-1-2,0 1 1,0 1-1,0 1 1,1 0-1,-1-1 0,0 1 0,0 1 0,0 0 0,1 2 0,-2-1 0,-1-1 0,0 0 0,1 2 0,0 2 0,0-2 1,0 1-1,-2 2 1,1 1 0,2-1 0,0 0 0,1-1 1,-2-1-1,-1 2 1,0-1 0,0 1 0,4-2 0,1 0 0,-1 0 0,-1 1 0,2-4 0,1 1 0,-1-1 0,1-1 0,1 0 0,-1 0 0,0 2 0,-1 0 0,4 1 0,-2-4 0,1 2 0,0 1 0,1 2 0,-3 2 0,2-2 0,-1-1 0,1 3 0,2-1 0,-1 2 0,-2 0 0,2 1 0,-1-2 0,1 0 0,1-1 0,0 0 0,0 2 0,0-2 0,0-3 0,0 2 0,0-2 0,0 0 0,0-2 0,0 0 0,0 0 0,0 0 0,0-1 0,1 1 0,1 0 0,0 0 0,1-1 0,-2 1 0,0 1 0,2 1 0,2-1 0,-2 1 0,-1-1 0,2-1 0,-3 0 0,2-1 0,0 1 0,-1 0 0,3 0 0,-1 0 0,0-1 0,1 1 0,3 0 0,-1-3 0,-1-1 0,-1 0 0,-2-1 0,2-3 0,-2 0 0,2 0 0,-2-3 0,1-1 0,-1 0 0,-1-2 0,2-1 0,-1-1 0,1-2 0,-1 0 0,2-3 0,-2 2 0,-1 2 0,2 0 0,-3-1 0,1-1 0,-1 2 0,-1 0 0,0 1 0,0 0 0,0 1 0,0 2 0,0-1 0,0 0 0,-3 3 0,-2-1 0,-2 2 0,-1-1 0,0 1 0,0 2 0,0-1 0,1-2 0,-1 2 0,0-1 0,-1 1 0,-1 1 0,1 0 0,-2 0 0,1 1 0,-1 1 0,1 0 0,2 2 0,0 1 0,1-1 0,-1-1 0,0 1 0,0 0 0,0 1 0,1 0 0,-1 2 0,0 1 0,0 0 0,0 0 0,1 0 0,2-1 0,-2 1 0,2 0 0,-1 0 0,1 0 0,-2 2 0,2 0 0,-1 0 0,1-1 0,-2-2 0,2 1 0,0 1 0,0 1 0,0-1 0,-2 1 0,1-1 0,1-1 0,0 0 0,-1-1 0,2 1 0,0 0 0,-1 0 0,2-1 0,-2 1 0,-1 0 0,2 0 0,0 0 0,-1-1 0,1 1 0,0 0 0,-2 0 0,0 0 0,0-1 0,2 1 0,-1 0 0,-1 0 0,-1 0 0,0-1 0,1 1 0,1 0 0,-1 0 0,-1 2 0,-1 1 0,0-1 0,0 1 0,0-2 0,1 1 0,-1 0 0,0 0 0,0 0 0,1 2 0,-2-1-1,-2-1 0,3 1 0,-3 0 0,2 0-2,-1 1 1,1-2 0,-2-1 0,-1 0 0,-1 2 0,2-1 0,0-2 0,0-1-1,1 1 1,-4 0 0,2-1 0,-1-1 0,0-1 0,3 0 0,-3 3 0,-1 0-1,-1 0 1,0-3 0,2 0 0,0 0-1,2 0 1,-3-1 0,2-2 0,0 0-1,2 0 1,0-1 0,1-1 0,-2 0-1,2 0 1,0 0-1,1 0 1,1 0-1,-1 0 0,0 0 0,0-1 0,0-1 1,1 0 0,-1-3 0,0 2-1,0 1 1,3 1 0,0-1 0,-1-1 0,-1 1 1,-1 2-1,0 0 1,0 0-1,1 0 1,-1 0-1,0 0 1,3 0-1,0 0 1,-1 0-1,-1 0 1,-1 0-1,0 0 1,0 0-1,1 3 0,1-1 0,1 2 1,-1 0-1,-1 1 0,-1-3 1,1 3-1,-1-1 0,0 0 0,0 1 1,0 1-1,1-1 0,-1 1 0,0 0 1,-1 0-1,0-1 0,-2 1 0,1 0 0,1 1 0,0-2-1,-2 1 1,1-2 0,2 0 0,1 1-1,-1-1 1,0-1 0,0 1-1,0 0 0,1 1 1,-4-4 0,1 3 0,0-2 0,2 1 0,0 1 0,0-3 0,0 2 0,0-1 0,-2 1 0,0 0 0,0-1 0,1 2 1,2-3 0,-1 2-1,-1 0 1,-1-1 0,1 2 0,-1-2 1,1 3-1,1-1 1,1 2 0,-1-3-1,0 1 1,0-1 0,0 3 0,1-3 0,-1 1 0,-1 1 0,0 1 0,-2-2 0,2 0 0,3-2 0,0-2 0,0 1 0,-1 2 0,3-3 0,2 0 0,-3-4 0,1-4 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0:44.888"/>
    </inkml:context>
    <inkml:brush xml:id="br0">
      <inkml:brushProperty name="width" value="0.06" units="cm"/>
      <inkml:brushProperty name="height" value="0.06" units="cm"/>
      <inkml:brushProperty name="color" value="#AB008B"/>
    </inkml:brush>
  </inkml:definitions>
  <inkml:trace contextRef="#ctx0" brushRef="#br0">671 1178 9194,'-4'5'0,"1"0"0,2-2 0,1 2 0,0-4 0,0 6 0,0-6 0,0 3 0,0-4 0,4-4 0,0 0 0,3-4 0,-2 0 0,2 1 0,-2-1 0,1-1 0,0-1 0,0 0 0,0-2 0,1 0 0,0 0 0,-1 0 0,-1-2 0,0 2 0,-1 0 0,2 2 0,-2 2 0,-1 1 0,1-1 0,-2 3 0,-2 2 0,0 4 0,0 1 0,-2 0 0,-2 3 0,1 1 0,-1 1 0,-2 1 0,2 1 0,-1 0 0,0 2 0,-1 0 0,-1-2 0,1 2 0,1-2 0,1 3 0,-2 1 0,1 0 0,2 0 0,-2-3 0,1 2 0,1-1 0,-1-1 0,1-1 0,1-2 0,0 1 0,-1-4 0,3 0 0,0-5 0,0-2 0,1-2 0,1-2 0,0-3 0,3-1 0,1-1 0,-2-2 0,3-2 0,-2-1 0,2-2 0,1-1 0,-3 3 0,0-3 0,1 2 0,1 0 0,-2 0 0,1 2 0,-1 2 0,-1 1 0,0 1 0,-2 5 0,1-1 0,-1 3 0,-2 3 0,0 4 0,0 4 0,0 1 0,-1 0 0,0 1 0,-2 0 0,-2 1 0,1 0 0,1 2 0,0 2 0,-3-3 0,3 3 0,-1 1 0,1 0 0,-1-1 0,3 0 0,-3 0 0,0 0 0,2 1 0,-1-2 0,0 1 0,1 0 0,-2-1 0,2 1 0,0-2 0,0-2 0,1-2 0,0 1 0,-1 0 0,1 0 0,-3-5 0,4-3 0,1-3 0,1-6 0,1-1 0,2 0 0,-2-3 0,1-1 0,-1 0 0,2-2 0,-1 0 0,-1 1 0,1-1 0,1 1 0,-2-2 0,1 0 0,-1-1 0,3 0 0,-4 2 0,1 1 0,0 2 0,-2-1 0,2 4 0,-2 0 0,2 2 0,-2 0 0,2 5 0,-3 3 0,0 3 0,-1 6 0,-1 1 0,1 0 0,-2 2 0,0 0 0,0 0 0,0 0 0,1 2 0,0-1 0,0 1 0,-2 0 0,2-1 0,-1 0 0,0 1 0,2 1 0,-2 1 0,1-1 0,0 1 0,1-3 0,-2-1 0,2-1 0,-2-1 0,2-2 0,-1 0 0,1-4 0,1-1 0,0-6 0,0-2 0,0-4 0,0-3 0,0 0 0,2-1 0,2-3 0,-1-1 0,1-2 0,1-1 0,-2 1 0,2 0 0,1-1 0,0-1 0,0 0 0,-1-1 0,1-2 0,0 3 0,0 1 0,-1 1 0,-2 2 0,2 2 0,-2 1 0,-1 2 0,-2 0 0,4 2 0,-3 6 0,2 1 0,-4 6 0,-1 2 0,1 3 0,-3 1 0,2 2 0,-1 1 0,-2-1 0,3 2 0,-1 1 0,-1 0 0,3 2 0,-4 0 0,2-1 0,1 1 0,-1-2 0,-1 0 0,1-1 0,-1 1 0,1 1 0,1 0 0,-1 0 0,-2-2 0,4-2 0,-2-3 0,1-1 0,0-2 0,1 2 0,-3-7 0,4 0 0,0-4 0,0-3 0,1-1 0,1 0 0,1-3 0,0 2 0,-1-3 0,1-1 0,2 1 0,-3-1 0,2-2 0,1-1 0,-1 1 0,-1 1 0,1-1 0,0-1 0,1-1 0,-3 1 0,3 0 0,-1 0 0,0 1 0,-2-2 0,1-1 0,0 3 0,0 0 0,0-1 0,-1 5 0,0 0 0,0 0 0,-1 0 0,-1 3 0,0 1 0,0-1 0,0 0 0,0 0 0,0 3 0,0 0 0,0-1 0,0 1 0,0 0 0,0-1 0,0-3 0,0-3 0,0 1 0,0 0 0,0 1 0,0 2 0,0 0 0,0 0 0,0 0 0,0 1 0,0-1 0,0 0 0,0 0 0,0 0 0,0 3 0,0 0 0,0 0 0,0-3 0,0 0 0,0 0 0,0 1 0,0-2 0,0-1 0,0 1 0,0-1 0,0 1 0,0 1 0,0 0 0,0 1 0,0-1 0,0 0 0,0 3 0,0 0 0,0-2 0,0 1 0,0-2 0,0 0 0,-1 0 0,-1 0 0,0 1 0,-1-1 0,3 0 0,0 0 0,0 0 0,0 1 0,0-1 0,0 0 0,-2 0 0,-1 0 0,1 1 0,1 1 0,1 1 0,0 3 0,0-3 0,-3 2 0,2-1 0,-1 2 0,1-3 0,-2 0 0,1 0 0,-4 0 0,3-2 0,-1 2 0,1-2 0,-2 2 0,2 1 0,-2 2 0,2-2 0,-2 2 0,3-2 0,-4 2 0,0 0 0,2-1 0,0 2 0,-1 0 0,1-2 0,2 0 0,-1 1 0,-1-2 0,-1 0 0,1 2 0,-1-1 0,-1-1 0,1 3 0,0-5 0,0 5 0,-2-3 0,1 2 0,1-1 0,0 0 0,-1 1 0,1-1 0,-1 1 0,-1-1 0,-1 0 0,0-2 0,1 3 0,-1-3 0,1 1 0,2 0 0,-2 2 0,2-1 0,-1 2 0,0-2 0,-1 2 0,3-2 0,-1 0 0,0 0 0,0 1 0,-3 2 0,0 0 0,3 0 0,0-1 0,-1-2 0,-1 3 0,-1-3 0,0 2 0,0-2 0,0 1 0,1 0 0,-1 1 0,3-1 0,-1-1 0,0 1 0,-1 1 0,0 1 0,-1 0 0,0 0 0,3 0 0,0 0 0,-1 0 0,-1 0 0,-1 0 0,0 0 0,0 0 0,1 0-1,-1 0 0,3 0 0,-1 0-1,0 0 0,-1 0 0,0 0 1,-1 0 0,3 1 0,2 1 1,0 1 0,-2-1 0,-2-1 0,2 2 0,-2-2 0,2 1 0,-2 2 0,-1-2 0,0 1 0,1-3 0,-1 2 0,0 1 0,3 0 0,1-2 0,0 1 0,-2-1 0,1 2 0,1 0 0,-1 1 0,2 0 0,-1-2 0,2 0 0,-3 2 0,-2-2 0,2 3 0,1-3 0,2 2 0,0-1 0,-2-2 0,2 2 0,0 1 0,-2-3 0,3 2 0,-2 1 0,0-3 0,3 5 0,-3-5 0,2 3 0,-2-4 0,3 0 0,3-1 0,2-2 0,0 2 0,0-5 0,0 1 0,3-3 0,-1 3 0,-1 1 0,-1 0 0,1-1 0,-2 3 0,2-3 0,-1 1 0,-1 0 0,3 1 0,-2-1 0,1-1 0,-1 1 0,2 1 0,-1-1 0,0 0 0,-1-1 0,2 4 0,-3-3 0,1 2 0,0-1 0,1 0 0,1 3 0,1-3 0,0 1 0,0-2 0,0 1 0,-1 0 0,1 2 0,0-1 0,0 0 0,-3-1 0,0 2 0,1-1 0,1 1 0,1-2 0,0 2 0,0 1 0,-2-1 0,0 0 0,0-2 0,-1 1 0,3 2 0,-1 0 0,1-3 0,0 0 0,0 2 0,0-1 0,-1 0 0,1 0 0,-3-1 0,1 3 0,0 0 0,1 0 0,0 0 0,1 0 0,0 0 0,0 0 0,0 0 0,-1 0 0,-1 0 0,-1 1 0,1 1 0,1 0 0,1 2 0,-1 0 0,1 1 0,0-1 0,0 0 0,-3-2 0,0 1 0,1 1 0,0-3 0,0 4 0,-1-2 0,1 2 0,1-1 0,1 0 0,-3-1 0,1 2 0,-4-3 0,3 4 0,-3-5 0,2 3 0,-4-4 0,0 0 0,-4 0 0,-1 0 0,-2 0 0,-1-1 0,0-1 0,1 0 0,-1-4 0,0 1 0,0 0 0,0 0 0,0 1 0,-2-2 0,-1 1 0,-1 2 0,2-2 0,-3 2 0,1 0 0,0 0 0,2 2 0,-2-2 0,0 3 0,-1 0 0,4 0 0,-1 0 0,0 0 0,0 0 0,1 0 0,-1 2 0,1 1 0,1-1 0,0-2 0,1 0 0,-1 3 0,0 0 0,4-1 0,0-2 0,4 0 0,4 0 0,-3 0 0,4 1 0,-1 1 0,0 0 0,-1 1 0,2-3 0,1 1 0,1 1 0,1-1 0,0 3 0,-1-2 0,1 1 0,0 0 0,0-1 0,1 1 0,1-2 0,-1 3 0,4-2 0,-2 1 0,-2 1 0,3-4 0,-1 3 0,0-1 0,0 0 0,0-1 0,-3 2 0,-1-2 0,1-1 0,-1 1 0,-1 0 0,-1 2 0,-3-1 0,1-2 0,-3 0 0,-3 0 0,1 0 0,-2 0 0,0-2 0,-1-1 0,0 0 0,-3 1 0,1-1 0,-1-2 0,0 3 0,0-3 0,0 1 0,1 0 0,-4 1 0,1-1 0,-1-1 0,0 1 0,2 2 0,-1 0 0,1 0 0,2-1 0,-1 3 0,0-3 0,0 2 0,3 1 0,0 0 0,3 0 0,-1 0 0,10 0 0,-2 0 0,5 1 0,-1 1 0,-1 0 0,-1 1 0,2-3 0,1 1 0,0 1 0,1-1 0,-1 3 0,0-2 0,0 1 0,-1 0 0,1-1 0,0 1 0,0-2 0,-2 3 0,0-2 0,0 1 0,0 1 0,-3-4 0,0 3 0,1-2 0,-2 2 0,-1-2 0,-4 3 0,-1-4 0,0 0 0,-3 0 0,-1 0 0,-1 0 0,-1-1 0,0-1 0,0-1 0,1 2 0,-2-3 0,-1 1 0,0-1 0,0 1 0,-1-2 0,1 2 0,-1 0 0,0 0 0,2 2 0,-1-2 0,1 0 0,2 1 0,1-1 0,1 3 0,-1 0 0,3 0 0,-1 0 0,5 0 0,2 0 0,2 0 0,-1 0 0,1 0 0,2 0 0,-1 0 0,2 0 0,1 0 0,0 0 0,2 0 0,2 1 0,-3 1 0,1 1 0,0 1 0,-2-1 0,3 1 0,1 1 0,-1-1 0,-2 1 0,2 3 0,0 0 0,0-1 0,-1 1 0,1 0 0,0-1 0,0-2 0,-2 4 0,0-3 0,-1 0 0,-1 1 0,-1 0 0,0 1 0,-1-1 0,0-2 0,-4 2 0,3-2 0,-3-2 0,2 1 0,-5-4 0,-2 0 0,-2 0 0,1-3 0,-1 0 0,1-2 0,0-1 0,-1-1 0,-1 0 0,1-1 0,-1 0 0,2 0 0,-2 1 0,0 1 0,-1 1 0,2 0 0,1-3 0,0 0 0,-1 0 0,1 3 0,-2 1 0,2 0 0,0-1 0,-1 3 0,1-3 0,0 2 0,2 0 0,-1 3 0,3 0 0,0 4 0,1 1 0,1 2 0,2-2 0,2 0 0,-1 1 0,1 1 0,-2 2 0,2 0 0,0 2 0,1-2 0,0 3 0,1-2 0,0 0 0,0 2 0,-1-1 0,-1 2 0,-1-2 0,1 0 0,1-2 0,0 1 0,-1-1 0,-1-1 0,-2-3 0,1 0 0,0 1 0,-2-1 0,-2 0 0,0-3 0,0 1 0,-1-3 0,0-1 0,-2-1 0,-3-2 0,2-2 0,-2 1 0,1-1 0,3-1 0,-4-1 0,1-1 0,1-1 0,-3 1 0,3-1 0,-2 1 0,1 2 0,3-1 0,-3 0 0,1 1 0,0 2 0,2-2 0,-2 3 0,1-1 0,2-2 0,-2 6 0,3-2 0,0 3 0,3 3 0,-1 1 0,2 2 0,0-1 0,1 1 0,-3 0 0,3 0 0,-1 0 0,0 3 0,1-1 0,1 2 0,-1 0 0,1 0 0,0-1 0,0 2 0,-1-1 0,1 1 0,0 0 0,1-2 0,-3-1 0,-1-1 0,3-1 0,-4 2 0,1-3 0,-3-2 0,0-4 0,0-1 0,0-4 0,-3-1 0,0-3 0,-1 0 0,1 0 0,-2-1 0,1 0 0,0-1 0,-2 1 0,1-2 0,0 2 0,0-1 0,1-2 0,-3 2 0,2 0 0,0 0 0,0 3 0,2 0 0,-1 1 0,0 1 0,-1-1 0,4 3 0,-2-1 0,1 5 0,0-2 0,1 3 0,-2 3 0,2-2 0,1 3 0,0-2 0,0-1 0,0 4 0,0-3 0,0 0 0,1 2 0,1 1 0,1-1 0,-1-1 0,-1 2 0,2 1 0,1 1 0,3 1 0,-1-1 0,-1 1 0,-1 1 0,3 0 0,-2 2 0,1-2 0,1 3 0,1-1 0,-1 0 0,1 0 0,0 1 0,0-3 0,-1 1 0,-2 0 0,1-1 0,-4-2 0,1 0 0,1-1 0,-4 0 0,3 0 0,-1 1 0,0 0 0,-1-1 0,2-1 0,-2 1 0,-1 1 0,0 1 0,0-1 0,2 1 0,1 0 0,-1-3 0,-2 0 0,0-3 0,0 2 0,0-4 0,0-4 0,0 2 0,0-3 0,0 0 0,0-3 0,-2 0 0,-1 1 0,0-2 0,1-1 0,-1 0 0,-2 0 0,3-1 0,-4 1 0,1-1 0,1 0 0,-2 3 0,2-4 0,0 2 0,-2-1 0,2 1 0,-1 2 0,-1 0 0,2 1 0,-3-4 0,3 1 0,-1 0 0,-1 2 0,2 0 0,-2 0 0,1 0 0,-1 1 0,0-1 0,0 0 0,0 1 0,0 2 0,0-2 0,0 3 0,1-1 0,0-1 0,-3 4 0,0 0 0,3 1 0,0 1 0,-1 0 0,-1 0 0,-1 0 0,1-1 0,2-1 0,-2 1 0,2-2 0,-2 2 0,-1 1 0,0-2 0,1-1 0,-1 0 0,0 0 0,0 2 0,0-1 0,1 1 0,-1 1 0,0 0 0,0 0 0,0 0 0,1 0 0,-1 0 0,0 0 0,0 0 0,0 0 0,1 0 0,-1 0 0,0 0 0,0 0 0,0 0 0,1 0 0,1 0 0,1 0 0,-1 0 0,-1 0 0,0 0 0,-1 0 0,0 0 0,3 0 0,0 0 0,-2 0 0,1 0 0,-2 0 0,0 2 0,0 1 0,3-1 0,1-1 0,-1 1 0,1 1 0,1-1-1,-2-2 1,0 0 0,-3 0 0,3 1 0,0 1 0,-1 0 0,1 1 0,0-3 0,0 3 0,-3-1 0,3 3 0,0-2 0,2 0 0,-2 0 0,2-1 0,-2 3 0,1-2 0,-1 2 0,-2 0 0,2 3 0,1-3 0,1-1 0,-1 0 0,3 1 0,-4-2 0,2 2 0,-1-4 0,3 3 0,-2-1 0,-2-1 0,2 3 0,-2-2 0,2 2 0,-2-2 0,3 2 0,-4-2 0,4 2 0,-2-4 0,3 3 0,-2-1 0,0-2 0,1 3 0,-1-1 0,0-2 0,0 2 0,2 1 0,-5-2 0,4 3 0,-2-3 0,2 0 0,1 3 0,-3-5 0,4 4 0,0-4 0,0-4 0,3 3 0,0-5 0,2 0 0,-3 0 0,3 0 0,-1 1 0,0-1 0,-1 0 0,1 0 0,0 1 0,1-1 0,-3-1 0,4-1 0,0 0 0,1-1 0,-1 0 0,1 2 0,-2 0 0,-3 3 0,3-1 0,-2-1 0,2 1 0,-1 1 0,0 0 0,-2-2 0,1 5 0,-3-2 0,0 4 0,0 1 0,-1 0 0,-1 3 0,-3 1 0,0-1 0,0 0 0,-1 1 0,0-2 0,0 1 0,2-1 0,0 0 0,-2 1 0,2 1 0,-1-1 0,-1 1 0,2 1 0,-2 0 0,1-1 0,-1-1 0,1 0 0,0 3 0,-1 0 0,2-1 0,-1-1 0,2-1 0,0-3 0,1 1 0,-1 1 0,1-3 0,2 2 0,3-3 0,-1-1 0,3-1 0,1-4 0,0 2 0,0-1 0,-1-1 0,1-1 0,1 2 0,1-1 0,0-1 0,0 0 0,0-4 0,-1 4 0,1 1 0,0 0 0,-1-1 0,-1-1 0,-1 0 0,-2 3 0,2 0 0,-3 3 0,1-1 0,-3 6 0,-3-1 0,0 3 0,0 1 0,-1 1 0,-2 1 0,2-1 0,-1 1 0,-1 0 0,2 0 0,-2 0 0,1-1 0,-1 1 0,1 0 0,0-1 0,0-1 0,1-1 0,-3-1 0,2 2 0,0-1 0,0-2 0,1 3 0,-2-1 0,0-1 0,1 3 0,-3-2 0,3-1 0,0-2 0,3-1-1,-1-1 0,3 0 1,1-3-1,0 0 0,2-1 1,2 1-1,-1-1 1,-1-1-1,1 1 1,2 0 0,-2-2 0,1 0-1,0 0 1,0-1 0,1 0 0,-1 0 0,1 2 0,-2-2 0,2 1 0,-1 0 0,-1-2 0,3 0 0,-3 0 0,2 1 0,-1 2 0,-1-2 0,2 2 0,-1-1 0,1 1 0,-1-2 0,0 2 0,0 0 0,-1 0 0,3 3 0,-2-1 0,0 0 0,0 1 0,-1-2 0,2 2 0,0 0 0,0 0 0,1 0 0,0 1 0,1-2 0,0 0 0,0 3 0,0 0 0,-1 0 0,1 0 0,0 0 0,0 0 0,0 0 0,-1 0 0,1 0 0,0 0 0,0 0 0,0 0 0,-1 0 0,1 0 0,0 0 0,0 0 0,-1 0 0,1 0 0,0 0 0,0 0 0,0 0 0,-1 3 0,1 0 0,0-2 0,0 0 0,-3 0 0,0 1 0,1 0 0,1 0 0,1-1 0,0-1 0,0 0 0,-3 1 0,0 1 0,1 0 0,1 1 0,1-3 0,0 0 0,-1 0 0,-1 2 0,-1 1 0,1-1 0,1-1 0,0-1 0,1 0 0,0 2 0,0 1 0,-3-1 0,0-1 0,1 1 0,1 1 0,-2-1 0,0-1 0,-1 1 0,0 0 0,1 2 0,1-2 0,-1 0 0,-1 2 0,2-3 0,0 2 0,-1 2 0,3-2 0,-3 2 0,-1-2 0,0 2 0,2-3 0,-1 4 0,-1-2 0,0 2 0,1-2 0,-1 0 0,-1 1 0,1-2 0,0 2 0,1 1 0,-4-2 0,3 0 0,-1 1 0,-1-1 0,1-1 0,-2 1 0,0 0 0,2 1 0,-1-3 0,-1 3 0,2-2 0,-2 1 0,2-2 0,1 3 0,-3 0 0,1 0 0,-1 1 0,0 0 0,1 0 0,0-1 0,1 0 0,-3 3 0,0 0 0,2-3 0,1 0 0,-1 1 0,-1-1 0,-1 0 0,0-2 0,0 2 0,0-3 0,0 4 0,0 0 0,0 1 0,0-2 0,0 0 0,0 1 0,0 1 0,0 1 0,0 0 0,0-1 0,0 1 0,0 0 0,0 0 0,0-1 0,0-1 0,0-1 0,0 0 0,0 3 0,0-4 0,0 1 0,0-3 0,0-1 0,0 2 0,0-6 0,0 1 0,0-3 0,0-1 0,0-1 0,0-1 0,-1 0 0,-2 1 0,2-2 0,-1-1 0,1-2 0,1-1 0,-3-1 0,1 1 0,-1-2 0,0-1 0,1 2 0,-2 0 0,-1 1 0,1-1 0,1 3 0,-1 0 0,0 3 0,-1 0 0,3 1 0,-3 1 0,1 2 0,0 0 0,1-1 0,-1 1 0,-1 1 0,1 0 0,-1-4 0,-3 3 0,0 0 0,1-3 0,-1 2 0,0-1 0,0 0 0,0 0 0,1 3 0,-1-1 0,0 1 0,0-2 0,0 1 0,1 1 0,-1-1 0,-3-1 0,1 3 0,1-1 0,0 0 0,1 2 0,0-2 0,1 2 0,-1 1 0,3-1 0,-1 0 0,0-2 0,-1 1 0,0 1 0,-1-1 0,0-1 0,0 1 0,0-1 0,1 0 0,-1-1 0,0 1 0,0 0 0,1 2 0,1-1 0,1 0 0,0-1 0,-3 3 0,0 0 0,0 0 0,1 0 0,-1 0 0,0 0 0,0 0 0,1 0 0,-1 0 0,0 0 0,0 0 0,0 0 0,1 0 0,-1 0 0,0 0 0,0 0 0,0 0 0,1 0 0,1 0 0,1 1 0,-1 2 0,-1-2 0,-1 1 0,1-1 0,-1 2 0,0-1 0,0 0 0,3 1 0,0 0 0,-1-1 0,-1 1 0,-1 1 0,0 0 0,0-2 0,2 1 0,0 0 0,0-1 0,2 2 0,-2-2 0,1 0 0,0 3 0,-3-1 0,0 0 0,3 1 0,0 3 0,-1 0 0,-1 0 0,2 0 0,-1-3 0,3-1 0,-1 0 0,1 1 0,-2-3 0,1 3 0,0-2 0,1 3 0,-2-1 0,3 0 0,-1-1-2,-1-1 0,3 3 0,-5-4 1,5 4-1,-2 0 0,0-2-1,0 1 1,-2-2-2,2 2-1,-3-3 3,2 5 0,-3-6-2,2 4 0,1-3 1,4 2-1,0-4 0,1-3 3,2 0 1,0 0 0,3 1 0,-1-1 0,-2-2 0,2 3 0,-1-2 0,0-1 0,2 1 0,-2 2 0,1-1 0,-2-1 0,2 2 0,-1-2 0,0 1 0,-2-1 0,1 2 0,1 1 0,-3-3 0,1 5 0,-4 2 0,-3 2 0,-2-1 0,1 1 0,1 1 0,-1-2 0,2 3 0,-1-2 0,-1 2 0,-1 1 0,-1 0 0,0-1 0,0 1 0,3-3 0,1-2 0,0 0 0,1-2 0,0 2 0,2-2 0,-2-1 0,3 0 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2:17.347"/>
    </inkml:context>
    <inkml:brush xml:id="br0">
      <inkml:brushProperty name="width" value="0.06" units="cm"/>
      <inkml:brushProperty name="height" value="0.06" units="cm"/>
      <inkml:brushProperty name="color" value="#00A0D7"/>
    </inkml:brush>
  </inkml:definitions>
  <inkml:trace contextRef="#ctx0" brushRef="#br0">302 777 9307,'0'3'-25,"2"0"4,0 0 13,0-2 0,-3 2 3,-1-1 0,1-1 3,-3 1 1,0-1-1,-1 1 1,1 0 0,-1-1 1,-1 0 0,0-1-1,-1 0 1,1 0 0,-3 0 0,1 0 0,-1-1 0,0-1 0,0 1 0,-3-3 0,2 1 0,-2-1 0,1 1 0,-1-2 0,2 0 0,1 0 0,0 0 0,0-2 0,-1 1 0,0-1 0,1 0 0,3-1 0,-2 0 0,0 0 0,1-2 0,-2 0 0,3-1 0,2 1 0,-2 1 0,2-1 0,-1-1 0,0 1 0,0-2 0,2 1 0,1-1 0,-1-1 0,-2 1 0,3 1 0,1 0 0,0-1 0,1 0 0,0 0 0,0-1 0,0 0 0,1 2 0,0 1 0,2-2 0,1 0 0,-2 0 0,2 0 0,1 2 0,1-2 0,0 1 0,1-1 0,-1 0 0,1 1 0,-1-2 0,0 2 0,1-1 0,-1 2 0,3-2 0,0 1 0,0 0 0,1 0 0,1-1 0,0 1 0,3 0 0,1 0 0,1 0 0,-2 1 0,1 1 0,2 0 0,0-3 0,1 2 0,0 0 0,-1-1 0,1 3 0,1-1 0,0 0 0,0 1 0,1-3 0,1 3 0,0 0 0,0 1 0,1-2 0,0 1 0,0 2 0,0 1 0,0 1 0,-2-1 0,1 2 0,3 0 0,-2 0 0,1 2 0,0-2 0,0 2 0,2-2 0,2 1 0,-1 1 0,-2 0 0,0-1 0,2 0 0,-1 0 0,1 1 0,-3 1 0,1 0 0,-1 0 0,0 0 0,4 0 0,-3 1 0,-1 1 0,0 0 0,1 2 0,0-1 0,0 0 0,0 0 0,-2 1 0,0-1 0,1-1 0,2 1 0,0 2 0,-1-1 0,-1 0 0,-1 0 0,2 1 0,-2 1 0,0 1 0,0-1 0,0-2 0,-2 1 0,0 0 0,2 0 0,1 2 0,-1-1 0,0 0 0,0 1 0,0-1 0,-3 1 0,0 1 0,0-2 0,1 4 0,-1-4 0,0 1 0,0 1 0,1-2 0,-1 0 0,0 1 0,0-1 0,-1 3 0,1 0 0,0 0 0,-1 1 0,0 0 0,-3-1 0,0-1 0,1 2 0,-3-3 0,2 3 0,-1 0 0,-1 0 0,0-1 0,-1 2 0,1-1 0,0 0 0,0 2 0,-1-2 0,-1 1 0,0 0 0,-3 0 0,1 1 0,-2-1 0,-1 0 0,1-1 0,-2 3 0,0 0 0,-1 0 0,-2 0 0,0 0 0,-1-1 0,-1 1 0,0 0 0,0 0 0,-1 0 0,-1 0 0,0-1 0,-2 1 0,-1 0 0,0 0 0,-2 2 0,1 0 0,-1-1 0,1 0 0,-3-2 0,-1 0 0,-1 0 0,0-1 0,1-1 0,-4 3 0,0-1 0,-1-1 0,-2 0 0,1-2 0,0-1 0,1 2 0,-3-3 0,1 1 0,-2-1 0,0 0 0,0-1 0,-1-1 0,-1-1 0,0 1 0,-1-2 0,3 2 0,0-1 0,0 0 0,0 1 0,2-3 0,1 0 0,1 1 0,-1-3 0,-3 3 0,2-3 0,-1 0 0,-2 0 0,3 1 0,-2 0 0,0 1 0,-2 1 0,1-1 0,0 0 0,-1-1 0,0 2 0,1-1 0,0 0 0,-2 1 0,3-2 0,2 2 0,-1-1 0,0 0 0,-3 0 0,1-2 0,1 1 0,1 1 0,0-1 0,0 1 0,1-1 0,-1-1 0,1 0 0,-1 0 0,3 0 0,-1 0 0,0 0 0,-3 0 0,1 0 0,1 0 0,2 0 0,-2 0 0,-1 2 0,0 0 0,-1 0 0,2-2 0,2 0 0,2 0 0,-2 0 0,0 1 0,1 0 0,0 1 0,1 1 0,0-3 0,0 0 0,-2 0 0,1 0 0,-1 0 0,2 0 0,0 0 0,-1-3 0,0 1 0,-2 1 0,0 0 0,2 1 0,-1 0 0,1-1 0,-1-1 0,2 2 0,-1-3 0,4 2 0,0-1 0,-1 1 0,1-1 0,-1 1 0,1-2 0,2 3 0,-2-3 0,1 1 0,-2 0 0,2-1 0,0 1 0,0 0 0,-2 1 0,1-2 0,-1 1 0,0 0 0,-1-1 0,-1 2 0,0-1 0,0 1 0,0 1 0,3-2 0,0 0 0,1 1 0,1 0 0,1 0 0,-1 0 0,0-1 0,1-1 0,-2 3 0,2 0 0,1-2 0,1 1 0,1-2 0,-1 1 0,-1 0 0,0-1 0,-1 1 0,-1 0 0,0 1 0,-2-2 0,2 1 0,-1 0 0,-1-1 0,2 2 0,-2-2 0,0 1 0,3 0 0,-1-1 0,0 2 0,-1-2 0,1-1 0,3 2 0,1-2 0,-1-1 0,0 1 0,0 1 0,1 0 0,0-2 0,-1 1 0,1 1 0,1-3 0,-2 2 0,3-2 0,1 2 0,1 0 0,0-1 0,0-1 0,1 1 0,1-1 0,2 1 0,2-5 0</inkml:trace>
  <inkml:trace contextRef="#ctx0" brushRef="#br0" timeOffset="1200">917 494 9237,'-4'0'0,"0"0"0,2 0 0,-3 0-3,0 0 0,2 0-12,-1 0 12,-1 0 0,0 0 2,0-3 1,2 3 0,1-3 0,0 0 0,0 2 0,2-4 0,0 3 0,0-2 0,0 2 0,0-2 0,0-1 0,0 1 0,0 0 0,0-1 0,1-1 0,1 0 0,-1 0 0,4 1 0,0 1 0,0 0 0,2-1 0,-1 1 0,1 2 0,-1-3 0,0 3 0,1 1 0,0-2 0,2 1 0,1 0 0,-2 2 0,0 0 0,0 0 0,-1 0 0,-2 0 0,-1 0 0,1 0 0,1 3 0,0-2 0,1 3 0,-1-1 0,0 1 0,-1-1 0,-1 2 0,0-1 0,0 1 0,1-1 0,-3 0 0,0 1 0,1-2 0,-2 3 0,1-2 0,-1 2 0,-1-2 0,0 0 0,0 1 0,-3-1 0,-2 0 0,0 1 0,-2-2 0,1 0 0,-1-1 0,1 0 0,-2 0 0,-2-2 0,1 0 0,0 0 0,-1 0 0,3 0 0,-3 0 0,0-3 0,3 2 0,-2-3 0,2 1 0,0-1 0,1 2 0,0-2 0,-1-1 0,3 0 0,0 0 0,2 1 0,-1 2 0,3-3 0,0 4 0,3-5 0,1 3 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2:20.643"/>
    </inkml:context>
    <inkml:brush xml:id="br0">
      <inkml:brushProperty name="width" value="0.06" units="cm"/>
      <inkml:brushProperty name="height" value="0.06" units="cm"/>
      <inkml:brushProperty name="color" value="#00A0D7"/>
    </inkml:brush>
  </inkml:definitions>
  <inkml:trace contextRef="#ctx0" brushRef="#br0">616 975 8933,'0'7'0,"0"-1"0,0 0 0,2 1 0,0-1 0,0-2 0,-2 1 0,0-4 0,0 2 0,0-3 0,0-3 0,0-1 0,0-4 0,-2-1 0,-1-1 0,0 1 0,1-4 0,-2 0 0,-1-1 0,-1-2 0,-1 0 0,1-4 0,-1-2 0,-2-1 0,1-4 0,-1-1 0,-1 1 0,0 0 0,-1 2 0,-1-1 0,0 0 0,2 1 0,0 2 0,-2 2 0,2 1 0,-2 0 0,3 2 0,0 1 0,0 2 0,1 1 0,-1 1 0,2 0 0,-1-1 0,-1-1 0,0 0 0,1 1 0,-1 0 0,-1-1 0,-1-3 0,-1 2 0,1-1 0,0 2 0,3 2 0,-1 0 0,1 1 0,-1 1 0,3 2 0,1 2 0,0 1 0,0 0 0,-1-1 1,1 1-1,1-1 3,2 1 1,-3 0-1,1 1 1,0 1-1,-1-1 0,3 0 1,-2 0-1,-1 0-1,-1-2 0,1 1 1,0-3-1,0 2-1,0 0 0,2 2 1,-1 0-2,1 0 0,1 1 0,2-2 0,-2 1 0,0 1 0,-2 0 0,1-2 0,-1-1 0,0 3 0,-2 0 0,-1-1 0,1-1 0,-1-1 0,2 1 0,0 0 0,0-1 0,1 1 1,-2-1 2,-1 1-2,4 2 0,-1 2 0,2 2 0,1 0-1,-4 0 1,2-1-1,-2-1 0,0 0 1,3 0-1,-2 2 1,3 0-1,-5 0 0,5 0 0,-3 1 0,1 1 0,1-1 0,0 2 0,0-1 0,-1-1 0,1 1 0,1 0 0,-1 0 0,1-1 0,0 1 0,0-1 0,-1 1 0,0 0 0,2 2 0,-1-2 0,-1 2 0,1 1 0,-1 1 0,1-2 0,1 1 0,0-3 0,0 2 0,0-2 0,0 2 0,0-1 0,0 1 0,0 0 0,0 3 0,1-2 0,0 0 0,2-1 0,-1-1 0,-2 0 0,3 0 0,-3 2 0,2-1 0,0-1 0,-1 0 0,1 0 0,1-2 0,-1 1 0,-1-1 0,1 1 0,0-1 0,0 1 0,-1-1 0,1-1 0,-1 0 0,1 0 0,-1 0 0,5 0 0,-5 0 0,3 0 0,-2 0 0,2-1 0,-1-1 0,0 1 0,-1-1 0,1-1 0,1-2 0,1 2 0,-2-1 0,0 1 0,-1 0 0,1 2 0,0-1 0,-3-3 0,3 1 0,0 1 0,-2-1 0,1 2 0,-1-2 0,-1 0 0,2 0 0,-1 0 0,1-3 0,-1 3 0,-1 0 0,0 2 0,0-3 0,0 3 0,0-2 0,0 2 0,0 0 0,0 2 0,3 0 0,0 0 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2:30.981"/>
    </inkml:context>
    <inkml:brush xml:id="br0">
      <inkml:brushProperty name="width" value="0.06" units="cm"/>
      <inkml:brushProperty name="height" value="0.06" units="cm"/>
      <inkml:brushProperty name="color" value="#00A0D7"/>
    </inkml:brush>
  </inkml:definitions>
  <inkml:trace contextRef="#ctx0" brushRef="#br0">33 77 9099,'-4'-2'0,"-1"0"0,3-2 0,-2 2 0,0-3 0,-2 3 0,2-2 0,1 3 0,3-2 0,0 3 0,0-3 0,0 2 0,0-2 0,1 3 0,0 1 0,1 1 0,2 2 0,-1 2 0,0-1 0,0-1 0,1 0 0,-1 2 0,0 1 0,0-1 0,2 1 0,-2-1 0,2 1 0,-1 2 0,-2-2 0,2 2 0,1 0 0,1-1 0,0 2 0,-1-2 0,-1 2 0,1 0 0,1 0 0,-1-2 0,0 0 0,0 0 0,-2 2 0,2-2 0,-1 0 0,1-1 0,0 0 0,0 1 0,0 1 0,0-2 0,-2 1 0,1-2 0,-1 0 0,1 1 0,-2-1 0,2-1 0,-1-1 0,1 1 0,-2 0 0,2 2 0,0-1 0,0 1 0,1-1 0,-2 1 0,0-1 0,2 0 0,-1 1 0,0-2 0,1 0 0,-2 0 0,3-1 0,-3 2 0,1 1 0,1-1 0,-2 0 0,0-1 0,-1-1 0,3 1 0,-2 1 0,-1 0 0,1 1 0,2-3 0,-3 0 0,2 1 0,1 1 0,-1 0 0,0 1 0,1-1 0,-2 1 0,0-1 0,-1 0 0,1 1 0,2-1 0,0 1 0,-2-1 0,2 1 0,-1-1 0,0 0 0,1 1 0,-2-1 0,0 1 0,2-3 0,-3 0 0,1 1 0,0 1 0,1 0 0,-1 1-1,1-1 1,-2 1 0,2-1-2,1 0 0,-1 1 0,-1-1 0,0 1 0,1-3 0,-1 0 0,-2 1 1,3 1 0,-1 0 0,1 1 1,-1-3-1,-3 0 1,2-1-1,0 1 1,1 0 0,-1 2 0,-1 1 0,4-1 0,-3 0 0,1-1 0,0-1 0,1 0 0,-1 3 0,1-1 0,-1 0 0,0-2 0,-1 0 0,0-2 0,1 2 0,-2 0 0,1 0 0,0 0 0,-1 1 0,1-1 0,1-1 0,-2 2 0,2 0 0,-1-3 0,-2 1 0,3 0 0,-3 2 0,2-1 0,1 2 0,-1 1 0,1-4 0,-1-1-1,-1 2 1,2-3-1,-3 4 0,0-3-1,0 2-1,3-3 1,-2 5 0,4-2 1,-4 2 0,3-2 0,-2 1 0,-2-3 0,2 2 0,-1-2 0,-1 2 0,1-2 0,0 1-1,1 0 1,1-3 0,-3 4-1,0-2 1,0-1-1,0 2 1,0-1 0,0-1 0,0 2 1,0-2-1,2 1 0,-1-1 1,2 1-1,-3-2 1,0 0-1,3 0 1,-2 0-1,4 0 1,-1 0 0,0 0-1,0-2 1,-1 1 0,1-1 0,-2 1 0,2 1 0,-2 0 0,3 0 0,-3 0-1,2 0 1,-2 0-1,2 0 1,-1 0 0,1 0 0,-3 1 0,2 0-1,0 1 1,-2 0 0,1-2 0,-4 0 0,0 0 0,-1 0 0,0-2 0,-2 1 0,1-2 0,-2 0 0,2 2 0,-1-1 0,0 2 0,2-3 0,-1 1 0,2-1 0,0 1 0,-2 2 0,4-3 0,0 3 0,4 3 0,0-2 0,0 3 0,1-2 0,1 0 0,0 1 0,0 0 0,-1-1 0,-1 1 0,0 0 0,3-1 0,-1 0 0,0 2 0,1-2 0,-4 1 0,0-1 0,0-1 0,-3 2 0,0-3 0,-3 0 0,-3 0 0,-1-1 0,1-1 0,0 0 0,-1-1 0,1 0 0,-1 2 0,1-3 0,0 0 0,-1 1 0,3 0 0,0 2 0,1 0 0,-1-1 0,2 0 0,-2 2 0,2-1 0,0-1 0,1 1 0,4-1 0,2 3 0,0 1 0,2 1 0,-1-1 0,1 0 0,-1-1 0,0 2 0,1-1 0,-1 0 0,1 1 0,-3-2 0,0 2 0,1 0 0,1-3 0,0 3 0,-2 0 0,-1-2 0,0 1 0,-3-1 0,3-1 0,-8-2 0,-1-1 0,1-1 0,-3 2 0,1-2 0,0-1 0,0-1 0,-1 0 0,-1 1 0,1 1 0,1-1 0,-1-1 0,-1 1 0,1 0 0,1 0 0,3 3 0,-1-1 0,0 0 0,3 0 0,0 1 0,1 1 0,4-2 0,1 4 0,2 1 0,0-1 0,0 2 0,1-1 0,-1 0 0,1 2 0,1-1 0,1 0 0,-1 0 0,-1 1 0,-1-1 0,1 0 0,-1 0 0,0 1 0,1-1 0,-1 0 0,1-1 0,-2 1 0,0-1 0,0 0 0,-4 0 0,2-2 0,-6-2 0,-1-1 0,-2-1 0,0-1 0,-1 2 0,0-1 0,-1-1 0,0-1 0,-3 0 0,2-1 0,0 1 0,-1-1 0,1 1 0,1-1 0,0 2 0,0 0 0,1 0 0,1 3 0,1-1 0,1 0 0,2 0 0,0 1 0,1 1 0,4-1 0,-1 4 0,2 0 0,1 2 0,3-2 0,0 2 0,0 1 0,-1 1 0,2-2 0,-1 1 0,1-1 0,0-1 0,-2 3 0,2-2 0,-2 0 0,-1 0 0,1-2 0,-1 3 0,1 0 0,-3-3 0,0 1 0,-2-3 0,0 0 0,-4 0 0,-3 0 0,0-2 0,-2-1 0,1 0 0,-1-2 0,-1-1 0,-1 0 0,1-1 0,-2 1 0,3-1 0,-3 1 0,0 0 0,3-1 0,-3 3 0,2 0 0,0-1 0,1 2 0,0-2 0,1 3 0,2 0 0,2 2 0,4 0 0,3 0 0,0 2 0,2 1 0,-1 0 0,1 2 0,0-1 0,1 0 0,0 1 0,0 1 0,0-2 0,0 0 0,0 1 0,0 1 0,-1-2 0,0 0 0,1 1 0,1-2 0,-1 2 0,-2-2 0,-1 0 0,-1 0 0,0 0 0,1-2 0,-1 1 0,-3 0 0,-1-5 0,-3 2 0,-4-3 0,0-1 0,-1-1 0,0-2 0,-3-2 0,0 1 0,-1 0 0,-1-2 0,0 2 0,0-1 0,0-2 0,1 3 0,1 0 0,1 0 0,1 1 0,-1-1 0,3 3 0,0 0 0,1 2 0,4 0 0,0 2 0,1 1 0,2-1 0,1 2 0,0 2 0,3 0 0,-1 1 0,2 1 0,0 0 0,1-1 0,-1 2 0,1-1 0,2 1 0,-2 0 0,1 0 0,-1 0 0,0 0 0,-1 0 0,1 1 0,0-1 0,1-1 0,-1 1 0,2 1 0,-2 0 0,0 0 0,-1-1 0,0-1 0,1 1 0,-1-2 0,-5-1 0,-4-5 0,-4-3 0,0 0 0,-2-4 0,-1 1 0,0-2 0,-2 1 0,-1 0 0,2 0 0,0 0 0,1 2 0,-3-3 0,0 1 0,0 0 0,2 0 0,1 4 0,1-1 0,1 1 0,3 0 0,1 2 0,3 1 0,-1 3 0,4 1 0,2 1 0,2 0 0,0 2 0,0 1 0,1 0 0,2 2 0,1-1 0,0 1 0,-1-1 0,0 1 0,0-2 0,0 1 0,1 0 0,-1-3 0,-1 4 0,0-2 0,0 1 0,-1 0 0,0 0 0,-2-1 0,0-1 0,0-1 0,-2 0 0,0 0 0,-1-1 0,0-2 0,-4 0 0,-2-2 0,-2-1 0,-1 0 0,1-2 0,-3-3 0,0-1 0,-1 1 0,-1-2 0,1 3 0,-1-4 0,-1 0 0,0 1 0,0-1 0,-1 2 0,0-1 0,0 1 0,1 0 0,1 3 0,3 0 0,1-1 0,1 3 0,1 0 0,1 1 0,2 1 0,0 2 0,4 0 0,2 2 0,2 1 0,1 1 0,-1 1 0,3-2 0,-1 2 0,1 0 0,0 0 0,-1 2 0,2-1 0,0 1 0,0-1 0,-2 3 0,2-1 0,0 0 0,0-1 0,0 0 0,2-1 0,-2 0 0,-1 1 0,-1-1 0,-1 0 0,-1-2 0,-2 1 0,1-3 0,-5 0 0,0-2 0,-3-2 0,-3-3 0,0 0 0,-1-2 0,-2 1 0,-2-1 0,1-1 0,0-1 0,-2 1 0,0-2 0,-1 3 0,1-3 0,-1 0 0,0 0 0,-2-1 0,-1-2 0,1 0 0,-1 1 0,1-1 0,2 1 0,1 1 0,1 2 0,3 2 0,3 2 0,0 0 0,4 2 0,1 3 0,4 0 0,0 3 0,-1-1 0,1 2 0,0 1 0,2 1 0,3 0 0,-1 0 0,1 1 0,-1-1 0,3 1 0,0 1 0,-1 1 0,2-1 0,-2-1 0,0-1 0,1 1 0,-1-1 0,1 0 0,-1 1 0,0-1 0,-2 1 0,-1-2 0,-1 0 0,0-3 0,-3-2 0,-3 0 0,0-2 0,-5-3 0,0 0 0,0-2 0,-4-1 0,0-2 0,-1 0 0,-2-1 0,0-1 0,-3-1 0,0 0 0,1-2 0,-2 0 0,1-1 0,-1 0 0,0 2 0,1 0 0,3 2 0,2 2 0,1 1 0,2 2 0,3 3 0,4 4 0,5 4 0,0 0 0,2 1 0,0 0 0,1 2 0,0 2 0,4 0 0,-2 0 0,3 1 0,-1 0 0,-1 1 0,0-2 0,0 1 0,1-1 0,1 2 0,0-1 0,-1 1 0,-1 0 0,0-3 0,-2 0 0,-2-1 0,1 0 0,-2-2 0,0 0 0,-2 0 0,-1-4 0,-4 2 0,0-4 0,-1-1 0,-1 1 0,1-4 0,-3 0 0,-3 0 0,0-4 0,-2 0 0,0-1 0,0-2 0,-3 0 0,-2-1 0,1 1 0,0-1 0,-1-2 0,0 0 0,1 1 0,1 0 0,-2 2 0,2 1 0,1 1 0,3 0 0,1 4 0,3 2 0,0-1 0,4 2 0,-2 1 0,3 4 0,3-1 0,1 3 0,2 1 0,0 1 0,1 1 0,1 0 0,1 1 0,2 0 0,0 2 0,1 0 0,1 0 0,0-1 0,0 1 0,-1 1 0,1-1 0,0 2 0,0-2 0,0 1 0,0-1 0,-1-2 0,-2 1 0,-1-3 0,-2-1 0,-3 0 0,-2-4 0,-7-1 0,-1-5 0,-1-3 0,-1 1 0,0-2 0,-3-1 0,-1 0 0,-1-2 0,-1-1 0,0-1 0,-1-1 0,-2 2 0,1-3 0,0 1 0,-2 0 0,2 0 0,1 2 0,2 1 0,0 2 0,3 0 0,2 4 0,0-1 0,2 1 0,3 2 0,3 2 0,0 2 0,3 2 0,-1 1 0,0 0 0,3-1 0,0 3 0,0 0 0,2 0 0,2 4 0,2 0 0,1 0 0,1 1 0,-1 0 0,1 0 0,0-1 0,0 0 0,0 3 0,2-2 0,0 2 0,-1-2 0,-1 2 0,0-3 0,-1 0 0,-1 0 0,-2-1 0,-3-3 0,-2 0 0,-1-4 0,-4 1 0,-1-4 0,1 1 0,-3-4 0,-2 0 0,-2 0 0,-1-5 0,-3 0 0,1 0 0,-3-1 0,1 0 0,-3-2 0,-1-1 0,1 1 0,1-3 0,-2 3 0,1 0 0,0-1 0,1 2 0,1 1 0,3 3 0,2 1 0,2 0 0,3 4 0,2 0 0,2 4 0,2 1 0,3 2 0,0-1 0,3 2 0,-1 0 0,2 0 0,2 4 0,0 0 0,1-1 0,1 1 0,0-2 0,0 3 0,0-2 0,-1 1 0,3 2 0,0-3 0,0 1 0,-2 0 0,-1-2 0,0 2 0,-2-2 0,-1-1 0,-3 0 0,-1-2 0,-4-1 0,1-4 0,-4 0 0,-2-3 0,-2-1 0,-1 0 0,-2-5 0,-1 1 0,-3-2 0,1-1 0,-2-1 0,0 1 0,-1-1 0,-3-2 0,2 0 0,-1 0 0,-1-1 0,2 3 0,-2-2 0,2 2 0,0 2 0,4 2 0,4 2 0,0 1 0,2 0 0,0 2 0,2 1 0,4 4 0,4 1 0,0 0 0,0 2 0,2 1 0,2 0 0,2 4 0,2 0 0,1 1 0,-3-1 0,2 2 0,-1-2 0,1 0 0,1 0 0,2 3 0,0-2 0,0 2 0,1-2 0,-3 2 0,2-4 0,-1 0 0,-2-1 0,-2 0 0,-1-1 0,-2-2 0,0-2 0,-4-1 0,-1-2 0,-4-1 0,-2-2 0,-3-3 0,0-1 0,-3-2 0,0 0 0,0-3 0,-3 2 0,0-2 0,0-2 0,-2 0 0,0 1 0,-1-1 0,0-2 0,-1 1 0,2 1 0,1 2 0,0 0 0,1 1 0,2 1 0,2 3 0,2 1 0,3 2 0,0 1 0,2-1 0,1 2 0,1 1 0,0 4 0,3 0 0,0 2 0,2 1 0,-1 1 0,1 0 0,3 0 0,1 1 0,1 2 0,0 0 0,1 3 0,0-2 0,0-1 0,-1 2 0,2 0 0,1 1 0,1 1 0,1 0 0,-2-1 0,-1-1 0,-1 0 0,0-1 0,-2 1 0,-2-3 0,0-1 0,-3-2 0,-2-1 0,-1-3 0,-1-1 0,-3-1 0,-1-4 0,-2-2 0,0 0 0,-1-5 0,-2 2 0,-2-3 0,-1 1 0,-1-2 0,1-1 0,-2-2 0,-1-2 0,1-2 0,-3 0 0,2 0 0,0 1 0,2 2 0,1 0 0,1 4 0,3 3 0,3 2 0,2 5 0,4 1 0,1 3 0,-1 1 0,1 1 0,2 2 0,0 2 0,2 0 0,0 3 0,1 0 0,1 1 0,1 2 0,1 0 0,0 1 0,-1-1 0,0-2 0,2 4 0,-3-3 0,1 1 0,0 0 0,-2-3 0,0 0 0,-2-2 0,0-1 0,-3-2 0,1-2 0,-5-4 0,0-3 0,-4-1 0,1-3 0,-4-1 0,-1-2 0,2-2 0,-2 0 0,0-2 0,0 0 0,0-1 0,-2-3 0,2 1 0,-2 0 0,1 0 0,-1-1 0,2 2 0,1 1 0,1 4 0,2 4 0,2 2 0,1 4 0,3 0 0,0 4 0,3 1 0,-2 1 0,3 4 0,1-1 0,1 1 0,0 1 0,1 1 0,-1 1 0,1 2 0,-1-1 0,0 1 0,1-2 0,-1-1 0,1 2 0,-1-1 0,1 0 0,-1-1 0,0-2 0,-1-1 0,-2 1 0,0-1 0,-1-2 0,-2-2 0,0-4 0,-3-4 0,-2-3 0,-2-1 0,-1-2 0,-1 0 0,2-1 0,-1 1 0,0-1 0,-1 2 0,3 0 0,-1 1 0,1 0 0,-1 0 0,1 4 0,0 0 0,2-1 0,1 1 0,2 0 0,-1 2 0,2 0 0,-3 2 0,3 1 0,0-1 0,0 4 0,0 0 0,0 2 0,2 1 0,0 1 0,2 0 0,-1 1 0,1 2 0,1 2 0,0-2 0,0 1 0,-1 0 0,1 0 0,0-2 0,0 1 0,-2-2 0,0-1 0,2 1 0,-3-2 0,1 0 0,0 0 0,-1-4 0,-2 1 0,-3-4 0,-1-3 0,-2-3 0,0 1 0,0-4 0,-1-1 0,-2 0 0,2-1 0,-2 1 0,0-1 0,0 0 0,1 0 0,1 1 0,1 1 0,0 0 0,0 3 0,1 0 0,1 0 0,2 2 0,-1 2 0,3 2 0,0 2 0,1 2 0,1 3 0,0-2 0,2 2 0,0 0 0,0 3 0,2 0 0,-2 3 0,2 0 0,3 1 0,-2 1 0,1 0 0,0-1 0,-2-1 0,0 1 0,0-2 0,-1 3 0,-1-1 0,0-2 0,1-1 0,-2-2 0,0-1 0,-1-1 0,-2-1 0,0-3 0,0-1 0,-2-3 0,-1-4 0,0 1 0,-2 0 0,0-4 0,0 0 0,0-2 0,-2-1 0,0-1 0,-1 0 0,1-1 0,0 1 0,1-2 0,-1 1 0,1 2 0,0 1 0,1 3 0,2 2 0,0 1 0,1 3 0,2 3 0,0 4 0,3 2 0,1 2 0,2 1 0,0 1 0,1 1 0,1 2 0,1 0 0,-2-1 0,1 1 0,-2 0 0,0 0 0,1 0 0,-1 0 0,-2-1 0,1 1 0,0 0 0,0-2 0,0-1 0,-2 0 0,0 0 0,-1-5 0,-1 1 0,0-2 0,2 0 0,-1-3 0,-3 0 0,0-4 0,-2 0 0,-1-2 0,2-3 0,-2-1 0,-1-1 0,-1-2 0,-1-1 0,-1-1 0,0-2 0,0 0 0,1 1 0,-1-1 0,1-1 0,-2 1 0,0 2 0,3-1 0,0 2 0,-1 2 0,2 2 0,0 2 0,2 5 0,3 2 0,0 2 0,0 5 0,1-1 0,1 1 0,2 2 0,2 2 0,0 1 0,-2 1 0,4 0 0,-2 1 0,2 2 0,-1 0 0,-1-1 0,1 3 0,-1-1 0,0-1 0,1 2 0,-1-3 0,1-1 0,-1 0 0,-2-2 0,0-2 0,-1-1 0,1-2 0,-3-3 0,2-2 0,-3-4 0,-3-2 0,-1-2 0,-2-1 0,0-2 0,0-1 0,-1-3 0,1 0 0,-1 1 0,-1-4 0,-1-1 0,-1-2 0,1 0 0,-2-2 0,1-1 0,-1 2 0,0 0 0,3 3 0,0 3 0,1 3 0,3 4 0,2 9 0,4 5 0,2 3 0,2 1 0,3 1 0,-1 2 0,0 0 0,-1 1 0,2 2 0,-1-1 0,0-1 0,-1 1 0,2 1 0,-1-1 0,0 0 0,-1 2 0,0 0 0,-1-1 0,1-2 0,-1-2 0,-2 0 0,0-1 0,-1-1 0,1-2 0,-3-2 0,2-1 0,-3-2 0,0-4 0,0-5 0,-3 0 0,1-4 0,-4 0 0,0-1 0,-1-1 0,-1-2 0,1-2 0,-1-2 0,0-2 0,-4 0 0,2 0 0,0-1 0,-1 1 0,3 1 0,-1 1 0,0 2 0,1 1 0,1 4 0,3 2 0,3 3 0,-2 3 0,3 4 0,3 3 0,-2 2 0,3 3 0,1 0 0,1 1 0,0 2 0,1 1 0,0 2 0,2 0 0,-2-1 0,1 2 0,0 0 0,1 1 0,-2-2 0,1 3 0,0-1 0,1-2 0,-2 0 0,1-3 0,-3-1 0,0-1 0,-4-2 0,2-3 0,0-2 0,-3-1 0,3-4 0,-5-1 0,-1-2 0,0-2 0,-2-1 0,-2-2 0,-1-2 0,0-3 0,-3 0 0,2-2 0,0 1 0,-1-2 0,-1-4 0,1-1 0,-1 1 0,1-1 0,2 4 0,-1 0 0,2 2 0,1 4 0,2 2 0,1 7 0,3 3 0,1 3 0,1 3 0,2 1 0,2 2 0,1 1 0,-1 3 0,0 0 0,1 2 0,1 0 0,2 1 0,-1 0 0,0 1 0,0-3 0,-2 2 0,1-1 0,0 2 0,1-3 0,-3-1 0,-2-2 0,1-1 0,-3-3 0,1-2 0,0 0 0,-1-3 0,-2-2 0,0-2 0,-2-4 0,-3-1 0,0 2 0,-2-6 0,1-1 0,-1-2 0,-1-1 0,-1-2 0,-1 0 0,-2-2 0,2 2 0,0 0 0,0 2 0,0 1 0,2-1 0,0 2 0,1 0 0,0 3 0,2 2 0,0 2 0,1-1 0,1 1 0,1 2 0,1-1 0,-1 0 0,2 2 0,-3-2 0,3 1 0,-2 0 0,-1 0 0,1 2 0,2-1 0,0 3 0,0-2 0,0 1 0,0-3 0,0 2 0,0 1 0,0-4 0,0 3 0,0-2 0,0 3 0,-2-2 0,0 0 0,0 1 0,2-2 0,0 3 0,0-5 0,-1 5 0,0-2 0,-1 1 0,-1 1 0,3-2 0,0 3 0,0-3 0,1 3 0,1-3 0,-1 2 0,2 0 0,0-2 0,-3 1 0,5 2 0,-2-3 0,-1 3 0,1-2 0,-3 0 0,2 0 0,0 1 0,0-1 0,-1 1 0,2 1 0,-4 0 0,-1 0 0,0 0 0,-1 1 0,0 1 0,-1 0 0,1 1 0,-1 0 0,2 0 0,-2-1 0,2 0 0,-3 2 0,4-3 0,-3 2 0,2-3 0,1 1 0,-1 1 0,2-1 0,0 1 0,0-2 0,2 0 0,0 0 0,2 0 0,0 0 0,3-2 0,-3 1 0,0-1 0,-1-1 0,1 1 0,-2-2 0,2 1 0,-2 1 0,1 0 0,-1 0 0,-1-1 0,2 2 0,0-1 0,-2-1 0,1 1 0,-1 0 0,1-2 0,-1 2 0,1-3 0,-1 3 0,-1-1 0,3 0 0,-3 0 0,2 1 0,-1 0 0,-1-2 0,0 3 0,0-3 0,0 2 0,0 1 0,1-1 0,1 2 0,-1 0 0,2 2 0,-1 3 0,-1-2 0,1 1 0,1 1 0,-1 1 0,0-2 0,-2 1 0,0-4 0,0 2 0,0-9 0,0 2 0,0-5 0,-2 4 0,0 1 0,0 2 0,2-2 0,0 2 0,0 0 0,0 7 0,0 1 0,0 0 0,0-2 0,0 1 0,0 1 0,0-2 0,0 0 0,0 1 0,0 1 0,-1 0 0,-1 1 0,1-1 0,-1 0 0,2 1 0,0-1 0,-1-2 0,-1-1 0,0 0 0,-1-3 0,1 2 0,-1-1 0,-4-1 0,3 0 0,1-1 0,0-1 0,-2 2 0,3-5 0,-2 2 0,3 1 0,-2-1 0,3 3 0,0-6 0,0 5 0,0-2 0,2 4 0,1 1 0,0 0 0,1 3 0,1-2 0,-1 2 0,1-1 0,-1 0 0,0 3 0,0-1 0,0 0 0,1-1 0,-2-1 0,0 1 0,-1 1 0,0-1 0,1 0 0,-1 0 0,0-3 0,-2 2 0,0 1 0,0-2 0,0 0 0,0-4 0,0-1 0,-1-1 0,0-2 0,-1 1 0,0-1 0,-1-1 0,1 0 0,1-1 0,-2 3 0,1 0 0,0-1 0,2 1 0,0 0 0,0 2 0,2 1 0,3 2 0,0 4 0,3 1 0,-1 3 0,3 1 0,0 2 0,0 2 0,1 0 0,-1 2 0,-1 0 0,2-1 0,-3 0 0,1 1 0,0 1 0,-2-1 0,2-1 0,-2-2 0,0 0 0,-1 1 0,0 0 0,1-2 0,2 0 0,-2-2 0,2 0 0,-2 0 0,-1 0 0,-1-2 0,-1 0 0,0 0 0,0-2 0,1-2 0,-3 0 0,0-2 0,-3 0 0,-1-4 0,1-2 0,-4-2 0,1 0 0,1-1 0,-3-1 0,2-2 0,0 0 0,0-1 0,-1-3 0,-1-1 0,0 0 0,-1-1 0,1 2 0,-1 0 0,2 0 0,0 1 0,0 2 0,3 1 0,-2 1 0,3 3 0,-2 2 0,3 3 0,0 1 0,0 3 0,3 3 0,-2 1 0,3 2 0,1 1 0,1 3 0,0-1 0,1 2 0,1 0 0,1 1 0,-1 2 0,0-1 0,-1 0 0,2 2 0,0 1 0,-1 1 0,1 0 0,-2 2 0,3-2 0,-2-2 0,0-1 0,-1-2 0,-2 0 0,-2-3 0,0-1 0,-2-2 0,2-4 0,-1-1 0,0-3 0,-2-1 0,0-4 0,-2-2 0,-2 0 0,0-1 0,0-2 0,-1 1 0,-1-2 0,-1-1 0,1 1 0,2 1 0,0 2 0,1 1 0,-1-1 0,2 1 0,-2 0 0,2 2 0,3 5 0,5 5 0,4 3 0,2 4 0</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2:43.979"/>
    </inkml:context>
    <inkml:brush xml:id="br0">
      <inkml:brushProperty name="width" value="0.06" units="cm"/>
      <inkml:brushProperty name="height" value="0.06" units="cm"/>
      <inkml:brushProperty name="color" value="#00A0D7"/>
    </inkml:brush>
  </inkml:definitions>
  <inkml:trace contextRef="#ctx0" brushRef="#br0">418 1 9238,'3'0'0,"0"0"0,0 0 0,-2 0 0,2 0 0,-3 0 0,-3 0 0,2 0 0,-2 0 0,3 0 0,-3 0 0,3 0 0,-3 0 0,3 3 0,0-3 0,-3 6 0,2-2 0,-2 1 0,1-1 0,1 0 0,-1-2 0,1 2 0,1 2 0,-1 1 0,-1-1 0,1-2 0,-1 1 0,2 0 0,-3 0 0,1 2 0,1-1 0,-1-2 0,1 1 0,-1 0 0,-1 0 0,1 2 0,1-1 0,-1 1 0,1-1 0,-2 0 0,3 1 0,-2-1 0,1 1 0,0-2 0,-1 0 0,1 0 0,-1 0 0,2 0 0,0 2 0,0-1 0,0-2 0,0 1 0,0 0 0,0 0 0,0 2 0,0-1 0,-1 1 0,-1-1 0,0 0 0,0-1 0,2-1 0,0 1 0,0 1 0,0-2 0,0 0 0,0 1 0,0 1 0,0 0 0,0 1 0,0-1 0,0 1 0,0-1 0,0 0 0,0 1 0,0-3 0,0 0 0,0 1 0,2 1 0,0 0 0,1 1 0,-3-1 0,0 1 0,0-3 0,0 0 0,0 1 0,0 1 0,0 0 0,0 1 0,2-1 0,0 1 0,-1-1 0,0-2 0,-1 1 0,0 0 0,0 0 0,0 2 0,0-1 0,0-2 0,1 1 0,0 0 0,1 0 0,0 0 0,-2-1 0,0 1 0,0 1 0,0-2 0,0 0 0,0 1 0,0 1 0,0 0 0,1 0 0,0-1 0,2-1 0,-1 0 0,-2 3 0,0-1 0,0 1 0,0-1 0,0 1 0,0-1 0,0 0 0,0 1 0,0-1 0,0 1 0,0-1 0,0 0-2,0 1 0,0-1 0,0 1-1,0-1 0,0-2 1,0 1-1,0 0 0,0 0 1,0 2-1,0-1 1,0-2 0,0 1 0,0 0 0,0 0 1,0 2-1,0-1 1,0 1 0,0-1 0,0 0 0,0 1 0,0-3 1,0 0-1,0 1 0,0 1 1,0 1-1,0-1 0,0 0 0,0 1 1,0-1-1,0 1 0,0-1 0,0 0 0,0 1 0,-1-1 1,0 1-1,-2-1 0,1 1 0,2-1 0,0 0-1,0 1 1,0-1 0,0 1 0,0-1 0,0 0 0,-2 1 0,0-1-1,1 1 1,0-1 0,0 0 0,0 1-1,-1-1 1,0-1 0,2-1-1,0 1 0,0 1 1,-3 0 0,1 0 0,1 1 0,0-1 0,1-2 0,0 1 1,-1 0-1,-1 0 0,2 0 0,-3-1 0,3 1 0,0 1 0,0 0 1,-2 1 0,-1-1 0,2 0 0,0-1 0,1-1 0,0 1 0,0 1 0,0 0 0,0 0 0,0 1 0,0-1 0,0 1 0,-3-1 0,3 1 0,-2-1 0,1 0-1,1 1 1,-1-1-1,0 1 0,-1-1 0,-1 2 0,1 0 0,0 0 0,-2-3 0,2 4 0,0-2-1,2-1 1,-3 1 0,1-1-1,1 1 1,0-3 0,0 0-1,-1 1 0,2-1 0,-2 0 0,1 0 1,1 3 0,0-1-1,0 0 1,-2 1 0,0-1 1,-1 1 0,3-1 0,0 0 0,-2-1 0,0-1 0,0 0 0,2 3 0,-2-1 0,0 1 0,0-1 0,1 0 0,-1-1 0,0-1 0,0 0 0,2 3 0,0-1 0,-1-2 0,0 1 0,-1 0 0,0 0 0,2 2 0,-1-1 0,0 1 0,-2-1 0,1-2 0,0 1 0,0 0-1,1 0 1,-2 2-1,1-1 1,-1 0-2,1-2 1,0 2 0,-1-2 0,0 2 0,0-3 0,2 0-1,-2 0 1,1-2 0,2 3-1,-3-1 1,3 0-1,-2-1 0,0-1 0,0 3 1,1-1 0,-1 1 0,1-2 0,-1 2 0,0 1 0,-1-1 1,2 0-1,-1 1 0,-3 1 1,3 0-1,-2-2 1,3 2-1,-2-3 1,1 1-1,-1 1 1,-1-1 0,1 2-1,0-2 1,1 2 0,0-3 0,-1 1 0,1 1 0,0-3 0,1 2 0,-1 1 0,2 1 0,-3 0 0,0 1 0,2-1 0,-2 0 0,0 1 0,3-3 0,-2 0 0,0 1 0,0 1 0,1 1 0,-3-1-1,1 0 1,0 1 0,2-1 0,-1 1-1,0-1 1,-1-2 0,1 1-1,1 0 0,0 0 1,-1 2-1,0-1 1,0 0-1,-1-2 0,2 2 0,-2-2 1,1 2-1,0 0 0,-1 1 0,2-1 0,-1 0 0,0 1 0,-1-1 0,1 1 0,-2-1 0,2 3 1,-2-1-1,1 0 1,1-1 0,0 0-1,0 1 0,1 1 1,-2-1 0,1-1 0,-1-1-1,1 0 1,1 1 0,-2-1 0,1 1-1,0-1 1,-1 1 0,1-1 0,0 0-1,1 1 1,0-1 0,-1 1-1,0-1 0,1 0 1,0 2 0,0-1-1,0 2 0,-1-1 0,-1-1 1,3-1-1,-2 1-1,0-1 1,0 1 0,2-1-1,0 0 1,-1 2 0,0-1 0,-1 2-1,0-1 1,2 0-1,0-1 1,0 2 0,-1 0 0,-1-3 0,0 0 0,1 1 0,0-1 1,1 1-1,0-1 0,0 0 0,0 1 1,-1-1-1,0 1 0,-1 2 0,0-2 1,2 2-1,0-2 0,0-1 0,0-1 0,0 2 0,0 2 0,-1-1 0,0 1 1,-2-2-2,2-1 1,0 1 0,1-1 0,0 1-1,0-1 1,0 1 0,0-1-1,0 0 0,0 1 1,0-1-1,0 1 1,0-1-1,0 0 0,0 1 1,0-1-1,0 1 0,0-1 1,0 1-1,0-1 1,0 0-1,0 1 1,0-3 0,0 0-1,0 1 0,0 1 1,0 0 0,-2 1 0,0-1 0,0 1 0,2-1 1,0 0-2,0 1 1,0-1 0,0 1 0,0-1 0,0 1 0,0-1 0,0 0 0,0 1 0,0-1 1,0 1-1,0-1 0,0 0 0,0-1 0,0-1 0,0 1-1,0 1 1,0 0 0,0 1 0,0-1-1,0 0 1,0 1 0,0-1 0,0 1-1,0-1 0,0 0 0,0 1 0,0-1 0,0 1 0,0-1-1,0 0 1,0 1 0,0-1 0,0 1 1,0-1-1,0 1 1,0-3 0,0 0-1,0 1 1,0 1 0,1 0 0,1 1 0,-2-1 0,3 0 0,-3 1 1,0-1-1,0 1 1,0-1-1,0 1 0,0-1 1,1 0-1,0 1 0,2-1 0,-1 1 1,-2 0-1,0 1 0,0 0 0,0 1 0,0-3 1,0 0-1,0 1 0,0-1 0,0 1 0,0-1 0,0 1 0,0-3 0,0 0 0,0 1-1,0 1 1,0 0 0,0 1-1,3-1 1,-3-2-1,2 1 1,-1 0 0,-1 0 0,0 2-1,0-1 1,1 1 0,0-1 0,1 0 0,1-1 1,-3-1-1,0 1 0,0 1 1,0 0-1,0 0 1,0-1-1,0-1 0,0 1 1,0 1 0,0 0-1,2 1 1,-1-3 0,1 0-1,-1 1 1,-1 1 0,0 0-1,0 1 1,2-1 0,0 0-1,0 1 1,-2-3 0,0 0-1,0 1 1,0 1-1,0 0 1,3 1 0,-1-1-1,-1 1 0,0-3 1,-1 0-2,0 1 1,0-1 0,0 0 0,0 0 1,1 2-2,1-2 1,-2 0-1,3-2 1,-3 2 0,0 2 0,1 0 0,0-1 0,1-1 0,1-2-2,-3 2 0,0 1 2,0-2 0,0 1 0,0-2 0,0-1 0,2 2 0,0-1 1,3 0 0,-1 2 0,-1-3 0,0 2 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2:54.679"/>
    </inkml:context>
    <inkml:brush xml:id="br0">
      <inkml:brushProperty name="width" value="0.06" units="cm"/>
      <inkml:brushProperty name="height" value="0.06" units="cm"/>
      <inkml:brushProperty name="color" value="#00A0D7"/>
    </inkml:brush>
  </inkml:definitions>
  <inkml:trace contextRef="#ctx0" brushRef="#br0">13 32 9562,'0'-4'0,"0"0"0,0 3 0,0-3 0,0 2 0,0 1 0,0-2 0,0 0 0,0 3 0,0-6 0,0 5 0,0-2 0,0 3 0,0 3 0,0 2 0,0 0 0,0 2 0,1-1 0,1 0 0,-1 1 0,1-1 0,-1 1 0,-1-1 0,0 3 0,0-1 0,0 0 0,0-1 0,0 0 0,0 0 0,0 1 0,0 0 0,0 1 0,0-3 0,0 1 0,0-1 0,0 1 0,0 1 0,0 0 0,0 0 0,0-1 0,0 0 0,0-1 0,0 1 0,0-1 0,0 0 0,0 1 0,0-1 0,0 1 0,-1-1 0,0 1 0,-2-1 0,1 0 0,2 2 0,0-1 0,0 2 0,0-1 0,0-1 0,0-1 0,0 1 0,0-1 0,0 1 0,0-1 0,0 0 0,0 1 0,0-1 0,0 1 0,0-1 0,0 0 0,1 1 0,0-1 0,2 1 0,-1-1 0,-2 1 0,0-1 0,0 0 0,0 1 0,0-1 0,0 1 0,0-1 0,0 0 0,0 1 0,0-1-2,0 1 1,0-1-1,0 0 1,0 1-2,0-1 1,0 1 0,0-1 0,0 1-2,0-1 1,0 0 0,0 1-1,0-1 1,0 1-1,0-1 0,0 0 1,0 1 0,0-1-1,0 1 1,0-1 0,0 1 1,0-1 0,0-2 0,0 0 0,0 1 0,0 1 0,0-2 0,0 1 0,0 0 1,-1 0-1,0 2 1,-2-1 0,1 1 1,2-1-1,0 0 0,0 1 0,0-3 1,0 0-1,0 1 0,0 1 0,-2 1 0,0-1 0,0 0 0,2 1 0,0-1 0,-1 0 0,0-1 0,-1-1-1,0 1 0,1 1 0,1 0-1,0 1 1,0-1 0,0 1-1,0-1 1,0 0 0,0 1 0,0-1-1,0 1 0,0-3 0,0 0 0,0 1 0,0 1 0,0 0 0,0 1 0,0-3 0,0 0-1,0 1 0,0 1 1,0 0 1,0 1 0,0-1-1,0 1 1,0-1 0,1 0 0,1 1 1,-1-3-1,1 0 1,-1 1 0,0 0 0,0 0 0,1 0-1,0 0 1,-2-2 0,0 1 0,0 1 0,2-1 0,1 0 0,-2 1 0,0-1 0,-1 0 0,0 1 1,0-1-1,0-1 1,2 1-2,0-1 1,0 2 0,-2 1-1,0 0 1,1 1 0,0-1 0,1 1-1,0-1 1,-1 1-1,-1-1 1,2 0-1,0 1 0,0-1 0,-2 1 1,0-1-1,0 0 0,2 1 0,0-1 0,0 1 0,-2-1 0,1 0 0,1 1 0,0-1-1,-1 1 0,0-1 1,-1 1 0,0-1 0,0 0 0,2 1 0,0-1 0,-1 1 0,0-1 0,-1 0 0,0 1 0,0-1 1,0 1-1,0-1 1,2 1 0,0-1-1,0 0 1,-1-1 0,-1-1 0,0 1 0,0-2 0,0 2-1,2 0 1,-1 0 0,1 2 0,-1-1 0,-1-1 0,1-2 0,0 1-1,1-1 1,0 1-1,-1 3 0,1-1 1,-1-1 0,1-1 0,0 1-1,0 1 1,-2 0-1,3 0 0,0 1 1,-2-1-1,2 1 1,-1-1-1,0 0 1,0 1-1,-1-1 1,0 1-1,1-1 0,3-2 1,-3 1-1,0 0 0,1 0 1,-3 2 0,3-1 0,-2 0-1,1-2 0,-1 2 1,2-2-2,0 2 1,-2 0 1,3 1 0,-2-2 0,2 0 0,-1 0 0,2-1 1,-2 2-1,1 1 1,1-3 0,-2 0-1,0 1 0,0 1 1,1 0 0,0 1 0,0-1-1,1 1 1,-1 0-1,2 0 0,1-1 0,-3 2 0,0-4 0,1 2 0,0 1 0,0-2 0,-1 0-1,-1 0 1,2-1 0,-2 2-1,1 1 1,1-3-1,-2 0 1,0 1-1,2 1 1,-1-2-1,-1 0 1,1 1-1,-1 1 0,0-2 0,0 1 1,1 0-1,-1 0 0,1 0 0,0-1 1,-1 0-2,0 0 1,-2 1 0,3 0 0,1 0 0,-1 2 0,0-1 0,-2 1 1,1-3 0,-1 0-1,3 1 0,-2 1 1,2 0 0,-3 1 1,2-1-1,1 1 0,-1-1 1,0 0-1,1 1 1,-2-1-1,-1 0 1,1-1-1,-1-1 1,3 0-1,-2 3 0,1-1 1,-1 0-1,-1-1 1,1-1-1,0 1 0,-1-1 1,1-1-1,-1 1 0,0-1 1,0 0-1,-1 0 1,0 1-1,1-1 0,0-1 1,-1 2-1,1-1 0,-1 2-1,1-1 1,1 0-1,-1 0 1,1 0-1,-1 3 1,-1-1-1,4 0 1,-3 1 0,1-1 0,0 1 0,-1-3 0,-1 0 1,1 1-1,0 1 0,0-2 0,-2 1 0,1-1 0,1-1 0,-2 3 0,3-2 0,-3 2 1,2 0-1,1 1 0,-2-1 1,0-1 0,-1-1 0,3 1 0,-3 1 0,2 0 0,-1 0 0,0-1 0,0-1 0,1 1 0,1-2 0,-3 2 0,0 0 0,0-2 0,0 2 0,2 0 0,-1-2 0,1 1 0,-1 1 0,-1-1 0,0 0 0,1 0 0,1 3 0,-1-3 0,1 0 0,-2 1 0,0-1 0,0 0 0,1 1 0,1 1 0,-1 0 0,1 1 0,-1-1 0,-1 1 0,0-1 0,2 0-2,0 1 1,0-1 0,-2 1-1,0-1 0,0 1 0,0-1 0,0 0 1,0 1 0,0-1 0,0 1-1,0-1 1,0-2 0,0 1 0,0 0 0,0 0 0,0 2 0,0-1 0,0 1 0,0-1 1,0-2-1,0 0 1,0 1-1,0 1 0,0 1 1,0-1-1,0 0 1,0 1 0,0-1-1,0 1 0,0-1 1,0-2 0,0 1 0,0 0-1,0 0 0,0 2 0,0-1 0,0 1 0,0-1 0,0 0 0,0 1 0,0-3 1,0 0-1,0 1 0,0 1 0,0-2 0,0 1 0,0 0-1,0 0 1,0 0-1,0-1 0,0 1 0,0 1 1,0 0-2,0 0 1,0 1 0,0-1-1,0 1 0,0-1 1,0 0 0,0 1 0,0-1 0,0 1 1,-2-3-1,0 0 0,0 1 1,2-1 0,0 0 0,0 1 0,0-1 0,0 0 0,0 1 1,0-2-1,0 2 0,0 0 1,0 0 0,0 2-1,0-1 1,0-2 0,0 1-1,0 0 1,0 0-1,-1 2 0,-1-1 1,1 1 0,-1-1-1,1 1 1,1-3 0,0 0-1,0 1 0,0 1 1,0-2-1,0 0 0,0 1 0,0 1 1,0 0-1,0 1 0,0-3 0,0 0-1,0 1 1,0-1-1,0 0 1,0 0 0,0 3 0,0-3 0,0 0-1,-2 1 0,1-1 1,-1 0 0,1 1 0,1 1-1,0 0 1,0 1 0,-1-1 0,-1 1 0,1-3 0,-1 0-1,2 1 1,0 1 0,0 0 0,0 1 0,0-1 0,-3 1 0,1-1 1,0 0-1,2 1 0,0-1 1,0 1 0,0-1-1,0 0 1,0 1-1,0-1 1,0 1-1,0-1 1,0 1-1,0-1 1,0-2-1,0 0 0,0 1 1,0-1-1,0 0 1,0 1-1,0 1 1,0-2 0,0 1-1,0 0 1,0-2-1,0 1 1,0 1-1,0 1 0,0 0 0,0 1 0,1-3 0,1 0 0,-1-1 0,1 1 0,-1-2 0,-1 2 0,0-2 0,0 3 0,0-3 0,0 2 0,0-2 0,0 3 0,0-3 0,0 2 0,0-2 0,0 2 1,0 1-1,0 1 0,0-2 0,0 1 1,0-3-1,0 2 1,0-2-1,0 2 1,0 1 0,0 1 0,0-2 0,0 1 0,0-1 0,0 2 0,0 1 0,0-1 0,0 1 0,0-1 0,0-2 0,0 1 0,0-1 0,0 2 0,0-1 0,0-1 0,0 0 0,0 2 0,0 1 0,0-1 0,0 0 0,2-1 0,0-1 0,1-2 0,-1 3 0,1-1 0,2 2 0,-1-2 0,-2 0 0,2-3 0,1 1 0,1 0 0,0 0 0,1 1 0,-1 0 0,1 0 0,-1 1 0,0-1 0,1 0 0,-1 0 0,1 0 0,-1-2 0,1 1-1,2 0 0,-2-2 1,2 1-1,-2 0 0,-1 2 0,0-1 0,1-2-1,-1 0 0,1 0 1,-1 0 0,1 0 1,-1 0-1,0 0 0,1 0 0,-1 0 0,1 0 1,-1 0-1,0 0 0,1 0 0,-1 0 1,1 2-1,-1 0 0,1 0 0,-1-2 1,1 0-1,2 0 0,-4 0 0,3 0 1,0 0-1,-1 0 0,0 0 1,0 0-1,-1 0 0,0 0 0,1 2 1,-1 0-1,1 0 0,-1-1 1,1-1-1,-1 0 0,0 0 1,1 0 0,-1 0-1,1 0 0,-1 0 1,0 0 0,1 0 0,0 0-1,2 0 1,-2 2-1,2 0 1,0-1-1,2 0 1,-1-1-1,0 0 1,0 0-1,0 0 1,-2 1 0,3 0-1,0 1 0,-1 0 1,1-2 0,-2 0 0,-1 0-1,1 0 1,-1 0 0,0 0-1,-1 0 0,0 0 1,1 1 0,1 0 0,-1 2-1,-1-2 1,0 0 0,1-1 0,0 0-1,0 0 1,-1 0 0,0 0 0,-1 0-1,0 0 1,3 0 0,0 0-1,-2 0 0,1 0 1,-2 0 0,0 0 0,1 0-1,-1 0 1,1 0 0,-1 0-1,0 0 1,1 0 0,-1 2 0,1 0 0,-1-1 0,1 0 0,-1-1 0,0 0 0,1 0 0,-1 0 0,1 0-1,-1 0 1,0 0 0,1 0 0,-1 0 0,1 0 0,-1 0 0,1 0 0,-1 0 0,0 0 0,1 0 0,-1 0 0,1 0 0,-1 0 0,0 0 0,1 0 0,-1 0 0,1 0 0,-1 0 0,0 0 0,1 0 0,-1 0 0,1-2 0,-1 0 0,1 0 0,-1 2 0,0 0 0,1 0 0,-1 0 0,-2 0 0,1 0 0,0 0 0,0 0 0,2 0 0,-1 0 0,1 0 0,-1 0 0,1 0 0,-1 0 0,0 0 0,1 0 0,-1 0 0,1 0 0,-1 0 0,0 0 0,1 0 0,-1 0 0,1 0 0,-1 0 0,0 0 0,1 0 0,-1 0 0,-1 0 0,-1 0 0,1 0 0,1 0 0,0 0 0,0 0 0,1 0 0,-1 0 0,1 0 0,-1 0 0,0 0 0,1 0 0,-3 0 0,0 0 0,-2 0 0,1 0 0,0 0 0,-2 0 0,3 0 0,1 0 0,0-1 0,0 0 0,-1-2 0,-1 1 0,1 2 0,1 0 0,1 0 0,0 0 0,0 0 0,-1 0 0,-1-2 0,1 0 0,1 0 0,0 2 0,0 0 0,1 0 0,-1-1 0,-1 0 0,-1-1 0,1 0 0,-2 2 0,2 0 0,0 0 0,-2 0 0,2 0 0,0 0 0,-2 0 0,1 0 0,-2 0 0,3 0 0,-3-1 0,2-1 0,-2 1 0,3-1 0,-4 0 0,2 1 0,0-1 0,-2-1 0,3 1 0,-1 1 0,0-2 0,0 0 0,-1 2 0,-2-3 0,2 2 0,0-3 0,1 3 0,-3-2 0,0-1 0,2 1 0,0 0 0,0 2 0,-2-2 0,0-1 0,0-1 0,1 2 0,0 2 0,1-1 0,0 1 0,-2-2 0,0 0 0,0-1 0,0 1 0,0 2 0,0-2 0,0 2 0,0-2 0,-2 1 0,1 0 0,-1 1 0,1 1 0,1-3 0,0-1 0,-2 1 0,0 0 0,-1 2 0,1-3 0,0 0 0,0 2 0,1-1 0,-1 1 0,2 0 0,-3 1 0,1-1 0,-1-4 0,1 4 0,-1 1 0,3 0 0,-2 0 0,0 1 0,0-1 0,1 2 0,-2 0 0,3 0 0,-2-3 0,-2-1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0:45.826"/>
    </inkml:context>
    <inkml:brush xml:id="br0">
      <inkml:brushProperty name="width" value="0.17143" units="cm"/>
      <inkml:brushProperty name="height" value="0.17143" units="cm"/>
      <inkml:brushProperty name="color" value="#F6630D"/>
    </inkml:brush>
  </inkml:definitions>
  <inkml:trace contextRef="#ctx0" brushRef="#br0">1 253 9148,'11'0'0,"1"0"0,-6 0 0,6 0 0,-6 3 0,6-1 0,-4 1 0,7-3 0,1 0 0,2-1 0,1-1 0,2 0 0,0-8 0,-1 1 0,2-2 0,0-2 0,-2 0 0,1-5 0,-3 0 0,0 1 0,-1-2 0,-2-1 0,0 0 0,-4-5 0,1 1 0,-6 7 0,-3 0 0,-3 12 0,0 6 0,0 8 0,0 5 0,0 2 0,0 2 0,0 0 0,0-1 0,0 5 0,1 2 0,1 1 0,1 2 0,3 6 0,-2 2 0,1 3 0,2 1 0,-2 1 0,0 6 0,0 0 0,0 1 0,-2-3 0,1-3 0,1 1 0,0-2 0,-3 2 0,1-4 0,-2-1 0,-1-4 0,1-1 0,1-4 0,1 1 0,-1-4 0,-1 2 0,-1-5-10,0 1 0,0-1 0,1-3-10,2-1 0,-2-1-12,2-2 7,-2-4 15,-1 2 1,0-11 9,0-8 0,0 0 0,0-7 0</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3:00.145"/>
    </inkml:context>
    <inkml:brush xml:id="br0">
      <inkml:brushProperty name="width" value="0.06" units="cm"/>
      <inkml:brushProperty name="height" value="0.06" units="cm"/>
      <inkml:brushProperty name="color" value="#00A0D7"/>
    </inkml:brush>
  </inkml:definitions>
  <inkml:trace contextRef="#ctx0" brushRef="#br0">360 270 9620,'4'0'-52,"-1"1"37,-3 1 6,0-1 5,0 2 4,0-3 0,0-3 0,0 2 0,0-4 0,0 3 0,0-2 0,0 2 0,0-3 0,0 4 0,0-5 0,0 5 0,0-3 0,0 2 0,0-1 0,0 3 0,0-3 0,0 3 0,0-3 0,0 3 0,0-3 0,0 2 0,0-4 0,0 0 0,0 2 0,0-1 0,0-1 0,0 1 0,0 0 0,0-1 0,0-1 0,0 2 0,2-1 0,0 0 0,-1 0 0,2-2 0,0 1 0,0 0 0,0-1 0,1 1 0,-1-1 0,0 1 0,2-1 0,1 1 0,0 0 0,1-1 0,-1 1 0,1-1 0,-1 2 0,1 0 0,-1 0 0,-2 2 0,1-2 0,0 1 0,0-1 0,2 1 0,-1 0 0,0 1 0,1-1 0,1 2 0,1-1 0,-1 0 0,-1 1 0,0 0 0,1-1 0,0 1 0,0-1 0,2 3 0,-1-2 0,0 0 0,0 0 0,2 1 0,-2-1 0,1 1 0,-1-1 0,-1 1 0,-1-1 0,-1 1 0,1 1 0,-1 0 0,1 0 0,1 0 0,1 0 0,-1 0 0,-1 0 0,0 0 0,1 0 0,-1 1 0,3 0 0,-2 1 0,1 0 0,-1 1 0,-1-1 0,1 1 0,1 0 0,1 1 0,-1-1 0,-1 0 0,-1 0 0,-1 1 0,1-1 0,-1 1 0,1 1 0,-1 0 0,0 0 0,1-1 0,-1 1 0,1 1 0,-1 0 0,1 0 0,-1 1 0,0-1 0,1 1 0,-1-1 0,1 0 0,-3 1 0,0-1 0,1 1 0,1-1 0,-2 1 0,0-1 0,1 0 0,-2 1 0,3-1 0,-2 1 0,0-1 0,0 0 0,-2 1 0,2-1 0,1 1 0,-2-1 0,3 1 0,-2 1 0,0 1 0,0-2 0,-2 1 0,2 0 0,-1 1 0,1 1 0,-3-2 0,2 1 0,-3 0 0,0 0 0,2 0 0,1-1 0,-2 0 0,0 0 0,-1 1 0,0 1 0,0-1 0,0 0 0,0 2 0,0-2 0,0 0 0,0 1 0,0 0 0,0 0 0,0-1 0,0 0 0,0 0 0,0 0 0,0 1 0,0 0 0,0 1 0,0-1 0,0-1 0,0 0 0,0 2 0,-1-1 0,0 1 0,-2 0 0,1-3 0,2 2 0,0 0-2,0 0 1,-2-1 0,0 1 0,1 0-6,0 0 0,1-2 1,-1 2-1,0 0 0,-1 0 0,-1-2 1,3 1-1,0 0 1,-2-1 0,1 2 1,-1-2-1,0 0 1,0 0 1,1 1 0,-1 0 0,-1-1 0,1-1 1,-2 1-1,2 2 1,0-1-1,-1 0 0,2 2 0,-2-3 1,1 1-2,0 0 1,-2-1 0,1 2 0,0 0-1,0 0 0,0-2 1,1 2-1,-1 0 0,-1 0 0,-1-2 0,2 1 0,0-1 0,-2 0 1,1-1 0,0 2-1,0-2 1,0-1 0,-2 2 1,2-1-1,-1 2 1,1-1 0,-2-1 0,2-1 1,-2 1-1,0-1 1,-1 1 0,1-1 0,-1 1 0,1 2 0,0-2 0,-1 1 0,1-1 0,-1 0 0,1-1 0,0 1 0,1-1 0,1 1 0,0-2 0,-3 0 0,2 0-1,0-1 1,0 1 0,0 0 0,0 0-1,-2 0 1,3 0-1,0 0 1,-1-1-1,-1 1 1,-2 1-1,1 0 1,1 0-1,1-2 0,-1 2 1,0-2-1,-1 1 0,1-1 1,-1 2-1,1-2 1,0 0 0,2 0 0,-4 0 0,2 1 0,-1-2 0,-1 0 1,2 1-1,-1-1 1,-1 0 0,-1 0 0,0 1 0,1-1 0,0 1 0,0 1 1,-1 0 0,0 0 0,1-1 0,1 1 0,-1 0 0,-1 0 0,1-1 0,1 1 0,1-1 0,0 0 0,1 0 0,1 0 0,-1 1 0,-1-2 0,0 0 0,-1 1 0,1 0 0,-1-1 0,1 0 0,2-3 0,-1 3 0,0-1 0,0 1 0,-2 1 0,1-1 0,-1 0 0,1-1 0,0 1 0,0-1-1,2 3 0,-2-2 1,2 1-1,-2-1 0,0 1 0,-1-1 0,1 2 1,-1-1-2,1-1 1,2 0 0,-1-2-1,0 1 1,0 3 0,-2-3-1,1 2 1,-1-3 0,2 2-2,0 0 1,0-1 0,0 2 1,2-3-1,-1 2 0,2 0 0,-1-2 0,1 1 1,1-1-1,-2 1 0,0 0 0,2 1-1,-4-1 1,1 1 0,-2 1 1,1 1 0,2-2 0,-1 0-1,1-1 1,1 1 0,-2-3 0,0 2-1,1 0 1,-1 2 0,-2-1-1,2 1 1,-2-3 0,2 2 0,-2 0 0,2-3 0,0 3-3,1 0 3,-2-2 0,2 2-1,-1-1 1,-1 0 0,3 2 1,-2-2-1,1 3 0,-1 0 1,2-2-1,-2 1 0,0 1 0,-3 1 1,1 1-1,-1-1 1,3-2 0,1-2-1,0 1 1,-2-1 0,3 2 0,-2-2 0,1 2-1,0-2 1,1 3 0,-2-2 0,0-1-1,1 1 1,-1 2-1,-1-1 0,1-1 0,0 3 0,-3-2 0,3-1 0,0 0-1,2 0 1,-1 0-1,1 1 0,0 1 0,-2-3 0,2 1 0,0-1 1,2 0-1,0 2 1,0-2-1,0 2 0,-3 1 0,1 1 1,0-2 0,0 1-2,0 0 1,0-2-1,2 1 0,-2 1-3,0 1 1,-1-2-1,3 1 1,0-4-1,0 5 2,-2-6 1,1 6 1,-2-4-2,3 2-1,0-3 2,0 2-12,0-3 15,0-3 0,0 2 0,0-3 0,0-1 0,0 1 0,0 0 0,0-1 0,0-1 0,0 0 0,0-1 0,0 1 0,0-1 0,0 1 0,0 0 0,0 1 0,0 1 0,0-1 0,0 1 0,0 0 0,0 0 0,0 0 0,0-1 0,0 4 0,0-2 0,0 3 0,0 3 0,0 1 0,0 0 0,0 0 0,0 1 0,0-1 0,1 0 0,1 1 0,-1 1 0,1 0 0,-2 0 0,0 1 0,0-1 0,0 1 0,0-3 0,0 0 0,0 1 0,0 1 0,0 0 0,0 1 0,0-1 0,0-2 0,-2-1 0,0-1 0,0-1 0,2 2 0,0-3 0,0-3 0,0-1 0,0 0 0,0 0 0,0 0 0,0-3 0,0 3 0,0 0 0,0-1 0,2 1 0,0 0 0,0-1 0,-2 1 0,0 0 0,3 0 0,-1-2 0,1 1 0,0 1 0,0 2 0,-1-3 0,-1 3 0,4-2 0,-1 0 0,2-3 0,-1 3 0,-1 0 0,-2 2 0,2-1 0,-1 1 0,1 0 0,-1-1 0,0 0 0,-1 0 0,1 2 0,-1-2 0,0-1 0,2 2 0,1 1 0,-1-2 0,-1 0 0,0-1 0,0 3 0,-2-2 0,1 0 0,1 2 0,-1-1 0,0-1 0,3 1 0,-1-2 0,0 0 0,-1-1 0,1 2 0,-1 0 0,0-1 0,0 1 0,1 0 0,-1 0 0,-1-1 0,3 1 0,0 0 0,-2 1 0,1-1 0,-1 1 0,1 0 0,-1-1 0,2 2 0,0-1 0,-1-1 0,2 1 0,1 0 0,-3-1 0,0 2 0,1-1 0,1-1 0,0 1 0,1 0 0,-3 0 0,0 1 0,-1 0 0,1-1 0,0 0 0,3 1 0,-1-1 0,-2 1 0,1-1 0,0 1 0,0 1 0,2-2 0,-1 0 0,0-2 0,1 2 0,-1-3 0,0 3 0,-1-1 0,-1 0 0,1-1 0,0 1 0,-1-1 0,2 2 0,-2-2 0,2 2 0,-2-1 0,1 1 0,-1-1 0,0 0 0,1 2 0,-1-2 0,0 1 0,0-1 0,1-1 0,0 1 0,0 0 0,0 1 0,-3-1 0,2 1 0,0-1 0,0 0 0,1 1 0,-2-2 0,0 1 0,-1-1 0,3 1 0,0 0 0,-2 1 0,1-1 0,-1 0 0,0 3 0,-2-3 0,1 0 0,1 2 0,-2-1 0,1-1 0,3 1 0,-2-1 0,0 0 0,-1 0 0,0 2 0,1-2 0,1-1 0,2 1 0,-1 0 0,-1 1 0,-2-3 0,2 2 0,1 1 0,1-1 0,-2-2 0,0 3 0,-1-1 0,1 0 0,-2-1 0,2 1 0,-1 0 0,1 0 0,-2 0 0,2 1 0,1-2 0,-1 1 0,-1 0 0,1 1 0,-1 0 0,0-2 0,1 1 0,1-1 0,0 1 0,2-2 0,-1 0 0,1 3 0,-1-2 0,1-1 0,-1 1 0,0 1 0,1 0 0,-3-1 0,0 2 0,1 0 0,-2 1 0,0-1 0,0 0 0,-2 0 0,3 1 0,-1-1 0,0 1 0,-2-1 0,1-1 0,3 2 0,-1-2 0,-1 0 0,1 3 0,-3-3 0,2 1 0,1-1 0,-2 1 0,2 0 0,1 0 0,-1-2 0,-1 1 0,1 0 0,-1 0 0,-1 0 0,3 2 0,-1-2 0,0 0 0,-1 0 0,-1 0 0,3 0 0,-2-1 0,1 1 0,1-1 0,-2 2 0,0-1 0,0 0 0,1-2 0,1 3 0,-1-2 0,1 2 0,-2-2 0,1 2 0,-2-3 0,2 2 0,-2 0 0,3 1 0,-2-2 0,0 1 0,-1 0 0,3 1 0,-3 2 0,2-3 0,-3 0 0,2 2 0,0-2 0,1 3 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3:06.211"/>
    </inkml:context>
    <inkml:brush xml:id="br0">
      <inkml:brushProperty name="width" value="0.06" units="cm"/>
      <inkml:brushProperty name="height" value="0.06" units="cm"/>
      <inkml:brushProperty name="color" value="#00A0D7"/>
    </inkml:brush>
  </inkml:definitions>
  <inkml:trace contextRef="#ctx0" brushRef="#br0">9 277 9230,'0'-4'0,"-2"2"0,1 1 0,-1-2 0,1 3 0,1-4 0,0 2 0,1 1 0,1-1 0,-1 1 0,1-1 0,-1 1 0,1-2 0,0 0 0,0 2 0,-1-3 0,1 1 0,-1-1 0,3 1 0,-1 0 0,1-2 0,0-1 0,2 0 0,1-1 0,-1 1 0,1-1 0,0 1 0,1 0 0,0-1 0,0 1 0,-1-1 0,0 1 0,-1-1 0,0 1 0,1 0 0,-1-1 0,1 3 0,-1 0 0,1-1 0,-1 2 0,0 0 0,1 3 0,-1 0 0,-2-2 0,1 0 0,-4 0 0,1 4 0,-2 0 0,-2 2 0,-1 0 0,-4 1 0,1-1 0,-1 1 0,0-1 0,-1 0 0,-2 1 0,0 0 0,-2 2 0,3-1 0,0 1 0,0-1 0,-3 1 0,2-1 0,0 0 0,2 1 0,0-3 0,2 0 0,0 1 0,-1 1 0,3-2 0,0-2 0,2 1 0,-1-2 0,4 2 0,1-3 0,0-2 0,1-1 0,1-1 0,-1-1 0,0 0 0,0 0 0,1 1 0,-1-1 0,1-1 0,3 0 0,-1 0 0,1-1 0,0-1 0,1-1 0,0 1 0,0 1 0,1 1 0,1-1 0,0 1 0,1-1 0,-1 1 0,1 0 0,-1 0 0,0 2 0,0-1 0,-4 2 0,0 0 0,1 0 0,-1 1 0,1 1 0,-1-1 0,-2 1 0,-2-1 0,-2 4 0,-2 1 0,-3 2 0,0-1 0,-2 1 0,1-1 0,-1 0 0,-1 1 0,-1 1 0,0 0 0,1 1 0,-1-1 0,-1-2 0,1 1 0,-1 0 0,1 0 0,1-1 0,1 2 0,0-2 0,-1 1 0,0-1 0,1 0 0,3-2 0,0-1 0,0 2 0,4-3 0,4 0 0,0-3 0,0 1 0,1-2 0,1 0 0,1-3 0,1 2 0,0 0 0,2 0 0,-2 0 0,1 0 0,1-2 0,-2 1 0,3-1 0,0 1 0,-1 0 0,2-1 0,-2 1 0,0 1 0,-2 1 0,2 1 0,-2-2 0,0 3 0,-4-1 0,-1 3 0,-3 0 0,-3 0 0,-1 4 0,-2-1 0,-3 1 0,-1 0 0,-3 3 0,0-1 0,1 1 0,-1-1 0,-1 1 0,0 1 0,-1 1 0,-1-1 0,2-2 0,-1 1 0,1-1 0,-1 1 0,1-1 0,3 1 0,1-1 0,2-2 0,3 0 0,1-1 0,3-1 0,1-2 0,3 0 0,1-1 0,1-1 0,-3 1 0,2-4 0,0 3 0,1-2 0,-1 0 0,1 0 0,-2-2 0,2 2 0,0-1 0,0 1 0,2-2 0,-1 2 0,1-1 0,-1 0 0,0 0 0,1 1 0,0-2 0,1-1 0,0 1 0,1 0 0,-1 1 0,1 1 0,0 0 0,-2-3 0,0 2 0,2 0 0,0 0 0,-1 1 0,1 0 0,-1 0 0,-1 2 0,-2-1 0,0 1 0,0 0 0,-3 0 0,2 2 0,-3 0 0,-3 3 0,-7 1 0,1 1 0,-2 0 0,2-1 0,-1 1 0,-2 1 0,2 0 0,0 1 0,0-1 0,-3 0 0,2-1 0,0-1 0,-1 1 0,2 1 0,-1 0 0,-1 1 0,1-1 0,-1 0 0,2 1 0,0-1 0,0 1 0,3-3 0,-1 0 0,2-1 0,0 1 0,2-3 0,0 2 0,4-4 0,1-1 0,2-2 0,1 0 0,0 0 0,-1-1 0,1-1 0,1 2 0,0 0 0,-1-1 0,-1-1 0,0 0 0,3-1 0,0 1 0,1-1 0,0-1 0,2-1 0,0 1 0,0-2 0,1 1 0,2-1 0,0 0 0,-1 1 0,-1 2 0,0-2 0,0 3 0,1 2 0,0-2 0,0 2 0,-2 1 0,-1 1 0,0 1 0,-3 1 0,0 0 0,1 0 0,-3 0 0,0 0 0,1 0 0,1 0 0,-2 0 0,1 0 0,-4 1 0,2 0 0,0 1 0,-3 1 0,3-1 0,-6 0 0,-1 1 0,-2 1 0,0-1 0,-1-1 0,-1 3 0,-1-1 0,-1 0 0,0 1 0,-2-3 0,2 2 0,-2 1 0,1-1 0,0-1 0,1 0 0,0-2 0,-1 2 0,1-1 0,0 0 0,1-1 0,2-1 0,1 0 0,-1 0 0,1 0 0,3-1 0,3-1 0,4-3 0,2 2 0,2-1 0,1-1 0,1 2 0,-1-2 0,1 2 0,2 0 0,0 0 0,1-1 0,0 1 0,-1 0 0,1 0 0,2 1 0,1 2 0,0 0 0,-1 0 0,1 0 0,-2 0 0,2 0 0,0 0 0,-1 2 0,0 1 0,-2 0 0,0 0 0,-1 2 0,-1-2 0,-3 2 0,-1-1 0,-1 0 0,-1 2 0,-1-2 0,-2 0 0,0-2 0,-2-1 0,-2 1 0,-2-1 0,0-1 0,0 0 0,-2 0 0,-2 0 0,0 0 0,-2 0 0,-2 0 0,0 0 0,0-1 0,0-1 0,0 0 0,1 1 0,-2-2 0,2 1 0,-1 0 0,2-1 0,-2 2 0,2-2 0,0 1 0,1 0 0,2-1 0,1 2 0,-1-1 0,4-1 0,0 1 0,3 1 0,3-2 0,1 3 0,2 0 0,3 0 0,-1 0 0,2 0 0,2 0 0,0 0 0,3 0 0,1 0 0,0 0 0,2 0 0,0 2 0,2 1 0,-1 0 0,0 0 0,0 2 0,0-2 0,-1 2 0,-1-1 0,-4 0 0,0 3 0,-4-1 0,-2 0 0,-3-1 0,-2-1 0,-1 1 0,-2-2 0,-1-1 0,-2-1 0,-2-1 0,-1 0 0,-2 0 0,-1 0 0,-2 0 0,-1-1 0,0-1 0,0 0 0,-2-2 0,-1 1 0,1 0 0,-1-2 0,-3 0 0,1 0 0,0 0 0,0 0 0,2 2 0,0-1 0,2 1 0,1-1 0,0 3 0,4-1 0,2 1 0,5 1 0,0 0 0,7 0 0,-3 0 0,2 0 0,1 0 0,1 0 0,1 1 0,1 0 0,1 2 0,1 0 0,3 0 0,3 1 0,-1 1 0,1 1 0,1-2 0,-2 0 0,0 1 0,1 1 0,-1 0 0,2 0 0,-2-1 0,-1-1 0,-2 0 0,-1 2 0,-1-1 0,-3-1 0,1 1 0,-4 1 0,-2-2 0,-2-2 0,-4-2 0,-2 0 0,-2 0 0,-3 0 0,-1 0 0,-3-2 0,-1-1 0,0 0 0,1-2 0,-5 0 0,3 0 0,-1 1 0,-1-1 0,3-1 0,-1 0 0,-1-1 0,-1 1 0,3 0 0,1 1 0,2 1 0,3-1 0,-2 1 0,4 0 0,2 3 0,4-2 0,4 3 0,2 0 0,2 0 0,1 0 0,1 0 0,0 0 0,4 0 0,-1 0 0,1 2 0,3 0 0,0 2 0,1-1 0,0 1 0,1 1 0,2 0 0,2 2 0,-2-1 0,-1 1 0,-1-1 0,2 0 0,0 1 0,-2-1 0,-4 0 0,-3-1 0,-1-1 0,-1 1 0,-1-1 0,-3 0 0,-2-3 0,-4 2 0,-3-3 0,-3-3 0,-2 3 0,-3-3 0,1 0 0,-1-1 0,-1 0 0,-1 0 0,-2 0 0,-1 0 0,0-2 0,1 2 0,0-2 0,-2 0 0,0 2 0,0-1 0,1 1 0,1 1 0,3-2 0,-1 2 0,2 0 0,3 0 0,-2 0 0,4 1 0,2 1 0,6-1 0,4 4 0,3 0 0,1 2 0,2-3 0,3 2 0,0-1 0,0 1 0,2 1 0,0-1 0,1 0 0,0-1 0,1 3 0,1-2 0,0-1 0,1 1 0,1 2 0,-2-3 0,0 2 0,-1 1 0,-3 0 0,1 0 0,-2-1 0,-2 1 0,-2-1 0,-3-1 0,1 0 0,-4-1 0,-3-2 0,-3 0 0,-4 0 0,1 0 0,0-2 0,-1-1 0,0 0 0,-1-2 0,0 1 0,-2 0 0,0-1 0,0-1 0,2 0 0,-1-1 0,2 1 0,-2 0 0,2-3 0,-2 0 0,2 2 0,1 0 0,1 0 0,2 1 0,0-1 0,1 3 0,2 0 0,3 2 0,2 1 0,2 2 0,1 4 0,4-1 0,-1 2 0,1 1 0,0 0 0,1 2 0,0 0 0,0 1 0,0 2 0,0 0 0,-1 1 0,1-1 0,0 1 0,-1 1 0,0 0 0,-2 1 0,-1-1 0,-1-1 0,-1-1 0,-1-2 0,-2-1 0,-1-1 0,-1-1 0,0-1 0,0-2 0,-3-1 0,0-4 0,-2-1 0,0-3 0,0 1 0,-1-2 0,0-1 0,0 0 0,-1-2 0,0 0 0,0-1 0,-2-2 0,1 0 0,-1-1 0,1 1 0,0-1 0,-1-1 0,1 0 0,1-1 0,1 1 0,1 0 0,-2 1 0,3 1 0,1-1 0,1 3 0,0 1 0,1 5 0,1 2 0,2 5 0,2 2 0,1 3 0,1 4 0,1 0 0,-1 3 0,-1 2 0,1-2 0,2 2 0,-1 1 0,0 0 0,0 1 0,-2-2 0,1 1 0,0-1 0,0 0 0,-3-1 0,-1 0 0,1-2 0,-1-2 0,-1 0 0,0-1 0,-1-2 0,-2-1 0,0-1 0,0-1 0,0-2 0,0-2 0,-2-4 0,-1-3 0,0 0 0,-2-2 0,-3 0 0,-1-1 0,2 0 0,-1-4 0,1 2 0,0-3 0,-2 1 0,0-4 0,1-1 0,-1-2 0,-1 0 0,1 0 0,-1-1 0,1-1 0,1 0 0,1 0 0,1 4 0,2 2 0,1 4 0,3 6 0,1 5 0,1 6 0,1 1 0,4 4 0,0 1 0,2 2 0,-2 3 0,4 2 0,0 0 0,-1 0 0,1-2 0,-2 1 0,1-1 0,-1 2 0,2 0 0,-3 0 0,0-1 0,-1-1 0,0-3 0,-2 1 0,0-2 0,0-3 0,-4 0 0,1-4 0,-1 0 0,-2-2 0,-1-2 0,1-1 0,-4-2 0,0-1 0,0-2 0,-4-4 0,0-1 0,1-1 0,-1-2 0,1 2 0,-2-3 0,1 0 0,1-1 0,-2-2 0,1-1 0,0-2 0,0 0 0,0-2 0,3-1 0,-1 1 0,1-1 0,0 5 0,2 0 0,1 6 0,0 5 0,2-1 0,-1 7 0,4 0 0,0 4 0,3 1 0,-1 3 0,2 0 0,0 3 0,1 4 0,1 1 0,2 1 0,-1 0 0,0 2 0,1 1 0,0-1 0,0 2 0,-2-3 0,0 2 0,0-3 0,1-1 0,-2 1 0,1-2 0,-3-1 0,0-3 0,-3-2 0,1-2 0,0-1 0,-1-3 0,-2-3 0,-2-3 0,-1-3 0,0-1 0,-1-2 0,-3-2 0,1-1 0,-1-1 0,1-2 0,-1 0 0,1-2 0,0 0 0,-1-3 0,2 0 0,0-2 0,0 2 0,3 0 0,-1 3 0,0 0 0,1 1 0,2 6 0,0 4 0,0 5 0,2 1 0,2 6 0,0 4 0,3 3 0,0 2 0,0 2 0,0 1 0,-1 2 0,1-1 0,-1 0 0,1 0 0,-1 3 0,1-1 0,-1 0 0,0-1 0,1-1 0,-1 0 0,-2 0 0,1-2 0,-4 1 0,2-4 0,-1-1 0,0-2 0,0-3 0,-2 1 0,0-2 0,0-4-2,-2-1 0,0-4 0,-2-3 1,-1-3-4,-1-2 0,0-2 1,-1-1-1,1-1 2,0-1 1,-1-1 0,1-3 0,-1-1 1,1-2 1,-3 2 0,1-3 0,0 0 0,1 0 0,-2 0 0,1 0 0,0 2 0,1 1 0,2 4 0,1 3 0,0 3 0,0 1 0,-1 4 0,3-2 0,-2 2 0,0 2 0,0 1 0,2 4 0,2 2 0,2 5 0,3 1 0,3 3 0,0 2 0,2 2 0,0 2 0,0 0 0,-2 0 0,2-2 0,0 1 0,-3-1 0,3 1 0,-2 0 0,0-1 0,-1 1 0,0-2 0,-1 1 0,0-2 0,1 0 0,-4-4 0,-1-1 0,0-1 0,0-1 0,-1-1 0,2-3 0,-6-4 0,1-4 0,-2-3 0,-1-1 0,2 0 0,-1-3 0,0-1 0,1-2 0,-1-3 0,-1-2 0,1 0 0,-1 0 0,1-1 0,0 1 0,0 0 0,0 0 0,-1 2 0,3 3 0,1 3 0,0 2 0,1 2 0,1 9 0,2 5 0,2 6 0,3 4 0,1 2 0,-1 2 0,1 1 0,-1 1 0,-1-2 0,-1 2 0,0 0 0,-2 0 0,0-3 0,-3 2 0,1 1 0,0 0 0,-2-1 0,0-1 0,0-3 0,-2-1 0,0-2 0,-1 2 0,-1-2 0,0 0 0,1-5 0,-2-1-8,1-2 0,2-3 2,-3-2 1,3-4-1,-2-3 1,0-3 0,0-3 1,1-1 0,2-2 0,0 0 1,-1-4 1,0 2 0,2-1 0,0-1 1,0 0 0,0-2 1,0-1-1,0 0 1,0 3 0,0 1 0,0 5 0,2-1 0,0 3 0,0 0 0,0 8 0,0 2 0,0 3 0,-1 3 0,-1 1 0,2 2 0,0 4 0,1 1 0,-2 3 0,1 1 0,0 0 0,1 0 0,-1 0 0,1 0 0,0 0 0,-1-1 0,-2 1 0,0-2 0,0 0 0,0 1 0,0-3 0,0-1 0,0-1 0,-1-5 0,0 2 0,-1-2 0,1 0 0,-3-4 0,3-1 0,-1-4 0,1-2 0,-1-2 0,1-2 0,-1-2 0,1 0 0,1-4 0,0 1 0,0-5 0,0 1 0,0-2 0,0 0 0,0 0 0,0 2 0,0 2 0,0 2 0,0 1 0,0 1 0,0 2 0,0 5 0,0 3 0,1 5 0,0 5 0,1 5 0,3 1 0,-1 3 0,0 1 0,0 1 0,-2-2 0,0 2 0,-1-3 0,1 1 0,-1 1 0,1 0 0,-2-1 0,-2 0 0,1 0 0,-4-2 0,0 2-1,0-1 1,-1-5 0,1 1 0,1-1-4,-1 0 0,-1-2 0,0-2-1,-1 0 1,1-4-1,-1-1-2,1 0 7,3-1 0,-6-5 0,2 0 0</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3:14.711"/>
    </inkml:context>
    <inkml:brush xml:id="br0">
      <inkml:brushProperty name="width" value="0.06" units="cm"/>
      <inkml:brushProperty name="height" value="0.06" units="cm"/>
      <inkml:brushProperty name="color" value="#00A0D7"/>
    </inkml:brush>
  </inkml:definitions>
  <inkml:trace contextRef="#ctx0" brushRef="#br0">97 1847 9279,'0'-3'0,"0"-1"0,-1 3 0,-1-1 0,1-3 0,-1 1 0,1-2 0,1-1 0,0 0 0,0-1 0,2 0 0,1-3 0,1 0 0,1-1 0,3-1 0,1 1 0,0 0 0,0 2 0,2 0 0,-2-1 0,1 2 0,-1 2 0,-1 3 0,-1 0 0,-1 2 0,-2-1 0,-1 4 0,-4 1 0,-1 3 0,-2 0 0,-2 2 0,-1 0 0,1 1 0,-1 0 0,-1 0 0,-1 0 0,2 0 0,-3 0 0,2 2 0,0 0 0,1-3 0,-2 3 0,1-2 0,0 1 0,1 0 0,3-2 0,-1 2 0,1-2 0,0-1 0,-1 1 0,3-1 0,-2 0 0,2 0 0,-2-1 0,1-1 0,-2-1 0,1 1 0,1-3 0,0 1 0,3-4 0,1 1 0,1-3 0,0 0 0,1-1 0,1 1 0,-1 2 0,1-3 0,1 1 0,-1 0 0,1 0 0,-1-1 0,0-1 0,1-1 0,1 1 0,-2-3 0,0 1 0,2-1 0,2 0 0,-1 1 0,2-2 0,-2 0 0,2 0 0,-2 2 0,2 0 0,-2 0 0,-1 0 0,1 1 0,-2 0 0,0 3 0,0 1 0,-3-1 0,2 1 0,-3 1 0,-1 3 0,-4 0 0,-2 2 0,0 1 0,0 0 0,-1 3 0,0-1 0,-2 0 0,2 1 0,-3-1 0,0 1 0,3-1 0,-3 0 0,2 1 0,0-1 0,1 1 0,0 1 0,1 1 0,0-1 0,-1-1 0,1-1 0,0 1 0,2-1 0,-1 0 0,3 1 0,-1-4 0,3 0 0,0-3 0,0-3 0,0 2 0,0-3 0,0-1 0,3-1 0,-1 0 0,2-1 0,0-1 0,3-1 0,-1 1 0,1 1 0,0 1 0,1-1 0,0-1 0,0-1 0,1 1 0,0 1 0,-1 1 0,-1-1 0,1 0 0,0-1 0,-2 3 0,-1-1 0,-1 2 0,1 1 0,-1 0 0,-2 1 0,0 3 0,-4 1 0,-2 2 0,1 2 0,-4 0 0,1 1 0,-1 1 0,-1 1 0,-1 0 0,-1-1 0,1 0 0,0 0 0,-2 1 0,3 0 0,-1-1 0,0-1 0,2-1 0,-3 1 0,2 1 0,-1-2 0,1 2 0,1-4 0,1 2 0,2-2 0,2 0 0,1-2 0,2 0 0,1-4 0,2 0 0,2-2 0,1 2 0,-1-2 0,0 1 0,1-1 0,-3 1 0,0-2 0,1 0 0,1 0 0,1 0 0,-2-2 0,0 1 0,0 0 0,-1-1 0,2 1 0,1-1 0,2 1 0,-2-2 0,1 1 0,-2 1 0,-2 1 0,0-1 0,3 0 0,-1 2 0,-3 0 0,0 2 0,-3 1 0,-3 0 0,-1 2 0,-1 2 0,-2 2 0,1 0 0,-1 0 0,1 0 0,-1 2 0,-1-1 0,-1 0 0,1 1 0,1-1 0,0-1 0,0-1 0,-2 0 0,4 3 0,0-2 0,-1 0 0,3-1 0,-1-1 0,1 1 0,-2-3 0,4 2 0,1-4 0,3-1 0,0-2 0,-1-1 0,2 0 0,-1 0 0,1-2 0,0 1 0,3-3 0,-1 1 0,1 0 0,-1 0 0,1-2 0,2 0 0,1 0 0,0 1 0,1-1 0,0-2 0,2 0 0,1 1 0,1 1 0,0-1 0,1 1 0,-2-1 0,1 2 0,-2 1 0,0 1 0,-3 1 0,-2 2 0,0 1 0,-2 0 0,-2 3 0,-2-2 0,-2 4 0,0-1 0,-2 3 0,-3 1 0,-1 1 0,-2 1 0,-1 0 0,-1 1 0,-1 0 0,-2 3 0,0-1 0,1 0 0,-3 2 0,0-3 0,0 1 0,-1 1 0,2 1 0,-3-1 0,2 0 0,0 0 0,2-1 0,0-1 0,1-1 0,1 1 0,4-1 0,3-4 0,3 1 0,1-3 0,4 0 0,1-2 0,2 0 0,-1 0 0,1-2 0,-1 0 0,1-2 0,-1-1 0,0-1 0,3 0 0,0-1 0,0 1 0,1-1 0,1-1 0,0-1 0,1-1 0,1-2 0,0 0 0,0-1 0,2-2 0,2 0 0,4-2 0,1 0 0,0 0 0,0 0 0,2 3 0,-2-1 0,-1 2 0,-1 2 0,-1 2 0,-6 3 0,1 0 0,-2 2 0,-1 0 0,-1 3 0,-1-2 0,-5 1 0,-2 3 0,-4 0 0,-2 2 0,-2 2 0,-1-1 0,-2 2 0,-1 0 0,-2 0 0,-1 2 0,-1-1 0,-1 2 0,2 2 0,-3-2 0,0 0 0,-1 0 0,-1 3 0,-2-2 0,0 3 0,-1-1 0,0 1 0,-1 0 0,0 0 0,1 0 0,4-1 0,3-1 0,2-3 0,4-1 0,0-3 0,8-1 0,4-4 0,4-1 0,2 0 0,1-3 0,1 1 0,2-2 0,1-3 0,-1 1 0,2-2 0,1 0 0,-1 0 0,1 2 0,3-4 0,0 0 0,1-3 0,0 0 0,3 0 0,2-2 0,1 1 0,3-4 0,-2 2 0,1 1 0,-1 1 0,0 1 0,-3 2 0,0 0 0,-1 0 0,-5 3 0,-4 2 0,-2 1 0,-2 3 0,-1-2 0,-2 3 0,-3-1 0,0 1 0,-2 3 0,-4 0 0,-4 1 0,-2 1 0,-6 0 0,1 4 0,-3 1 0,-1 0 0,-1 1 0,-2 1 0,-1 1 0,-2 2 0,2 1 0,-4 0 0,0 0 0,-1 0 0,-1 2 0,1 2 0,-1 0 0,0 0 0,1 0 0,2 2 0,1-2 0,2 1 0,5-7 0,2 0 0,4-4 0,4-3 0,5-1 0,5-4 0,1 0 0,3-1 0,-2-3 0,4 0 0,1 0 0,0-2 0,1 1 0,-1-1 0,2 1 0,1 0 0,-1-3 0,3 0 0,1 0 0,1-1 0,0-1 0,0 0 0,1-1 0,1-1 0,0 0 0,2-2 0,-1 0 0,-1 1 0,-4 3 0,-2 1 0,-2 1 0,-3 1 0,-1 3 0,-5 0 0,-2 5 0,-4-1 0,-2 2 0,-2 4 0,-1-2 0,-2 0 0,-1 2 0,-2 1 0,0 0 0,0 1 0,-1 2 0,-2-1 0,0 2 0,-2 0 0,1 0 0,-3-2 0,2 3 0,-1 0 0,-2 1 0,0 3 0,0 0 0,1 0 0,0-2 0,3-1 0,1 0 0,1-3 0,4-2 0,2 1 0,5-7 0,4 0 0,5-2 0,1-3 0,4-2 0,0-1 0,1 1 0,3-3 0,1 0 0,0-1 0,2-1 0,1 1 0,0-1 0,1 0 0,1-2 0,3-2 0,3-2 0,1-2 0,1 0 0,-1 0 0,1-1 0,0 0 0,-2-1 0,-1 2 0,-3-1 0,-2 3 0,-3 1 0,-3 1 0,-2 3 0,-1 1 0,-1 3 0,-2 1 0,-3 2 0,-1 2 0,-1 0 0,-2 1 0,0 2 0,-4 1 0,-3 1 0,2-1 0,-2 3 0,-2 1 0,0 1 0,-5 3 0,2-1 0,0 1 0,-1 0 0,-1-1 0,-2 2 0,-1 0 0,1 0 0,1-2 0,2 3 0,-1 0 0,-1-1 0,2 1 0,-1-2 0,2 1 0,2-1 0,3-1 0,1-1 0,3-1 0,2-2 0,5-2 0,0-3 0,3-2 0,1-2 0,0-2 0,0 1 0,1-3 0,0 0 0,-1 0 0,2-2 0,-2 0 0,1-1 0,2-3 0,-2 0 0,4-2 0,-1-1 0,-1-3 0,2 0 0,2-2 0,0-1 0,0 2 0,-3-3 0,2 3 0,-1 0 0,0 0 0,-3 1 0,-4 4 0,0 3 0,-2 3 0,-2-1 0,-2 4 0,1 2 0,-1 1 0,0 4 0,-4-2 0,-1 6 0,-1 1 0,2-1 0,-2 2 0,-1 0 0,-1 0 0,0 4 0,-1-1 0,1 1 0,0 0 0,-1 1 0,1 3 0,1-1 0,1-1 0,0 1 0,-3-1 0,1 1 0,0 1 0,1-3 0,1 0 0,0 0 0,0 0 0,1-2 0,1 1 0,0-2 0,0-4 0,5-3 0,1-4 0,3-2 0,1-3 0,-1-1 0,2-3 0,0 0 0,0-2 0,1 0 0,0-2 0,-1 0 0,0-2 0,2 0 0,-3 0 0,1-2 0,0-3 0,-2 4 0,2-5 0,-2 3 0,-1 1 0,1 0 0,-2 2 0,0 3 0,-3 3 0,1 0 0,-1 3 0,-1-1 0,0 1 0,-1 4 0,0 0 0,0 0 0,0 3 0,0 1 0,0 4 0,-2-1 0,0 4 0,0 0 0,2 3 0,-3 2 0,1 4 0,0 0 0,-1 1 0,3 2 0,-3-1 0,1-1 0,-1 1 0,1 0 0,2-2 0,-2 0 0,0-2 0,0 1 0,2-3 0,0 0 0,0-1 0,0-2 0,0-4 0,0-3 0,2-4 0,0-4 0,0-3 0,1-1 0,-1-1 0,1-1 0,1-1 0,-1-2 0,-1 1 0,2-1 0,0-1 0,-1 0 0,-1-2 0,2-2 0,-1-1 0,1 1 0,-2-3 0,2 4 0,-2 0 0,0 1 0,1 5 0,-1 2 0,-1 4 0,0 4 0,-1 3 0,0 4 0,0 3 0,0 0 0,0 2 0,0 3 0,0 2 0,0 2 0,0 4 0,-1-2 0,0 1 0,-1 0 0,0 0 0,1 1 0,-1-1 0,0 1 0,-2-3 0,2 0 0,0-1 0,-1-1 0,2-1 0,-3 1 0,1-3 0,2-1 0,-1-3 0,0-2 0,1-1 0,-1-6 0,2-1 0,-3-4 0,1-1 0,1-1 0,0-1 0,1-1 0,0-2 0,0-1 0,0-2 0,0-1 0,0 0 0,0 1 0,0-1 0,0 1 0,0-1 0,0 1 0,0 2 0,0 3 0,0 3 0,0 2 0,0 1 0,0-1 0,0 4 0,0 3 0,0 3 0,0 4 0,0 0 0,0 1 0,0 0 0,0 3 0,0 1 0,0 2 0,0 0 0,0 3 0,0-1 0,0 1 0,0-2 0,0 1 0,-1 0 0,-1 1 0,1-4 0,-3 1 0,1-4 0,-1 0 0,2 0 0,-2-1 0,2-3 0,-1-4 0,3-4 0,-2-3 0,0 0 0,0-2 0,2 0 0,0-1 0,0-3 0,0-1 0,0-1 0,0-1 0,0-1 0,0 0 0,0-3 0,0 2 0,0 0 0,1-2 0,0 2 0,1-1 0,0 2 0,1 2 0,-1 3 0,0 1 0,1 2 0,-3 4 0,3 0 0,-3 6 0,0 4 0,0 3 0,0 2 0,0 1 0,0 2 0,0 2 0,0 0 0,0-1 0,0 1 0,0-1 0,0-1 0,0 1 0,-2 0 0,0-2 0,-2 0 0,2-1 0,0-1 0,1-2 0,-1 0 0,0-4 0,0-2 0,2-2 0,-1-4 0,-1-3 0,2 0 0,-3-2 0,1 1 0,-1-1 0,1 1 0,2-1 0,0-1 0,0 0 0,0-3 0,0 2 0,0-1 0,0-2 0,0 1 0,1 0 0,0 3 0,2 0 0,-1 2 0,0 0 0,0-1 0,1 4 0,-1 0 0,-1 4 0,1 3 0,-2 3 0,0 2 0,0 4 0,0 3 0,0-1 0,0 1 0,0 0 0,0-2 0,-2 2 0,0 0 0,-2-2 0,1 1 0,0-1 0,-2-1 0,1 0 0,0 1 0,-1 1 0,-1-3 0,-3 1 0,1-3 0,-1 2 0,0 1 0,0 0 0,-3 0 0,2 0 0,-2 0 0,0 0 0,-1 1 0,1 1 0,2 0 0,-2-4 0,3 0 0,0 0 0,-1 1 0,2-2 0,1-1 0,1-2 0,0-1 0,1-2 0,1 1 0,0-4 0,-1 2 0,1-3 0,3 0 0,-2-3 0,3 0 0,0-4 0,0 1 0,0-1 0,0 1 0,1 0 0,1-1 0,1 1 0,2-1 0,0-1 0,2-1 0,-1 1 0,3 1 0,-1-1 0,0-1 0,0 0 0,2 1 0,0-1 0,0 2 0,1-3 0,1 1 0,1 0 0,0 0 0,-2-2 0,-1 2 0,1 1 0,-1-1 0,1 1 0,-1 0 0,-1 1 0,0 0 0,0 2 0,-3 0 0,-1 0 0,-1 0 0,-2 3 0,2-1 0,-2 2 0,0-1 0,-2 1 0,-2-1 0,1 2 0,-1 2 0,1 0 0,0 2 0,-1 1 0,-1 3 0,-2 0 0,1 1 0,-1 0 0,-1-1 0,0 3 0,0 0 0,-1 1 0,-2 1 0,-2 0 0,0 0 0,0 2 0,-2-1 0,1 1 0,-2 0 0,0 0 0,-2 2 0,1-2 0,1 0 0,0 1 0,1-2 0,-2 1 0,0-3 0,-2-1 0,3 1 0,-1-3 0,1 1 0,-1 1 0,1 1 0,-1-2 0,2 0 0,0-1 0,2-2 0,1 2 0,0 0 0,0-1 0,3 1 0,-2-3 0,2 0 0,0-2 0,-1 2 0,-1-2 0,2 1 0,-1-1 0,1 2 0,-1-2 0,-2 0 0,0 0 0,-2 1 0,1 0 0,-1 0 0,-1 0 0,0-1 0,0 2 0,1 1 0,2-1 0,-2 0 0,3 0 0,0-1 0,-1-1 0,2-1 0,1 1 0,1 1 0,0-2 0,-1 0 0,1-1 0,-1 0 0,1 1 0,0-2 0,-1 2 0,1 0 0,-1 0 0,1 0 0,-1 0 0,1-2 0,-3 3 0,1 0 0,0 0 0,1 0 0,1-2 0,1 2 0,1-1 0,3-1 0,-2-2 0,3 0 0,3 0 0,1 0 0,2-3 0,0-1 0,0 0 0,1 0 0,-1 0 0,1-3 0,1 0 0,1-2 0,2 2 0,0-2 0,1 1 0,1-1 0,0-2 0,2 2 0,0-1 0,2-1 0,2-1 0,2-1 0,0 1 0,-1 1 0,-1-1 0,1 1 0,0 0 0,-1 0 0,1 1 0,-5 2 0,-1 0 0,0 0 0,0 1 0,0 0 0,-2-1 0,0 2 0,-2-2 0,1 3 0,-1-1 0,0-1 0,0 0 0,-3 3 0,0 0 0,-1-1 0,2 2 0,-4-1 0,2 1 0,-2 1 0,1-1 0,-4 1 0,2 2 0,-3 0 0,-3 0 0,0 2 0,-4 1 0,1 1 0,-1 1 0,-2 1 0,-2 0 0,-2 0 0,-1 1 0,-1 2 0,-1 1 0,-1 1 0,1-1 0,-4 3 0,-3 2 0,0 0 0,-1 1 0,1 0 0,-1 1 0,1-2 0,1-2 0,2 0 0,3 0 0,1-1 0,0-1 0,3 0 0,-2-2 0,1-2 0,1 1 0,3-2 0,-1 0 0,0 1 0,-2-1 0,3 1 0,-1-1 0,0 0 0,1 1 0,-1-1 0,2 1 0,2-1 0,-1 0 0,3-1 0,0-1 0,1 1 0,0-1 0,-1-1 0,1 1 0,2-1 0,-1-1 0,1 1 0,0-1 0,-2 0 0,2 2 0,-3-2 0,0 3 0,2-4 0,-1 2 0,1 0 0,1-2 0,-1 3 0,2-2 0,-3 1 0,2-1 0,-1 0 0,1 2 0,1-2 0,-1 3 0,1-3 0,1 2 0,-1-3 0,0 2 0,-1 0 0,-1-1 0,1 2 0,0-2 0,-2 2 0,-1-2 0,2 3 0,-2-3 0,3 2 0,-2-2 0,0 3 0,-3-1 0,3-1 0,0 0 0,1-1 0,-1 0 0,2 1 0,-2-1 0,-1 0 0,1 2 0,0-2 0,2 3 0,-2-3 0,2 0 0,-1-2 0,3 0 0,0-3 0,0-1 0,0-2 0,2 0 0,1-1 0,1 1 0,-3-1 0,1 1 0,-1 0 0,1-1 0,0 1 0,0-1 0,1 1 0,-1-1 0,-1 1 0,2 0 0,-1-1 0,0 2 0,1 0 0,-2 0 0,2 0 0,0 0 0,-1-2 0,3 1 0,-1 1 0,-1 1 0,2 2 0,-2-2 0,1-1 0,2 1 0,-2 0 0,2-1 0,-2 2 0,0 0 0,1 0 0,1 1 0,0-3 0,1 1 0,-1 1 0,1-1 0,-2 1 0,0 0 0,0 0 0,-1 0 0,2 1 0,1-1 0,-1-1 0,0 1 0,1 1 0,-1-1 0,-2 0 0,2 1 0,-2-2 0,2 1 0,0-1 0,0 2 0,1-2 0,-1-1 0,1 2 0,-1-3 0,0 2 0,2-1 0,0 0 0,-1 0 0,2 0 0,-2 1 0,-1-1 0,1 0 0,-1 0 0,1 0 0,-1 1 0,0-1 0,1 2 0,-1 0 0,1-2 0,-1 1 0,0 0 0,1 1 0,-1-1 0,-1 2 0,-1-2 0,1 0 0,1 0 0,-1 1 0,0 0 0,0 0 0,0-1 0,0-1 0,2 2 0,-1 0 0,0 1 0,1-2 0,-1 1 0,1-1 0,-2 2 0,0-2 0,0 1 0,0-1 0,0 2 0,2-2 0,-2 1 0,0-1 0,0 3 0,-1-2 0,0 1 0,1 0 0,-1-3 0,2 1 0,1 1 0,-1-2 0,0 2 0,1-1 0,-1 2 0,1-1 0,-1-1 0,1 0 0,-1 2 0,0-1 0,1 0 0,-1-1 0,1 1 0,-1-1 0,0 2 0,-1-1 0,-1-1 0,1 0 0,1 1 0,-1-2 0,0 1 0,0 1 0,-1-1 0,2 1 0,1 0 0,-1-2 0,0 1 0,-1 1 0,-1-1 0,1 0 0,0 2 0,0-1 0,-1 0 0,1-1 0,0 1 0,0-1 0,0 2 0,-1-2 0,0 0 0,0 0 0,1-2 0,1 3 0,1-1 0,-3-2 0,0 3 0,0-1 0,0-1 0,1 3 0,-2-1 0,0-1 0,2 1 0,-1 1 0,-1-1 0,0 0 0,2 1 0,0-3 0,0 0 0,0 3 0,-2-2 0,1 0 0,-1 0 0,-1-1 0,2 2 0,0 0 0,-1-2 0,-1 0 0,3 0 0,-1 0 0,-1 0 0,3 0 0,-2-2 0,2 1 0,-2 0 0,0 1 0,-1 1 0,1-1 0,-2 1 0,2 0 0,-1 0 0,1 0 0,-3-1 0,2 1 0,-1 0 0,0-1 0,1 3 0,-1-2 0,0-1 0,0 1 0,-2 0 0,2 2 0,0-2 0,1-1 0,-1-1 0,0 0 0,2-1 0,-2 3 0,2 0 0,-2-1 0,1-1 0,-1 0 0,0-1 0,1 1 0,0-1 0,-1 3 0,-1 0 0,1-1 0,-1-1 0,2 0 0,0 2 0,-3-2 0,3 2 0,0-2 0,-2 2 0,1 0 0,-1 0 0,2 0 0,-3-2 0,3 3 0,-1-1 0,0-1 0,0 1 0,-1-2 0,1 2 0,-1-2 0,1 2 0,-1-2 0,1 2 0,0 0 0,0-1 0,-1-1 0,1 0 0,-1-1 0,1 1 0,-1-1 0,-1 1 0,0 0 0,0-1 0,0 1 0,0-1 0,0 3 0,0 0 0,0-1 0,0-1 0,0 0 0,0-1 0,0 1 0,0-1 0,0 1 0,0 0 0,0-1 0,0 1 0,0-1 0,0 3 0,0 0 0,0-1 0,0-1 0,2 0 0,0-1 0,-1 1 0,0-1 0,-1 1 0,0 0 0,0 1 0,0 1 0,0-1 0,0-1 0,0 0 0,0 0 0,0-1 0,0 1 0,0-1 0,0 1 0,0-1 0,0 1 0,0 0 0,0-1 0,0 1 0,0-1 0,0 1 0,0 0 0,0-1 0,0 1 0,0-1 0,0 1 0,0 0 0,0-1 0,0 1 0,0-1 0,0 3 0,0 0 0,0-1 0,0-1 0,-2 0 0,0-1 1,0 1 0,0-1 1,-1 1-1,1 0 2,-1-1 1,2 3-1,-3 0 1,1-1-1,-1-1 1,3-1 0,-2 2 0,1 0 1,0 1 1,-2-1-1,1-1 0,-1-1 0,3 1 0,-2 0-1,0-1 1,2 3-1,-2 0-1,1-1 1,0-1 0,-1 0-2,0-1 0,-2 3 1,3 0-1,-1 1 0,0-1 0,-1 0 1,1-2-1,-1 2 1,2-2-3,-2 2 1,2 0 0,0 1 0,-1-1 0,1 1 1,-1 1-1,1-3 0,1 3 0,-3-1 0,-1 0 0,1-2 0,0 3 0,-1-2 0,1 3 0,0-2 0,-1 0 1,1 1 0,0-1-1,-1 0 0,2-1 1,-1 1-1,0 0 1,1 0 0,1 0 1,-3 2-2,0-1 1,2-2 0,-1 1 0,-1 1 0,2-1 1,-1 3 0,3-3 5,-1 0-4,-3 2 0,3-4 4,-2 3-1,2 0-7,0 2 0,-1 3 0,-1 0 0</inkml:trace>
  <inkml:trace contextRef="#ctx0" brushRef="#br0" timeOffset="2395">398 225 9856,'4'0'0,"-2"-3"0,1 2 0,-2-2 0,2 3 0,-3 0 0,-2 0 0,0-3 0,-1 3 0,3-6 0,0 2 0,0 0 0,1 0 0,1-1 0,1-1 0,2 0 0,-1-1 0,1 1 0,0 0 0,1-1 0,0 1 0,1-1 0,1 1 0,-2 0 0,1-1 0,-1 1 0,3-1 0,-1 1 0,0-1 0,-1 1 0,0 2 0,-1-1 0,0 0 0,1 2 0,-1-1 0,1 1 0,-1-1 0,-2 3 0,1-1 0,0 1 0,0-1 0,2 0 0,-2 0 0,0-1 0,0 2 0,0-2 0,0 1 0,2 0 0,-1-2 0,1 1 0,-1 1 0,0-1 0,1 2 0,-1-3 0,1 2 0,-3-1 0,0 3 0,1 0 0,1 0 0,0 0 0,1-2 0,-3 1 0,0-1 0,1 1 0,1 1 0,0 0 0,1 0 0,-1 0 0,1 0 0,-1-1 0,0 0 0,1-1 0,-1 0 0,1 2 0,-1-1 0,1-1 0,-1 1 0,0-1 0,1 1 0,-1 1 0,1 0 0,-1 0 0,0 0 0,1 0 0,-1 0 0,1 0 0,-1 0 0,1 1 0,2 1 0,-4-1 0,1 1 0,0-1 0,0-1 0,0 0 0,0 0 0,1 2 0,-1-1 0,1 1 0,-1-1 0,0 1 0,1 0 0,-1 0 0,-1 1 0,-1-1 0,1 2 0,1-2 0,0 2 0,0 1-1,1 1 0,-1 1 0,1-1 1,-3 0 0,-1-1 0,1-1 0,0 1 0,-2-2 0,1 2 0,0 0 0,2 0 0,-1 2 0,-1-1 0,1-1 0,-3-1 0,2 0 0,1 0 0,-2 1 0,1 0-1,0 0 1,1 2 0,-1-1 0,-1 0-2,1-2 0,-3 2 1,3-2-3,0 2 1,-2 0-1,3 1 0,-1-1 0,0 0 0,-2-1 1,1-1-4,0 1 1,1 1-1,-1 0-1,2 1 1,-3-1-1,2 0 1,0 1 1,-2-1 0,2 1 0,-1-1-3,0 0 0,1 1 1,-2-1 2,1 1 0,0-1 0,-1 1 0,1-1 1,0 0 1,0 1-1,-2-1 1,1 1 0,1-1 1,-2 0 0,3 1-1,-3-1 1,0 1 1,2-1 0,1 0 0,-2 1-1,0-1 1,-1 1 0,0-1 0,0 1-1,0-1 1,0 3-1,0-1 1,0 0-2,0-1 1,0-1 0,0 1 0,0-1-2,0 1 1,0 0 0,0 1 0,2 0-1,0 0 0,0-1 0,-2 0 0,0-1-1,0 0 0,0 1 1,0-1-1,0 1 0,0-1 1,0 1 0,0 1 0,0 1 0,0-2 1,0 1-1,0-2 1,-1 0-2,-1 1 1,2 1 2,-3 1 0,3-1 1,0-1 0,-1-1 0,0 1 1,-2 1-2,2 1 1,0-1 0,1-1 0,-2 0-1,0 1 1,-1 0 0,2 0-1,-1-1 0,0 0 0,-1 0 0,1 1 1,0 0-2,-1 0 1,2-1-1,-1 0 1,-1 0-2,-2 1 1,2 0 0,-1 2 0,1-1-1,-1-1 1,2 1-1,-2 0 1,0-1 0,0-1 0,-1-1 0,2 1 0,0-1 1,0 1 0,-1-1 0,1 0 0,0 1-1,1-1 1,-3 1 0,1-1 1,1 1 1,-2-3-1,2 0 1,0 1-1,0 1 1,-2 0-1,1 1 1,0-1-1,0 0 1,2 1-1,-3-1 1,1 1-2,1-1 1,-1 0 0,2 1 0,-2-1 0,1 1 0,0-2 1,1 0-2,0 0 0,-3-1 1,3 2-1,-2 1 1,0-1 0,0 1 0,1-1 0,0 0 0,2 0 0,-3-1 0,1-1-1,-1 1 1,3 1 0,-2 0-1,1-1 0,0-1 1,-3 0 0,3 3 0,0-1-1,-1 1 1,2-2 0,-3 0 0,2 0 0,0 0 0,-1 0 0,0 1 0,1-1 0,-1-1 1,-2 0 0,1 3 0,0-1 0,0 1 0,0-1 0,-1 1 0,1-1 0,2 0 0,-3 1 1,0-1-1,0 1 0,1-1 1,-2 0-1,2 1 1,-1-1-1,1 1 0,-2-2 1,3 0-1,-2-1 0,1-1 0,0 1 0,-3-1 1,1 0-1,0 0 0,-1 1 0,1-1 0,-1 0 0,1-1 0,-1 3 0,1-1-1,0 0 1,-1 1 0,1-3 0,-1 2 0,1 0 0,0 1 0,-1-2-1,1 0 1,-1 2 0,1-1-1,-1-1 0,1 1 1,0-3-2,-1 1 1,1 2 0,-1-1 1,3-1-1,1-2-2,0 3 1,1-3-1,2 3 2,0-3 0,2 0 1,3-1 0,0-1 1,0 1 0,-1-3 0,1 1 0,1-1 0,0 2 0,0-2 0,1-1 0,-1-1 0,3 0 0,-1 1 0,1 0 0,0-2 0,-1 1 0,3-3 0,0-1 0,1 0 0,1-2 0,0-1 0,0-1 0,2-1 0,-1 1 0,1-2 0,-2 0 0,0 2 0,0 0 0,0 1 0,0-2 0,0 0 0,-3 0 0,0 2 0,0-1 0,-3-1 0,3-3 0,-2 3 0,0-1 0,-1 0 0,0 1 0,-1 0 0,3-2 0,1-2 0</inkml:trace>
  <inkml:trace contextRef="#ctx0" brushRef="#br0" timeOffset="4132">732 84 9916,'0'-5'-6,"0"1"0,0 2 6,0-2 0,0-1 0,0-1 0,0 2 0,2 2 0,3-1 0,0 1 0,2-1 0,0 2 0,2-2 0,4 0 0,3 1 0,6 0 0,2 1 0,3-2 0,2 3 0,1-2 0,0 1 0,-2 1 0,-3 0 0,-4 0 0,-4 0-11,-2 0 0,-4 1-1,-2 1 0,-6-2 0,-3 3 4,-3-3 1,-4 2-1,-1 1 1,-3-2 1,-1 0 1,-1-1 0,0 0 0,0 0 1,1 0 1,-4 0-1,0 0 1,-2 0 1,1 0 0,0 0 0,-1 0 0,0 0 1,1 0 0,-2 0 0,-2-1 1,2 0-1,1-2 1,4 1 0,-1 2 0,4 0 0,2 0 0,2 0 0,4 0 0,3-3 0,3 3 0,4-2 0,-1 1 0,0 1 0,1 0 0,-1 0 0,1 0 0,0 0 0,1 0 0,0 0 0,0 0 0,1 0 0,1 0 0,0 0 0,1 0 0,-1 0 0,1 0 0,-1 0 0,0 0 0,2 0 0,-2 0 0,1 0 0,0 0 0,-3 2 0,0 0 0,-1 0 0,0 1 0,-4-1 0,0 1 0,0 0 0,-3 1 0,0-2 0,-4 0 0,-4 1 0,-3-1 0,-1-1 0,-1 0 0,0-1 0,1 0 0,-2 0 0,-1 0 0,1 0 0,0 0 0,0 0 0,1 0 0,0-1 0,1 0 0,1-2 0,0-1 0,4 2 0,0-1 0,3-1 0,1 1 0,1 0 0,2 0 0,2 0 0,3-1 0,3 2 0,3 0 0,1 1 0,2 1 0,0-2 0,1 0 0,-1 1 0,2 0 0,-1 1 0,2 1 0,1 1 0,-2-1 0,1 4 0,1 0 0,1 0 0,-2 4 0,-1 0 0,0 0 0,-2 1 0,2 1 0,-2-1 0,-2 1 0,-3-1 0,-2-2 0,-3 2 0,-2-2 0,-1 1 0,-1-3 0,0-2 0,-1 1 0,-1-2 0,1 2 0,-4-3 0,0 0-1,0-2 0,-2 0 0,0 0 0,-2 0-2,-1 0 0,0 0 0,0 0 0,0 0 0,0 0 1,-1-2-1,-1-2 1,1 0 1,0-1 0,2 1 0,-1-3 0,0-1 1,0 0 0,3-2 0,-1 3 0,2-3 0,2 0 0,0 0 0,0-1 0,2 1 0,1 1 0,1 0 0,0 3 0,3 0 0,1 2 0,2 2 0,0 1 0,2 2 0,-1 1 0,2 2 0,2 2 0,0 0 0,0 1 0,0 2 0,1-1 0,-1 2 0,0 2 0,0 0 0,3 1 0,-3 0 0,0 1 0,1 1 0,-2 3 0,-1-3 0,-1-1-1,-2-1 1,1 0 0,-5-1 0,0-1-8,-1-3 0,-1 2-22,0-2 22,0-2 0,-3-4 0,1-3 0,-2-2 1,-1-1 0,-1 0 0,0-2 1,0-1 1,-1 1 0,-1-1 0,-1-2 1,0-1 1,0 0 1,2-1 0,-1 1 0,0 1 2,2-3 0,0 0 0,-1 0 0,1 0 0,-1 2 0,4 2 0,1-1 0,1 2 0,1 4 0,1 3 0,1 1 0,1 4 0,4-1 0,-1 2 0,1 1 0,0 2 0,1 1 0,1 3 0,1-1 0,0 1 0,1 0 0,-1 1 0,-1 1 0,1-2 0,-2 3 0,0-1 0,0 0 0,-3-1 0,-2-3 0,0-1 0,-1 0 0,-2-2 0,0-1-1,0-4 1,0 0-4,-2-3 1,0-2 0,-1-1-1,-1 0-1,0 0 0,1-2 0,-2 2-1,1-1 0,2-1 1,-3 3 0,4 1 3,-1 3 0,4-1 0,2 4 0,2 2-1,0 0 1,1 4 0,-1-2 0,0 1-3,1 2 1,1 2 4,1 1 0,0 0 0,-3-2 0</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3:29.644"/>
    </inkml:context>
    <inkml:brush xml:id="br0">
      <inkml:brushProperty name="width" value="0.06" units="cm"/>
      <inkml:brushProperty name="height" value="0.06" units="cm"/>
      <inkml:brushProperty name="color" value="#00A0D7"/>
    </inkml:brush>
  </inkml:definitions>
  <inkml:trace contextRef="#ctx0" brushRef="#br0">7 112 9409,'0'-6'0,"0"-1"0,0 3 0,0 0 0,0-1 0,0 1 0,0 0 0,-1 2 0,-1-2 0,1 2 0,-1-3 0,1 4 0,1-3 0,0 2 0,0 1 0,0-1 0,0 2 0,0 2 0,0 0 0,1 2 0,1 1 0,0 1 0,2 1 0,-2 1 0,0 1 0,1 1 0,-2-1 0,3 1 0,-1 0 0,-2-1 0,1 1 0,-1 2 0,1-1 0,0 0 0,-1-1 0,1 0 0,0-1 0,-1-1 0,0-1 0,-1 0 0,0-3 0,0 0 0,0-3 0,0-1 0,0-3 0,0-3 0,0-1 0,0 1 0,0-1 0,0-2 0,2 2 0,0-2 0,0-1 0,-2 0 0,1 0 0,0 0 0,2 0 0,-2 0 0,0 0 0,-1-1 0,0 3 0,0 0 0,0 2 0,0 0 0,0-1 0,0 4 0,0 1 0,0 4 0,0 2 0,0 2 0,0 0 0,0 1 0,0 2 0,0 1 0,0 2 0,0-1 0,0 0 0,0 0 0,0 1 0,0 1 0,0 0 0,-1 0 0,0 0 0,-2 0 0,2 2 0,-2-1 0,1 1 0,0-2 0,-1 0 0,2 0 0,-3-1 0,1-1 0,2-3 0,0-3 0,0-1 0,-1-1 0,1-2 0,-1-3 0,2-2 0,0-2 0,0 0 0,0-1 0,0-1 0,0-2 0,0 0 0,0-1 0,0 1 0,0-1 0,0 0 0,0-1 0,0-1 0,0 0 0,0 0 0,0 0 0,-1 1 0,-1 1 0,0 0 0,1 0 0,0 2 0,1 0 0,0 2 0,0 3 0,0-1 0,0 5 0,0 0 0,0 4 0,0 4 0,0 1 0,1 2 0,0 0 0,1 1 0,1 2 0,-3 1 0,0-1 0,2 0 0,-1 1 0,1-1 0,0 1 0,0 1 0,-1-2 0,1 1 0,-1-2 0,1 0 0,-1 0 0,1 0 0,0-1 0,0-2 0,-2 2 0,3-4 0,-3 0 0,0-1 0,0-2 0,0-1 0,0-3 0,0-1 0,0-3 0,0-4 0,0 1 0,0-1 0,-2-1 0,0-1 0,1-1 0,-1 1 0,1-1 0,-1-1 0,0 1 0,-1-2 0,1 4 0,1 0 0,0 1 0,0 1 0,0-1 0,-1 1 0,0 2 0,2 2 0,0 4 0,0 2 0,0 2 0,2 1 0,3 1 0,0 1 0,2 3 0,0 0 0,1 2 0,0 0 0,3 0 0,-1-1 0,1 0 0,3 2 0,1-1 0,0 1 0,1-2 0,1 0 0,1 0 0,-1-1 0,-1-1-1,-1-3 1,-1-1 0,-2 0 0,0-1-6,-1-2 0,1-1-10,-4-3 12,1 0 0,-6-1 0,-3-1 0,-4-2 0,-2-2 1,0-1-1,-1 1 1,1 0 0,0-1 0,-4-1 1,0-2-1,-2 1 1,-1 0 0,-1 0 0,0 1 1,-1-2 0,1 0 0,-2 3 1,1-2-1,1 2 1,0 1 0,1-1 0,1 1 0,2 2 0,1 2 0,3 1 0,1-2 0,3 3 0,2 0 0,2 1 0,1 3 0,2-1 0,2 1 0,4 0 0,0 3 0,1-1 0,1 0 0,0 1 0,1-1 0,2 1 0,1-1 0,0 1 0,2 1 0,0 1 0,0-2 0,1 0 0,-1-2 0,1-1 0,1 1 0,-4-1 0,0-1 0,-3 0 0,-3-2 0,-2 0 0,-6-2 0,-3-1 0,-4-2 0,-2-1 0,-1-1 0,-1 1 0,-3-2 0,-3-1 0,-2 1 0,0 0 0,-2-1 0,2 0 0,-2-2 0,1 0 0,-2 0 0,0 1 0,0-1 0,2 1 0,-1 1 0,4 1 0,-1 1 0,2 1 0,3 1 0,3 2 0,2-2 0,0 2 0,2-1 0,3 3 0,4 0 0,2 1 0,-2 1 0,2 0 0,0 2 0,3 1 0,1 1 0,0-1 0,4 0 0,0 1 0,1 1 0,2-1 0,-1 2 0,0 0 0,2-2 0,-2 0 0,-1-1 0,0-1 0,-2 1 0,0-2 0,-4 1 0,-2-1 0,-2-1 0,-7-3 0,-6-1 0,-2-2 0,-3-2 0,-1 0 0,-2-1 0,0 0 0,-1-1 0,1 0 0,-2-2 0,1-1 0,-1-1 0,0 1 0,-2-4 0,1 1 0,0 1 0,2 1 0,1-1 0,2 3 0,2 1 0,5 3 0,2 1 0,1 0 0,3 4 0,3 0 0,2 2 0,2 0 0,1 4 0,1-1 0,3 0 0,1 2 0,1 0 0,0 2 0,0-1 0,0 3 0,-1-2 0,2 1 0,1 0 0,-1-1 0,2 2 0,0 0 0,-2 0 0,2-2 0,-1 2 0,-1 0 0,0 0 0,-1-2 0,-1 1 0,-2-3 0,-1-2 0,-4 1 0,-1-3 0,-3 1 0,-1-3 0,-3-1 0,-3-1 0,-1-2 0,-2-2 0,1-1 0,-2 1 0,-2-1 0,0-2 0,-2 1 0,0-2 0,-1 1 0,-2-1 0,2-1 0,-2-2 0,-1 0 0,0 0 0,1 3 0,0 0 0,2 0 0,0 3 0,5 2 0,2 2 0,3 1 0,3 2 0,4 0 0,-1 0 0,4 4 0,-1-1 0,2 1 0,3 0 0,1 3 0,1 0 0,0 1 0,0 0 0,3 2 0,2 0 0,1 0 0,-2 0 0,2 2 0,0-2 0,2 2 0,0-1 0,0 0 0,0-2 0,-2 0 0,-2-2 0,-4 2 0,-3-3 0,-1-1 0,-3-2 0,-2-1 0,-4-2 0,-3 1 0,-2-3 0,-2-2 0,-3 2 0,0-2 0,-3-1 0,-1-1 0,-1-1 0,-2-1 0,1 0 0,1 0 0,0-2 0,-2 0 0,0-1 0,-1 1 0,1 1 0,1-1 0,0 1 0,3 1 0,3 1 0,1 2 0,2 1 0,6 4 0,3 0 0,3 3 0,4 3 0,2 1 0,3 1 0,2 3 0,4-1 0,-1 1 0,2 0 0,0 1 0,0 0 0,1 0 0,2-1 0,1 0 0,-1 0 0,0 0 0,0-2 0,-1 1 0,1-3 0,-2 1 0,0-1 0,-1 0 0,-5-2 0,-1 0 0,-4-2 0,-2-1 0,-3-1 0,-2 2 0,-4-4 0,-2 0-1,-2-1 1,-3-3 0,-2 1 0,-1 0-2,-1 0 0,-3-1 0,-1-3 1,-1-1-1,-2 1 0,3 1 1,-1 1-1,-1-1 1,-1-2 0,-2 2 0,2-1 0,0 0 1,-2 2 0,-1 0 0,4 1 0,3 2 0,1 0 0,5 1 0,2 2 0,4 0 0,4 0 0,3 2 0,4 1 0,0 0 0,1 2 0,3 1 0,4 0 0,2 1 0,2-1 0,0 3 0,0 0 0,1 0 0,1 1 0,2 1 0,3-1 0,0 1 0,-1-1 0,4-1 0,1 1 0,0-1 0,0-1 0,-3-1 0,-5 0 0,0-2 0,-1-1 0,-4 1 0,-3-2 0,-2-2 0,-6 0 0,-6-1 0,-4-1 0,-5-1 0,-2-2-1,-3-2 1,-2-3-1,-2 1 1,-1 0-1,-1 1 0,-1 0 1,-1 0-1,0-1 1,-1 0 0,1-1 0,2 3 0,1 0 0,0 2 0,0-2 0,2 3 0,3-1 0,3 2 0,-1 1 0,4 1 0,0 0 0,4 0 0,1 2 0,6 1 0,1-2 0,2 2 0,0 0 0,1 0 0,2-1 0,1 3 0,2 0 0,2 0 0,1 2 0,1-1 0,4 0 0,1-1 0,0-1 0,4 0 0,-2 3 0,2-1 0,1-2 0,1 1 0,1-3 0,-3-1 0,-1 0 0,-1-1 0,-2 0 0,-4 0 0,-3 0 0,-6 0 0,-1 0 0,-6 0 0,-2 0 0,-4 0 0,-3-3 0,-3 0 0,-2-2 0,-1 1 0,-4 2 0,0-2 0,-2-1 0,-1 2 0,-1-2 0,1 3 0,0 0 0,0-1 0,-1 2 0,0-1 0,1 1 0,1 1 0,-1 0 0,5 0 0,-1 0 0,2 0 0,2 0 0,3 1 0,3 0 0,2 1 0,4 1 0,1-3 0,4 2 0,2 0 0,-1 1 0,1-2 0,1 2 0,0 1 0,3-2 0,1 2 0,3 0 0,4 0 0,0 2 0,2-3 0,1 1 0,3 1 0,1-3 0,1 1 0,0 1 0,2-1 0,-1-1 0,2 0 0,-4-1 0,-2 2 0,-3-3 0,-2 2 0,-4-1 0,0-1 0,-7 0 0,-2 0 0,-7-1 0,-2-1 0,-5 1 0,-2-3 0,-3 1 0,-4-1 0,0 1 0,-2-2 0,-1 1 0,-3 1 0,0-2 0,0 2 0,0-1 0,0 2 0,1-1 0,-1 1 0,2 0 0,1-1 0,0 2 0,4-1 0,1 1 0,1 1 0,2 0 0,2 0 0,3 0 0,1 0 0,3 0 0,2 0 0,4 0 0,0 3 0,2-1 0,1 1 0,1 0 0,1 1 0,1-1 0,3 1 0,1 1 0,2-2 0,1 2 0,4 0 0,1 0 0,5 0 0,0-1 0,3 0 0,1 0 0,1 1 0,3-2 0,0-1 0,-1 1 0,1-1 0,-3-2 0,-1 0 0,-1 0 0,-3 0 0,-1 0 0,-4 0 0,-2 0 0,-5 0 0,-4 0 0,-5 0 0,-3-2 0,-5 0 0,-1-3 0,-6 1 0,-1-2 0,-2 0 0,-2-1 0,-4 2 0,-1 0 0,0 0 0,-4 1 0,1-2 0,-2 1 0,-2 1 0,-2 2 0,2-2 0,-1 2 0,1 0 0,-2 1 0,2-1 0,1 0 0,0 1 0,7 0 0,1 1 0,4 0 0,2 0 0,2 1 0,4 0 0,1 1 0,5 0 0,1-2 0,3 0 0,3 0 0,1 0 0,2 0 0,2 0 0,3 0 0,3 0 0,3 1 0,1 1 0,3 0 0,1 0 0,3-2 0,2 1 0,1 1 0,6-2 0,3 3 0,1-3 0,2 0 0,1 0 0,-1 0 0,-3 0 0,-3 0 0,-5 0 0,-5 0 0,-3 0 0,-3 0 0,-2 0 0,-4-2 0,-4 0 0,-6 0 0,-8 0 0,-6-1 0,-3 0 0,-3 0 0,-1-2 0,-4 2 0,-2-2 0,-1 1 0,-2 0 0,-2 0 0,0-1 0,-3 0 0,1 0 0,-1 0 0,-1 2 0,0 0 0,-4-1 0,1 1 0,1 0 0,0 0 0,4 1 0,0 2 0,1 0 0,1 0 0,2 0 0,6 0 0,3 0 0,3 0 0,3 0 0,4 0 0,6 0 0,3 0 0,3 0 0,1 0 0,-1 2 0,1 0 0,2 0 0,2-2 0,3 0 0,2 1 0,0 0 0,2 2 0,1-1 0,2 0 0,3 1 0,1 0 0,3-1 0,3 2 0,3 0 0,2-1 0,5 1 0,2 1 0,2-2 0,0 0 0,-5 0 0,-6-2 0,-4 1 0,-4 0 0,-5-1 0,-6-1 0,-7 0 0,-8 0 0,-3 0 0,-3 0 0,-1-1 0,-2-1 0,-4-2 0,-3 1 0,-6-3 0,-1 2 0,-3-2 0,-2 0 0,-1-1 0,-3 1 0,0-1 0,0 1 0,0 2 0,-1 0 0,-1 1 0,0 2 0,-2-2 0,2 1 0,1 0 0,2 2 0,3 0 0,2 0 0,2 0 0,2 0 0,5 0 0,6 0 0,2 0 0,2 0 0,4 2 0,3 0 0,1 0 0,3-2 0,1 0 0,2 1 0,1 0 0,3 2 0,1 1 0,4-2 0,1 1 0,1 1 0,2-1 0,2 2 0,2 1 0,3 0 0,3-2 0,1 2 0,2-3 0,2 2 0,4-1 0,4-1 0,4 2 0,-1-2 0,0-1 0,1-1 0,1 1 0,-1-1 0,-2-1 0,-2 0 0,-7-1 0,-4 0 0,-4-1 0,-5-3 0,-4 3 0,-6 0 0,-3-1 0,-6 2 0,-2-3 0,-7 2 0,-4-1 0,-6 1 0,-4 0 0,-3 0 0,-4 2 0,-1 0 0,-1 0 0,-3 0 0,1 0 0,-3 0 0,-1 0 0,-1 0 0,3 0 0,0 0 0,0 0 0,0 3 0,0 0 0,1 2 0,1-1 0,0 0 0,4 3 0,4-1 0,4 0 0,5-1 0,7-1 0,3 0 0,5 0 0,3-2 0,0-1 0,4-1 0,0 2 0,2 1 0,2 0 0,1-1 0,3 2 0,1-1 0,0 1 0,4-3 0,1 2 0,1-1 0,-1 1 0,2-1 0,2-2 0,3 0 0,2 0 0,3 0 0,1 0 0,2 0 0,0 0 0,0-2 0,-2-1 0,-2-1 0,-4-1 0,-3 2 0,-4 1 0,-6-1 0,-2 1 0,-5-1 0,-5 1 0,-5 2 0,-5-3 0,-4 3 0,-4 0 0,-5-1 0,-6 0 0,-1-2 0,-3 2 0,1 0 0,-3 1 0,1 0 0,0 0 0,-1 0 0,-1 0 0,0 0 0,1 0 0,3 1 0,-1 0 0,0 2 0,3 1 0,1-2 0,5 2 0,2 1 0,2-2 0,2 2 0,2-3 0,6 2 0,5-1 0,0-1 0,5-2 0,2 0 0,1 0 0,3 2 0,0 0 0,3-1 0,1 0 0,5 0 0,0 0 0,2 1 0,2 0 0,3-1 0,2-1 0,0 0 0,2 0 0,4 0 0,2-1 0,0-1 0,-2 0 0,0-1 0,-3 2 0,-1-2 0,-1 0 0,-4 0 0,-6 0 0,-4 0 0,-3 2 0,-5-3 0,-5 3 0,-7-1 0,-5-1 0,-3 1 0,-5-2 0,-3 2 0,-4 0 0,-3 2 0,-5 0 0,1 0 0,0 0 0,0 0 0,0 0 0,0 0 0,0 0 0,1 3 0,0-1 0,4 3 0,1 0 0,2 0 0,3-2 0,4 1 0,3-1 0,3-2 0,5 3 0,5-4 0,4 2 0,2-1 0,1-1 0,1 1 0,4 0 0,2 1 0,2 1 0,4-3 0,2 0 0,4 2 0,0-1 0,4 1 0,2-1 0,1-1 0,4 0 0,5 0 0,3 0 0,1 0 0,-1-2 0,0-1 0,-2 0 0,0 0 0,-6-2 0,-1 2 0,-5-2 0,-3 1 0,-2 1 0,-2-2 0,-2 0 0,-2 0 0,-8 2 0,-2-1 0,-5 1 0,-6 0 0,-5 0 0,-3 1 0,-4 1 0,-2 0 0,-3-1 0,-1-1 0,-2 3 0,-3 0 0,-4 0 0,0 1 0,-2 1 0,2 0 0,-1-1 0,3 2 0,-2 0 0,2 0 0,3 0 0,-1 1 0,4-1 0,2 0 0,2-1 0,2 3 0,4-3 0,3 2 0,5-3 0,4 2 0,2-3 0,2 0 0,3 0 0,2 0 0,1 0 0,1 0 0,2 0 0,2 0 0,2 0 0,1 0 0,0-2 0,3-1 0,-1 0 0,2 1 0,2-3 0,0 1 0,2 1 0,0-3 0,2 2 0,-2-2 0,-2-1 0,1 0 0,-1-1 0,0 0 0,-3 0 0,-4 3 0,-1 1 0,-3 0 0,-2 0 0,-3 1 0,-1 3 0,-5 0 0,-2 0 0,-4 0 0,-2 0 0,-2 0 0,-3 0 0,-2 1 0,-2 0 0,-2 1 0,-1 1 0,-3-1 0,-1 0 0,1-1 0,1 2 0,0 0 0,1 0 0,-1 0 0,2 1 0,1-1 0,2 0 0,3-1 0,0 3 0,4-3 0,0 0 0,2 1 0,2-2 0,4 1 0,2 1 0,3-2 0,1 1 0,3-1 0,1-1 0,2 2 0,1 0 0,1 0 0,0-2 0,2 0 0,-2 0 0,0-2 0,2 0 0,-2-2 0,1 1 0,-1-1 0,1-1 0,0 0 0,2-2 0,-1 1 0,0-1 0,0 1 0,-1 0 0,2-1 0,0 1 0,-3 1 0,-1 2 0,-2-1 0,-2 1 0,1 1 0,-2-2 0,0 0 0,-2 1 0,2 1 0,-2-2 0,0 1 0,-1 2 0,0-2 0,-1 0 0,0 0 0,1-1 0,-1-1 0,1 1 0,-1-1 0,-2 1 0,1 1 0,0 0 0,0-1 0,2 1 0,-3 1 0,0-1 0,1 3 0,-1-3 0,0 3 0,-2 0 0,0 0 0,-1-2 0,1 0 0,0-3 0,2 3 0,0-3 0,3 1 0,-4 0 0,0 0 0,0-1 0,-2 2 0,2-1 0,-1 0 0,0 1 0,1-1 0,-1-3 0,-2 1 0,3-1 0,0 4 0,-2-3 0,2 5 0,-3-1 0,0 2 0,0 2 0,0 2 0,0 2 0,0 1 0,0-1 0,0 1 0,0-1 0,0 0 0,0 1 0,-1-1 0,0 1 0,-2 2 0,1-4 0,2 1 0,0 0 0,0 0 0,0 0 0,0-2 0,0-2 0,0-4 0,0-3 0,0 0 0,0-2 0,0 0 0,0-1 0,0 0 0,0-4 0,0 2 0,0 0 0,0-1 0,0 1 0,0-1 0,0 1 0,0 0 0,0 0 0,1 0 0,0 1 0,2 0 0,-1 0 0,-2 3 0,2 0 0,0-1 0,0 1 0,-2-1 0,3 1 0,-2 2 0,2 1 0,-3 6 0,0 2 0,0 0 0,0 2 0,0-1 0,0 1 0,0 0 0,0 1 0,0-1 0,0 3 0,-1-2 0,-1 1 0,1 0 0,-1-1 0,1 0 0,1 0 0,0-1 0,0 0 0,-1-1 0,-1 1 0,2-1 0,-3 0 0,0 1 0,1-3 0,-2 0 0,-1-1 0,0-1 0,-3-2 0,0 0 0,-3 3 0,-1-3 0,-2 3 0,0-1 0,-1 0 0,-5 3 0,0-1 0,-2 0 0,-2 0 0,-1 1 0,-1 1 0,-1 1 0,-3-1 0,3 0 0,-5 1 0,3-1 0,2 1 0,0-1 0,1 0 0,2 0 0,3-2 0,4 1 0,-1-2 0,1 0 0,2 0 0,0 0 0,3-2 0,0 1 0,1 0 0,1-1 0,-2-1 0,0 0 0,2 0 0,2 0 0,-2 0 0,2 0 0,-1 0 0,1 0 0,1 0 0,1 0 0,2 0 0,-1 0 0,5 0 0,0 0 0,3 0 0,3 0 0,3 0 0,1 0 0,1 0 0,0 0 0,-1 0 0,4 0 0,0 0 0,1 0 0,3 0 0,-1 0 0,1 0 0,2 0 0,2 0 0,1 0 0,2-1 0,1-1 0,2 0 0,0-2 0,1-1 0,2-1 0,-2 0 0,-2-1 0,0 1 0,-2 0 0,-1-1 0,-1-1 0,-1-2 0,-1 0 0,-3 3 0,-2-3 0,-3 2 0,-1-1 0,-1 1 0,0 1 0,-3 2 0,-1 0 0,0 0 0,-1 1 0,1 0 0,-4-1 0,0 4 0,-3-2 0,-1 3 0,-1 0 0,-2 0 0,-2 0 0,-1 1 0,-1 0 0,-1 2 0,-1 1 0,-1 0 0,-2 2 0,-1 1 0,-1-1 0,-1 1 0,1-1 0,-2 0 0,-2 1 0,2-1 0,-2 1 0,-2 1 0,-1 1 0,0 0 0,-3-1 0,-1 0 0,-1 0 0,-1-1 0,-1 0 0,0-1 0,-1 1 0,-1-2 0,0 0 0,2 0 0,1 0 0,-4-2 0,2 1 0,-2-1 0,3 1 0,3-1 0,1 2 0,3-1 0,-1-1 0,7-1 0,4-2 0,2 0 0,1 0 0,3 0 0,0-3 0,1 2 0,1-4 0,3 4 0,-2-2 0,6 3 0,1 0 0,2 0 0,3 0 0,2 0 0,3 0 0,1-1 0,2-1 0,1 2 0,2-3 0,2 1 0,1 0 0,1-3 0,1 2 0,2 0 0,1-2 0,-1 1 0,2 0 0,-1 0 0,0 0 0,-5-2 0,-2 3 0,-3-1 0,-4-1 0,-3 4 0,-7-2 0,-6 3 0,-4 0 0,-3 0 0,-1 0 0,-5 0 0,-1 0 0,-3 0 0,1 2 0,-5 0 0,0 0 0,1-2 0,-2 3 0,-2-1 0,0-1 0,-2 0 0,1 0 0,-2 0 0,0 1 0,-1 0 0,3-2 0,0 1 0,1 0 0,2 2 0,4-1 0,5-2 0,1 3 0,6-3 0,8 3 0,4-3 0,2 0 0,0 0 0,0 0 0,1 0 0,0 0 0,1 0 0,2 0 0,2 0 0,0 0 0,4 0 0,1 0 0,-1 0 0,2 0 0,3 0 0,1 0 0,1 0 0,0-2 0,3-1 0,0 0 0,2 0 0,-2 1 0,0 0 0,-3 0 0,0 1 0,-5-2 0,-3 1 0,-1 0 0,-7 1 0,-4 1 0,-8 0 0,-1 0 0,-3 0 0,-1 0 0,-3-2 0,-1 0 0,-1 1 0,-3 0 0,0 1 0,-2 0 0,-1 0 0,-4 0 0,2 0 0,-1 0 0,0 0 0,-1 1 0,1 0 0,-2 2 0,1 1 0,3-2 0,7 1 0,3 1 0,4-1 0,1-1 0,7 0 0,3 1 0,6-1 0,1 0 0,2 1 0,2-2 0,2 1 0,0-1 0,2-1 0,0 0 0,2 0 0,-1 0 0,0 0 0,3 0 0,0-1 0,0-1 0,3 0 0,0-3 0,1 2 0,2-2 0,2 1 0,0 0 0,1-3 0,-2 1 0,0 0 0,1-1 0,-2 0 0,1 0 0,-1 1 0,-2-2 0,-3 3 0,-1 0 0,-2-2 0,-3 1 0,-2-1 0,-1 2 0,-1 1 0,-3-2 0,-2 2 0,-1-2 0,0 0 0,-1 1 0,-2 1 0,2 0 0,-6 0 0,3 1 0,-4 3 0,-1 0 0,-2 0 0,-4 0 0,0 0 0,-1 1 0,3 0 0,-1 2 0,1 1 0,-3-2 0,1 1 0,0 1 0,1 0 0,0-2 0,2 2 0,0 0 0,0 0 0,2-1 0,-1 0 0,1 1 0,3-1 0,3 2 0,1-4 0,4 1 0,2-2 0,0-2 0,2 1 0,-2-3 0,1 1 0,0-1 0,-1 0 0,0-3 0,0 1 0,-1-1 0,-2-1 0,2-1 0,0 1 0,-1 1 0,1 1 0,-3 0 0,-1-1 0,-1 1 0,0-1 0,2 1 0,-2-1 0,0 4 0,-2 1 0,-1 1 0,2 1 0,-6 3 0,-2 1 0,2 0 0,-1 0 0,1 1 0,-1 1 0,1 0 0,-2 1 0,0-1 0,2 0 0,-2 1 0,0-1 0,4 1 0,-2-5 0,4-1 0,0-3 0,1-2 0,3 2 0,-1-2 0,0-1 0,1-1 0,-2-2 0,2-1 0,-1 1 0,1-2 0,-1 3 0,0-1 0,-1 1 0,1 0 0,-2 1 0,1-1 0,0 1 0,0 0 0,-1 2 0,-1 1 0,2 6 0,-3 2 0,0 2 0,0 2 0,-2-1 0,-1-1 0,1-1 0,-1 0 0,2 1 0,-2-1 0,0 1 0,1-1 0,1-2 0,-1 1 0,0 0 0,0-2 0,2-1 0,0-7 0,0-1 0,0-1 0,1 0 0,0 0 0,1 0 0,0-1 0,1 0 0,0-3 0,-1 0 0,1 1 0,0-1 0,-2 2 0,2-1 0,-2 1 0,2 1 0,-1 1 0,-1 1 0,0-1 0,-1 1 0,0 2 0,1 4 0,1 5 0,-1 0 0,1 3 0,-1-1 0,1 2 0,-1-1 0,1 0 0,-1-1 0,-1 2 0,2 0 0,0-3 0,0 0 0,-2 1 0,0-1 0,0 1 0,0-1 0,0-2 0,0 1 0,0-4 0,0 1 0,1-4 0,1-2 0,-1-2 0,1 0 0,-1-2 0,-1 0 0,2-1 0,0-3 0,0 2 0,1-2 0,-2 0 0,2-1 0,-1-2 0,0 0 0,1 0 0,-2 3 0,1-1 0,0 3 0,-2-2 0,0 4 0,0 0 0,0 1 0,0 3 0,0 1 0,0 4 0,0 1 0,0 3 0,0 0 0,0 2 0,0 0 0,0 1 0,0 0 0,0 3 0,-2-2 0,0 1 0,1 1 0,-2 2 0,1-1 0,0-1 0,-1 0 0,2-1 0,-2 1 0,1-1 0,0-1 0,0 2 0,2-2 0,0-2 0,-3 1 0,2-5 0,-2-3 0,3-4 0,0-2 0,0 0 0,0-3 0,0 0 0,0-1 0,0-1 0,3-1 0,-1 1 0,-1 0 0,0 0 0,-1-1 0,0 2 0,0 1 0,0 2 0,2-2 0,0 1 0,0-1 0,-2 6 0,0 3 0,0 3 0,0 4 0,0-1 0,0 3 0,0 0 0,0 0 0,0 0 0,0 2 0,0-2 0,0 1 0,-3-1 0,3 2 0,-3-1 0,1 1 0,0 0 0,-1-3 0,1 3 0,0 0 0,1 1 0,-2-1 0,0-1 0,0 0 0,0 0 0,0-1 0,2 1 0,-1-1 0,0-1 0,0 1 0,-1 0 0,-1-2 0,-1 0 0,2 0 0,-2-1 0,0 1 0,0-1 0,-2 1 0,1-2 0,-1 0 0,-2 0 0,1-2 0,-2 2 0,-1-1 0,1-2 0,-2 3 0,1-1 0,-1 0 0,-1 1 0,1-2 0,1 1 0,0-1 0,0 0 0,-1-1 0,1 1 0,1 1 0,1-1 0,-2-1 0,2 0 0,1-1 0,-1-1 0,1 2 0,-1 0 0,1-1 0,-1 0 0,0-1 0,3 0 0,0 0 0,-1 0 0,4 0 0,1 0 0,4 0 0,1 0 0,4 0 0,-1 0 0,0-2 0,1-1 0,-1 0 0,1 0 0,1 0 0,1 1 0,-1-1 0,2-1 0,-3 1 0,3 1 0,0-1 0,0 0 0,-1-1 0,2-1 0,0 2 0,1 0 0,0-2 0,0 1 0,1 0 0,0 0 0,-1 2 0,-1-2 0,0 0 0,1 1 0,0 1 0,0-2 0,-2 1 0,-1-1 0,0 3 0,-3-2 0,0 2 0,-2-1 0,2 1 0,-6-2 0,3 3 0,-6 0 0,2 0 0,-3 0 0,-1 0 0,1 0 0,0 0 0,-1 1 0,-1 1 0,-1-1 0,-1 2 0,-1-1 0,-1 0 0,2 2 0,-3-1 0,-1 0 0,0 0 0,2 2 0,-2-2 0,-1 2 0,-1-1 0,-2 0 0,1 3 0,-2-2 0,-1 0 0,-1 0 0,-1-1 0,1-1 0,0 0 0,-3 0 0,1 1 0,1-1 0,2-1 0,1 1 0,1 0 0,0 0 0,0 0 0,2 2 0,1-2 0,2 1 0,0-2 0,1 1 0,0-1 0,0 0 0,1 1 0,1-2 0,-2 1 0,-1-1 0,1-1 0,-2 0 0,1 2 0,-1 0 0,-1-1 0,-2 0 0,0-1 0,-1 0 0,0 0 0,-1 2 0,1 0 0,0 0 0,-2-2 0,2 3 0,-1-1 0,1 0 0,0 1 0,-1-2 0,-1 3 0,2-1 0,0-2 0,-1 0 0,-1 1 0,0 0 0,-1-1 0,-1 0 0,1-1 0,0 0 0,0 0 0,-1 0 0,0 0 0,0 0 0,-2 0 0,-1 0 0,0 0 0,0 0 0,-2 0 0,-1 0 0,3 0 0,0 1 0,2 1 0,0-1 0,1 1 0,2-1 0,1-1 0,0-1 0,0-1 0,-1 0 0,1 1 0,-2-3 0,3 1 0,-4-4 0</inkml:trace>
  <inkml:trace contextRef="#ctx0" brushRef="#br0" timeOffset="999">231 420 9419,'0'-3'0,"0"0"0,1 3 0,1 0 0,2 0 0,2 3 0,1-2 0,0 3 0,1 1 0,3 1 0,1-1 0,1 1 0,0 1 0,2 0 0,2 0 0,2-1 0,1 1 0,1-1 0,0 1 0,3-1 0,0 1 0,1-1 0,0 0 0,-1-1 0,-1-2 0,-1 0 0,-3 1 0,-3-2 0,0 1 0,-2-1 0,-1-1 0,-1 2 0,-2-1 0,-1 0 0,2 0 0,-3-2 0,0 0 0,-1 0 0,-3 0 0,-4 0 0,-5 0 0,0-2 0,-4 0 0,0-1 0,-1-1 0,-2 0 0,0 2 0,-3-2 0,-2 0 0,1 0 0,-3-1 0,2 2 0,-1 1 0,-2-1 0,-2-2 0,-1 1 0,-2 0 0,-1 0 0,-2 1 0,1-1 0,0 0 0,0 0 0,5-1 0,3 2 0,3 1 0,3-1 0,1 1 0,1 1 0,2-1 0,2 0 0,3 0 0,0 2 0,2 0 0,0-3 0,1 3 0,2-3 0,1 3 0,2 0 0,3 1 0,1 0 0,0 1 0,4 2 0,-2-1 0,0 1 0,1 1 0,0-2 0,2 2 0,1 0 0,1 0 0,3 1 0,-1-1 0,2-1 0,0 1 0,1 1 0,1 0 0,2 0 0,0-2 0,1 1 0,-2-2 0,-2 0 0,0 0 0,-3-1 0,-3-1 0,-3 0 0,-2 1 0,-2 0 0,-1-2 0,-3 0 0,-3 0 0,-3-2 0,-5 0 0,-1-2 0,-5 0 0,1-3 0</inkml:trace>
  <inkml:trace contextRef="#ctx0" brushRef="#br0" timeOffset="2732">58 55 9513,'0'-5'0,"0"1"0,0 3 0,0-5 0,0 5 0,0-1 0,0 4 0,0 2 0,0 2 0,0 1 0,0-1 0,0 3 0,0-1 0,0 0 0,-1-1 0,0-1 0,-1 1 0,0-1 0,2 1 0,0-3 0,-1 0 0,-1-2 0,1 1 0,-2-4 0,3-1 0,0-3 0,0 2 0,0-1 0,0-1 0,0-1 0,0-1 0,0 1 0,0-1 0,0-2 0,-2 2 0,0-1 0,1 1 0,0 0 0,1 0 0,0-1 0,0 0 0,0-1 0,0 3 0,0 1 0,0 1 0,0 3 0,0 1 0,0 3 0,0 4 0,0-1 0,0-2 0,0 1 0,0 0 0,0 0 0,0 2 0,0-1 0,0 1 0,0-1 0,0 0 0,0 1 0,0-1 0,0 1 0,0-1 0,0 0 0,0 1 0,0-1 0,2 1 0,0-1 0,0 1 0,-2-1 0,0-2 0,0 0 0,0-3 0,0-1 0,0-3 0,0-3 0,0 0 0,0-1 0,-2 1 0,0-1 0,1 1 0,0-1 0,0 1 0,0 0 0,-1-1 0,0 1 0,1-1 0,1 2 0,-2 0 0,0 0 0,0 1 0,2-2 0,0 2 0,0 1 0,0 4 0,0 1 0,0 2 0,0 2 0,0-1 0,1 0 0,0 2 0,1 0 0,3-2 0,-3 4 0,1-2 0,0-1 0,1 1 0,-1-1 0,1 1 0,1-1 0,-2 3 0,2-1 0,-1 1 0,0 0 0,1-2 0,-1 2 0,0 0 0,0 0 0,1 0 0,0-1 0,0 0 0,0 0 0,-2-1 0,2 0 0,-1-1 0,1 0 0,-1 0 0,0-1 0,1-1 0,-2 1 0,3 0 0,-2 0 0,2 0 0,-2-3 0,0 1 0,1 1 0,-2-1 0,3 0 0,-2 1 0,2-1 0,0 2 0,-2 0 0,1-3 0,-2 1 0,-1 1 0,1-1 0,2 0 0,-3 0 0,2 1 0,1-1 0,-1-1 0,0 2 0,1-1 0,1 1 0,0-1 0,0 1 0,-1-3 0,-2 2 0,1-1 0,-1 0 0,2 2 0,0-1 0,0 1 0,0-2 0,0 2 0,-2-2 0,1 0 0,-1 1-1,1-1 0,-3 1 1,2-2-5,0 1 1,1 2 0,1-1-3,-1 1 0,2-2 3,-2 2 0,1-2 0,0 2 0,0-1 0,-3-1 0,1-1-1,0 1 0,0-1 2,-1 1 1,0-2-1,1 1 1,1 1-1,-1 0 0,0 0 0,1-1 0,1 1 1,0-2 0,2 3 0,-1-2-1,1 1 1,-3-1 0,0 1-1,1-1 0,1-1 1,-2 2 0,1 0 0,0-1-1,0 0 1,2 1 0,-1 0 0,0 0-1,1-2 1,-1 3 0,1-1 0,1-1 0,1 0 0,0 1 0,-1 0 0,1 0 0,1 1 0,-2-2 0,1 1 1,-2-1-3,-1 2 1,0-3-3,1 2 4,-4-1 0,-3-1 2,-4 0 0,-4-3 0,-2 0 0</inkml:trace>
  <inkml:trace contextRef="#ctx0" brushRef="#br0" timeOffset="4463">32 356 9323,'0'-4'0,"0"2"0,0-1 0,0 2 0,0-2 0,0 4 0,0 1 0,0 2 0,3 0 0,-1 0 0,2 1 0,1 1 0,-1 0 0,0 1 0,1-1 0,1 0 0,0 1 0,0-1 0,1 1 0,-1-1 0,3 1 0,-1 0 0,0 0 0,-1-1 0,0 3 0,-1-4 0,1 0 0,-1 1 0,2-1 0,1 0 0,-1-1 0,-1 1 0,-1-1 0,1 0 0,-1-1 0,1 1 0,-1-2 0,0 1 0,1 0 0,-1-1 0,1 1 0,0-1 0,1 1 0,0 0 0,1 0 0,-3-2 0,1 1 0,-1 0 0,0-1 0,1 1 0,-1 0 0,1-1 0,-1 1 0,1-1 0,-1 1 0,0 0 0,1-2 0,-1 0 0,0 1 0,-2 1 0,2-1 0,-2 1 0,2-1 0,0-1 0,-1 0 0,-1 0 0,1 0 0,0 0 0,2 2 0,-1 0 0,1 0 0,2-2 0,-2 0 0,1 1 0,-2 0 0,-2 2 0,0-1 0,3-2 0,-1 0 0,0 2 0,1 0 0,-1-1 0,0 1 0,-1-1 0,-1 1 0,1 0 0,1-1 0,0 1 0,1 0 0,-1 0 0,1-1 0,-1 0 0,0 1 0,1 0 0,-1-2 0,1 0 0,-1 0 0,-2 2 0,1 1 0,0-2 0,0 0 0,1-1 0,-2 3 0,0-3 0,-2 2 0,2-1 0,0-1 0,0 0 0,1 0 0,1 0 0,0 1 0,-2 0 0,1 1 0,1 1 0,3-3 0,-1 0 0,-1 0 0,-1 0 0,1 2 0,-1 0-1,0-1 0,1 0 1,-1-1-2,1 0 1,-1 2 0,0 0 0,1 0 0,-1-2 0,1 0 0,-1 1 0,1 1 0,-1-1 0,0 1 0,1-1-1,-1-1 1,1 0 0,-1 0 0,0 0 0,1 0 0,-1 0 0,1 0 0,-1 0-1,0 0 0,1 0 1,-1 0 0,1 0 0,-1 1 0,1 0 0,-1 1-1,0 0 1,-1-2 0,-1 0 0,1 0 0,1 0 0,0 0 0,0 0-1,1 0 1,-1 0 0,1 0 0,-1 0 0,1 0 0,-1 0 0,0 0 0,-1 0 1,-1 0-1,1 0 1,1 0-1,0 0 1,0 0 0,1 0 0,-1 0 0,1 0-1,-1 0 1,0 0 0,1 0 0,-1 0-1,1 0 1,-1 0 0,1 0 0,-1 0-1,0 0 1,1 0 0,-1 0 0,1 0-1,-1 0 1,0 0 0,1 0-1,-1 0 1,1 0 0,-1 0 0,1 0-1,-1 0 1,0 0 0,1 0-1,-1 0 1,1 0 0,-1 0 0,0 0-1,1 0 1,-1 0 0,1 0 0,-1 0 0,0 0 0,1 1-1,-1 1 1,1-1 0,-1 1 0,1-1 0,-1-1 0,0 0 0,1 0 0,-1 0 0,1 0 0,-1 0 0,0 0 0,1 0 0,0 0 0,1 0 0,0 0 0,2 0 0,-2 0 0,0 0 0,0 0 0,1 0 0,0 0 0,-1-1-1,2-1 1,-3 1 0,1-1 0,-1 1-1,0 1 1,1 0 0,1 0 0,-1 0 0,-1-3 0,1 3 0,1-2 0,-1 1 0,-1 1 0,-1 0 0,1 0 0,-1 0-1,1 0 1,-1 0 0,0 0 0,1 0 0,-3 0 0,0 0 0,1 0 0,-1 0 0,0 0 0,1 0 0,1 0 0,0 0 0,1 0 0,-1 0 0,1-1 0,0 0 0,0-1 0,2 0 0,0 1 0,-3 1 0,1 0 0,2 0 0,-2 0 0,1 0 0,-3-2 0,0 0 0,-1 0 0,2 2 0,1-1 0,-1 0 0,1-1 0,-1 0 0,0 2 0,1 0 0,-1 0 0,3 0 0,-1 0 0,0 0 0,-1 0 0,2-1 0,-1-1 0,0 0 0,-1 1 0,0 0 0,-1 1 0,0-1 0,-2-1 0,2 2 0,-2-3 0,2 0 0,0 0 0,0-2 0,-1 1 0,-1 2 0,0-3 0,3 3 0,-1-1 0,1 0 0,2 1 0,1 2 0</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3:38.457"/>
    </inkml:context>
    <inkml:brush xml:id="br0">
      <inkml:brushProperty name="width" value="0.06" units="cm"/>
      <inkml:brushProperty name="height" value="0.06" units="cm"/>
      <inkml:brushProperty name="color" value="#00A0D7"/>
    </inkml:brush>
  </inkml:definitions>
  <inkml:trace contextRef="#ctx0" brushRef="#br0">224 1900 8974,'-3'-8'0,"-1"1"0,0 0 0,-1 2 0,-1-1 0,1-1 0,-1-1 0,-1 0 0,-1 2 0,-1-2 0,-1 0 0,-1-1 0,-3-3 0,2 1 0,-1-2 0,-1-1 0,4-2 0,-3-2 0,2-1 0,1-2 0,-2 3 0,2-3 0,1 2 0,3 1 0,-1 2 0,5 3 0,-1 3 0,3 8 0,4 0 1,1 7-1,2 2 3,1 3 1,4 2 0,1 5 0,2 1-2,1 1 1,3 5 0,1 2 0,1 3-3,1 4 0,3 1 1,-3-1-1,3 1 0,2 3 0,5 4 0,-2 0 0,-1-2 0,0 0 0,-4-3 0,-3 1 0,-2-2 0,-3-1 0,0-5 0,-7-2 0,1-2 0,0-1 0,-3-1 0,1-2 0,-3-2 0,1-3 0,0 0 0,0 0 0,-1-1 0,-1-1 0,0-3 0,1-3-12,-1 0 4,-3-3 0,2-3 0,-4-4 8,0-4 0,0-4 0,0-3 0</inkml:trace>
  <inkml:trace contextRef="#ctx0" brushRef="#br0" timeOffset="581">216 2187 9070,'2'-5'0,"1"-1"0,0 2 0,0-1 0,2 2 0,3-1 0,2 2 0,2-1 0,0-1 0,1 4 0,3-4 0,0 0 0,0-1 0,3-2 0,0-1 0,-1-1 0,2-1 0,-3-3 0,1-4 0,-1 0 0,-1-2 0,-1-3 0,-2 1 0,-1 0 0,-1 0 0,-2 0 0,1-1 0,-3 2 0,-2 0 0,-3-1 0,1 1 0,-2-2 0,-1-3 0,-4-4 0,-2 2 0,-3-2 0,-2-4 0,-2-2 0,2-1 0,-1 4 0,1 4 0,1 4 0,4 3 0,1 3 0,2 4 0,0 6 0,3 6 0,0 4 0,0 4 0,1-2 0,2 1 0,2 2 0,2 0 0,2 2 0,1 1 0,1 4 0,2 4 0,2 3 0,5 7 0,0 4 0,3 4 0,0 7 0,1 3 0,-1 3 0,-2 1 0,2 4 0,-3-1 0,1-1 0,-3-2 0,1-5 0,-3-5 0,-4-7 0,-2-5 0,-2-5 0,1-7 0,1-1-1,0-2 1,1-1 0,-2-4 0,1 0-9,0 0 0,4 0 0,-3 0 1,1-1-4,-1-2 0,0 1 1,-3-3 11,0-1 0,3-1 0,2-1 0</inkml:trace>
  <inkml:trace contextRef="#ctx0" brushRef="#br0" timeOffset="1268">1197 2011 8978,'3'-13'0,"0"0"0,-1 3 0,-1-2 0,1 2 0,1-1 0,-1 1 0,-2 1 0,-1-1 0,-1-1 0,-3-2 0,-3 1 0,-1 1 0,-1-1 0,0-1 0,-4 2 0,-2-2 0,-2-1 0,-1 0 0,1 0 0,-2 4 0,0 1 0,1 2 0,-1 1 0,1 1 0,4 2 0,0 1 0,4 4 0,-1 1 0,1 2 0,1 0 0,4 4 0,1 1 0,2 0 0,0 4 0,4 0 0,1 2 0,4 2 0,1 2 0,2 3 0,1 0 0,0 2 0,4 0 0,0-1 0,1-1 0,1-1 0,2 0 0,1-3 0,-1-2 0,-1 0 0,-1-4 0,2-3 0,1-1 0,-2-1 0,0-4 0,-1-2 0,-1-3 0,-1-1 0,0-5 0,-4 2 0,0-2 0,-1-1 0,-1 0 0,-1 0 0,-1-1 0,0-1 0,-5 0 0,2-3 0,-2 1 0,-1 0 0,0-2 0,0-3 0,-1 0 0,-2-2 0,0-3 0,-3 0 0,0-2 0,0 0 0,-1-2 0,-1 6 0,1-1 0,2 3 0,-2 4 0,2 4 0,1 1 0,0 5 0,4 4 0,0 6 0,0 3 0,0 5 0,6 1 0,2 2 0,1 0 0,0 2 0,2 2 0,0-1 0,2-1 0,1 1 0,-2-2 0,1-2 0,-1 0 0,1 0 0,-4-3 0,2-3 0,-2-2 0,-1-2 0,0-3 0,0-3 0,-4-3 0,-1-3 0,-2-4 0,-1-4 0,0-1 0,0-1 0</inkml:trace>
  <inkml:trace contextRef="#ctx0" brushRef="#br0" timeOffset="1614">1381 1604 8978,'4'-1'0,"-1"-1"0,1 1 0,2-2 0,1 2 0,1 8 0,1 1 0,0 5 0,2 4 0,6 2 0,-1 5 0,1 0 0,3 0 0,-2 0 0,2 0 0,0-1 0,-3-2 0,2-2 0,-2-6 0,-3-3 0,-2-4 0,-1-2 0,-3-4 0,-4-1 0,-1-3 0,-2-3 0,-1-3 0,-1-4 0,-1 0 0,-1-4 0,-2-3 0,1 0 0,-2-2 0,0-2 0,0 0 0,0-3 0,-1-2 0,1-1 0,0-1 0,-3-2 0,3-1 0,0 2 0,1 3 0,1 4 0,4 5 0,0 5 0,0 5 0,1 6 0,2 5 0,2 5 0,6 5 0,1 3 0</inkml:trace>
  <inkml:trace contextRef="#ctx0" brushRef="#br0" timeOffset="2014">1828 1596 8978,'9'-1'0,"1"-1"0,0-2 0,3-2 0,1 1 0,1-1 0,1-2 0,0 0 0,1 0 0,2-3 0,-2 1 0,1-3 0,-1-1 0,-1-1 0,0-2 0,-1-1 0,-1-1 0,0-2 0,-7 3 0,0 0 0,-3 2 0,-2 3 0,-2 0 0,-3 3 0,-2 1 0,-2 2 0,-5-1 0,-1 6 0,-2-1 0,-1 0 0,-2 2 0,-2-2 0,0 3 0,1 3 0,-3-2 0,1 5 0,1 0 0,1 1 0,5-1 0,2 1 0,0 2 0,3 0 0,1 4 0,2 0 0,4 2 0,1 1 0,1 3 0,1 2 0,2 0 0,5 0 0,1 1 0,5 2 0,2-1 0,2-2 0,3 0 0,-1-4 0,-1-3 0,1-1 0,2-3 0,-2-2 0,1-1 0,1-1 0,-4-3 0,4-4 0,0-1 0,1-4 0,-2-3 0,0-3 0,-2-1 0,-1-4 0,2 0 0,1-4 0,3-1 0,-1-5 0,1-1 0</inkml:trace>
  <inkml:trace contextRef="#ctx0" brushRef="#br0" timeOffset="2697">3081 886 9020,'-4'5'0,"0"-2"0,-4-3 0,0 0 0,-1 0 0,-1 0 0,-2 0 0,0 0 0,-5 1 0,-5 1 0,-4 1 0,-3 2 0,-3 1 0,-2 4 0,0 1 0,0 2 0,3 0 0,5 3 0,5 0 0,6 0 0,4 0 0,3 0 0,4-1 0,4-2 0,4-1 0,7-4 0,3 0 0,4 3 0,0-3 0,3 1 0,1-3 0,1 0 0,1-1 0,0 0 0,0 0 0,0 0 0,-1 1 0,-1-2 0,0 0 0,0 2 0,-2-1 0,0 0 0,0 2 0,-2 3 0,-1 0 0,-1 2 0,-1 0 0,-2 1 0,1 0 0,-3 3 0,-2 0 0,-3 0 0,-3 0 0,-3-1 0,0-1 0,0 0 0,-6-5 0,-3 2 0,-2-2 0,-3-1 0,-2-1 0,-2-1 0,-2-1 0,0-2 0,2 0 0,-1-3 0,0 0 0,0 0 0,-3-4 0,2-1 0,0-3 0,1-3 0,2 0 0,2-3 0,1-1 0,0-1 0,8-4 0,-8-7 0,5-2 0</inkml:trace>
  <inkml:trace contextRef="#ctx0" brushRef="#br0" timeOffset="3147">3081 982 9020,'13'-5'0,"-1"0"0,0 2 0,1-3 0,-1 4 0,0 1 0,2 2 0,1 5 0,0 5 0,0 5 0,-2 5 0,0 2 0,2 2 0,-1 0 0,-4 2 0,-1 0 0,-1-2 0,-1 0 0,-2-2 0,2-5 0,-4-1 0,1-4 0,-1-2 0,1-1 0,-1-4 0,-3-4 0,3-4 0,-2-4 0,-2-4 0,-1-4 0,0-1 0,-2-2 0,2-1 0,0-4 0,0-1 0,-2-1 0,2-2 0,-1-2 0,-1 0 0,4-1 0,-3-3 0,2 0 0,1 0 0,0 5 0,1 3 0,2 5 0,2 5 0,2 3 0,1 6 0,0 2 0,0 2 0,3 2 0,0 3 0,2 3 0,1 3 0,-2 4 0,1 0 0,2 4 0,0 3 0,1 3 0,0 2 0,-1 0 0,-2 0 0,2-1 0,-3-1 0,1 0 0,-2 0 0,0-4 0,0-2 0,-2-3 0,0-2 0,-1-3 0,0 0 0,0-4 0,0-3 0,0-3 0,0-1 0,0-5 0,3-1 0,-1-9 0,8-2 0,-1-6 0</inkml:trace>
  <inkml:trace contextRef="#ctx0" brushRef="#br0" timeOffset="3685">3950 822 9020,'0'-8'0,"0"0"0,0 0 0,0 0 0,0 0 0,0 0 0,-3 0 0,-2 0 0,-1 0 0,-2-3 0,2 5 0,-5-1 0,2 1 0,-2 2 0,-1 2 0,-4-1 0,0 3 0,0 0 0,1 0 0,0 0 0,2 3 0,-1 2 0,2 3 0,2 0 0,1 2 0,1 1 0,0 4 0,0 1 0,0 4 0,0 3 0,4 1 0,1 1 0,2 1 0,1 0 0,4 4 0,1-4 0,3-1 0,3-3 0,1-2 0,4-5 0,0-2 0,0-2 0,0-2 0,0-2 0,0-2 0,0-2 0,0-2 0,0-1 0,-1 0 0,-2 0 0,-1-4 0,-2-1 0,1-2 0,-1-1 0,-2-4 0,0-1 0,-2-3 0,-1-3 0,0 1 0,2-3 0,0-1 0,-2-1 0,-3-2 0,0-1 0,-1-4 0,-1-1 0,-1-1 0,0 1 0,-3 2 0,0 2 0,2 7 0,-1 4 0,2 8 0,1 8 0,0 5 0,0 5 0,1 5 0,2 5 0,2 0 0,2 2 0,1 1 0,0 1 0,0 0 0,0 0 0,0-3 0,0 1 0,0-1 0,0-1 0,0 0 0,0-5 0,0-1 0,0-1 0,0-4 0,0 0 0,0-3 0,0-3 0,1 0 0,1-3 0,0-1 0,0-2 0,2-4 0,-2-4 0,4-6 0,-1 0 0</inkml:trace>
  <inkml:trace contextRef="#ctx0" brushRef="#br0" timeOffset="4019">4557 575 9020,'0'-16'0,"0"1"0,0 1 0,0 0 0,-5 5 0,-2 1 0,-4 1 0,-4 1 0,-3 3 0,-7 0 0,-1 3 0,-4 3 0,2 1 0,0 4 0,0 0 0,2 0 0,5 1 0,3 1 0,3 1 0,2 2 0,7 0 0,1 4 0,3 1 0,2 4 0,1 1 0,1 1 0,4 0 0,4 0 0,3-1 0,4 1 0,0-1 0,2-1 0,2-3 0,-2-4 0,-1-1 0,2-4 0,0-1 0,3-2 0,0-1 0,-2 0 0,-3-4 0,3 0 0,-2-1 0,-1-1 0,-1-3 0,-1-4 0,0-2 0,0-1 0,0-5 0,0-1 0,0-5 0,0-2 0,0-1 0</inkml:trace>
  <inkml:trace contextRef="#ctx0" brushRef="#br0" timeOffset="4300">4701 160 9099,'0'-8'0,"0"0"0,0 0 0,0 0 0,0 4 0,3 2 0,2 4 0,5 6 0,2 6 0,0 4 0,2 6 0,-1 4 0,-1 5 0,1 0 0,-1 2 0,1 3 0,2-1 0,0 1 0,-2 0 0,0-6 0,2-3 0,-1-2 0,0-1 0,-2-3 0,1-3 0,-2-5 0,-2-3 0,-4-1-5,1-3 0,-2-5-7,1-3 1,0-4 11,-3-7 0,3-1 0,3-4 0</inkml:trace>
  <inkml:trace contextRef="#ctx0" brushRef="#br0" timeOffset="4618">5108 176 9071,'8'0'0,"-4"3"0,-1 4 0,-3 2 0,-3 5 0,-4 2 0,-5 2 0,0 4 0,-2 4 0,-2 3 0,-2 2 0,-1 1 0,2 0 0,3 0 0,4-1 0,2-2 0,2-5 0,3-2 0,3-5 0,2-3 0,3-2 0,1-1 0,8-3 0,0-1 0,1-2 0,4 1 0,2-3 0,0-1 0,0-1 0,1-1 0,1 0 0,1 0 0,-3 0 0,1 0 0,-3 0 0,-2 0-3,0 0 1,-2-1 0,-1-2 0,-1-2-3,-2-2 1,3-4 0,-3 0 4,2-2 0,0-4 0,3-3 0</inkml:trace>
  <inkml:trace contextRef="#ctx0" brushRef="#br0" timeOffset="5018">5602 32 9135,'-8'-7'0,"0"1"0,0 1 0,0-2 0,0 4 0,-2 0 0,-1 2 0,1 1 0,-1 0 0,0 0 0,2 1 0,0 2 0,1 1 0,0 4 0,0 0 0,0 0 0,3 1 0,3 1 0,1 0 0,1 0 0,1 2 0,1-2 0,4 0 0,1-1 0,4 0 0,3 1 0,1 0 0,1 0 0,3 2 0,1-2 0,2 1 0,-1 0 0,-1 2 0,3 2 0,-3-1 0,-1-1 0,0 1 0,-3 2 0,0 0 0,0 0 0,-4-1 0,-2 1 0,-3 0 0,-1 0 0,-5 2 0,2-1 0,-4-3 0,-4-1 0,-4-2 0,-7 0 0,-1 1 0,-2 1 0,-4-2 0,-4-3 0,-1 0-1,-3 0 1,0 0 0,-1 0 0,1 0-5,-1 0 1,-1 0 4,-2 0 0,-1 0 0,-4 0 0</inkml:trace>
  <inkml:trace contextRef="#ctx0" brushRef="#br0" timeOffset="5682">1293 2690 9189,'3'8'0,"0"0"0,2 0 0,1 3 0,3 5 0,4 7 0,6 6 0,3 5 0,4 8 0,2 4 0,0 3-1,2 1 1,-5-4 0,-2-5 0,-3-5-10,-5-3 1,0-1-1,-5-8 1,-2-4-6,-2-5 1,-3-1 0,1-3-1,0-2-24,-3 0 39,0-1 0,-4 0 0,-2 0 0</inkml:trace>
  <inkml:trace contextRef="#ctx0" brushRef="#br0" timeOffset="5881">1301 3240 9025,'4'-3'0,"1"1"0,-3-3 0,4-2 0,1 0 0,2-1 0,1-2 0,4-1 0,1 1 0,4-2 0,2-1 0,0-2 0,0 2 0,1-2 0,1 2 0,1-2 0,0-1 0,0 0 0,4-4 0,0 0 0</inkml:trace>
  <inkml:trace contextRef="#ctx0" brushRef="#br0" timeOffset="6251">1947 2849 9025,'-8'4'0,"0"1"0,-3 2 0,-2 1 0,-3 1 0,1 2 0,-1 2 0,0 2 0,1 1 0,1 0 0,4 1-1,1 1 0,4-1 1,3 3-1,2-2 0,2 1 0,9-1 0,6-4 0,3-2-1,5 0 1,0-2 0,3-5 0,1-2-2,-1-2 1,-1-1 0,2-1 0,0-2-1,-1-2 1,0-5-1,-5-1 1,-2 1-1,-2-2 0,0 2 0,-4-2 0,-3 0 0,-5 3 0,-1-3 1,-3 1-1,-1-1 0,-1 1 1,-2 0 0,-3 3 0,-3-1 0,-3-2 0,-6 3 1,-1-3-1,-4 2 1,-4 1 1,1 3-1,-7-1 1,0 1 0,0 1 0,-2-1 0,4 3 0,1 0 0,1 0 0,3 2 0,4 3 0,4 2 0,0-1 0,4-1 0</inkml:trace>
  <inkml:trace contextRef="#ctx0" brushRef="#br0" timeOffset="7335">2538 2275 8960,'1'-5'0,"1"3"0,4 2 0,1 6 0,4 4 0,4 8 0,1 4 0,3 4 0,6 5 0,-1 5 0,1-1 0,-1 1 0,0 1 0,-1-3 0,-1 0 0,-4-1 0,-1-6 0,-2-2 0,-1-4 0,0-1 0,-2-1 0,1-4 0,-2-2 0,-2-2 0,-1-3 0,0-3 0,0-2-6,0-3 0,0 0 0,-1 0 1,-1-3-3,0-2 1,-4-3-1,3-3 1,-2-2 2,-1-2 0,-1-2 1,-1-2-1,0-2 3,0-2 0,0-1 0,0 0 0,0 1 2,0 2 0,0-2 0,0 5 0,0 1 0,0 3 0,1 3 0,1 6 0,5 2 0,2 2 0,1 3 0,3 3 0,2 6 0,3 3 0,0 2 0,2 1 0,0 1 0,-2 0 0,1 2 0,0-2 0,-2 0 0,0 0 0,-1-2 0,0-3 0,-1-2 0,-1-2 0,1-2 0,-3-2 0,0-2 0,-1-2 0,1-2 0,-2-2 0,1-2 0,0-2 0,-1-5 0,3-1 0,-1-2 0,0-1 0,4-3 0,3 0 0,0-1-1,0 1 1,-1 0 0,2 2 0,1 0-1,-1 1 0,-2 1 0,0 6 0,-1-2 0,-1 1 1,2 1 0,-2 2 0,-4 1 0,-2 1 0,-2 0 0,0-1 0,-1 1 0,-2-2 0,-1 3 0,-4-1 0,0-1 0,-4-2 0,-1 0 0,-2 0 0,-1 0 0,-3 1 0,-3-1 0,-1 0 0,-1 0 0,0 0 0,0 0 0,0 0 0,0 0 0,0 0 0,-2 1 0,-1 0 0,1 2 0,4 3 0,1 0 0,0 1 0,0 1 0,-1 1 0,3 1 0,2 4 0,1 2 0,2 3 0,4 4 0,1 3 0,1 4 0,0-1 0,1 3 0,1 3 0,3-2 0,4 1 0,1-1 0,4-1 0,1-3 0,1-1 0,0-2 0,0-3 0,0-6 0,2-1 0,2-4 0,0-3 0,-2-1 0,0-1 0,-1-2 0,-1-2 0,0-6 0,-1-1 0,-1-1 0,-4-1 0,-2 1 0,-2-3 0,-1-1-1,-2-1 1,0 1-1,-3-2 1,0 1-1,0 0 1,-1 1-1,-2-1 1,-1 4 0,0 3 0,-3 3 0,4 0 0,-2 3 0,4 2 0,-2 6 0,2 4 0,2 5 0,3-1 0,3 1 0,1 2 0,4-1 0,0 2 0,1 1 0,-1 0 0,2-1 0,-1-1 0,-1-4 0,3-1 0,-2-2 0,0-1 0,0-4 0,-2-1 0,1-2 0,0-1 0,-2-4 0,-1-2 0,-2-2 0,-2-4 0,6-4 0,-3-3 0</inkml:trace>
  <inkml:trace contextRef="#ctx0" brushRef="#br0" timeOffset="7768">3839 2211 8866,'1'5'0,"1"0"0,4 2 0,4 0 0,3 4 0,3 3 0,0 1 0,3 1 0,-2 0 0,2 0 0,-1 0 0,-2-1 0,1-2 0,-6-2 0,-2-3 0,0 0 0,-1 0 0,-3-4 0,-3-4 0,-2-6 0,-1-6 0,-2 0 0,1-2 0,-1-1 0,0-2 0,0-1 0,0-1 0,2-3 0,-2 0 0,1-3 0,0-1 0,1-4 0,-2 3 0,2-1 0,1 1 0,0 4 0,1 5 0,2 5 0,2 5 0,2 3 0,1 6 0,0 2 0,0 2 0,4 8 0,1 4 0,2 3 0,1 2 0,1-2 0,0 2 0,0-1 0,-2-1 0,-1 3 0,2-2 0,0-1 0,0-1 0,-1-3 0,-2-3 0,-1-2 0,-1-2 0,-2-2 0,2-2 0,-2-2 0,-4-5 0,0-3 0,1-1 0,1-3 0,2-4 0,1 0 0,1-2 0,6-8 0,0-2 0</inkml:trace>
  <inkml:trace contextRef="#ctx0" brushRef="#br0" timeOffset="8151">4740 2035 8858,'3'-8'0,"1"0"0,0 0 0,-2 0 0,1 1 0,0 0 0,0-1 0,-1 2 0,-6-5 0,-3 2 0,-3 1 0,-1-2 0,0-2 0,-2 1 0,-2-1 0,-1-1 0,0 2 0,0 2 0,0 3 0,0 0 0,0 3 0,1 2 0,1 0 0,-1 1 0,2 1 0,-2 1 0,-1 4 0,1 1 0,1 2 0,1 1 0,2 4 0,-1 1 0,3 4 0,1 2 0,0 2 0,6 5 0,-1 0 0,3 2 0,3-1 0,5-1 0,5 1 0,2-3 0,1-4 0,4-2 0,1-5 0,1-2 0,-1-2 0,2-6 0,-1-2 0,1-2 0,1-1 0,-3-1 0,-1-3 0,0-4 0,-2-4 0,-2-1 0,-3-2 0,-2-2 0,-3 0 0,-3-1 0,-2 0 0,0-2 0,0-3 0,-2 3 0,-2-4 0,-3 1 0,0-3 0,-4-1 0,-4-4 0,0-2 0,-1 0 0,-3 1 0</inkml:trace>
  <inkml:trace contextRef="#ctx0" brushRef="#br0" timeOffset="8381">4613 1612 8858,'-6'-8'0,"2"0"0,0 1 0,-1 2 1,3-2 0,0 7 0,4 1 1,4 6 1,3 5-1,4 7 1,1 3-3,3 4 1,1 1 0,-2 3 0,0 1-1,3 1 0,-1 0 0,2 3 0,1-2 0,-1-1 0,-2-4 0,0-2 0,-1-3 0,-1-2 0,-3-6 0,0-1 0,-2-3 0,-1-4 0,-1-4 0,-1-1 0,-1-2 0,-2-2 0,-1-5 0,0-2 0,-4-7 0,4-5 0</inkml:trace>
  <inkml:trace contextRef="#ctx0" brushRef="#br0" timeOffset="8666">4892 1213 9104,'0'-8'0,"1"4"0,2 3 0,2 5 0,2 5 0,2 9 0,1 2 0,0 4 0,5 7 0,-2 0 0,2 2 0,1 1 0,-1 1 0,-1 0 0,-1-1 0,-2-2 0,0 0 0,-2-4 0,0-3 0,2-3 0,0-3 0,-3 2 0,2 0 0,1-1 0,3 4 0,-2-4 0,4 4 0</inkml:trace>
  <inkml:trace contextRef="#ctx0" brushRef="#br0" timeOffset="8898">5475 2187 8738,'8'5'0,"0"0"0,0-2 0,-1 1 0,-1-2 0,-1 0 0,1 0 0,-2-1 0,3-1 0,-6-1 0,1-1 0,-3-1 0,-2-2 0,-2 3 0,1-3 0,0 2 0,2-1 0,-1 1 0,-1 2 0,0-2 0</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4:05.091"/>
    </inkml:context>
    <inkml:brush xml:id="br0">
      <inkml:brushProperty name="width" value="0.08571" units="cm"/>
      <inkml:brushProperty name="height" value="0.08571" units="cm"/>
      <inkml:brushProperty name="color" value="#33CCFF"/>
    </inkml:brush>
  </inkml:definitions>
  <inkml:trace contextRef="#ctx0" brushRef="#br0">96 522 9171,'8'-15'0,"1"1"0,2 1 0,-3 0 0,1-1 0,-4 1 0,-1-1 0,1 2 0,-2 1 0,-2 3 0,0 0 0,-1 3 0,0 3 0,0 4 0,0 4 0,0 4 0,-3 3 0,-3 6 0,-1 2 0,-1 2 0,0 4 0,-1 0 0,0-2 0,-2 0 0,0-1 0,3 0 0,0 0 0,0 0 0,-2 0 0,-1-1 0,1-1 0,2-1 0,2-6 0,1-3 0,-1-5 0,2-5 0,1-7 0,3-4 0,0-8 0,0-3 0,3-4 0,2 0 0,2-2 0,-1 1 0,-1 1 0,1-1 0,4 0 0,2-2 0,0 1 0,-1-2 0,2-2 0,2-4 0,3-3 0,-1-1 0,0 0 0,-2 4 0,-1 1 0,-4 5 0,3 3 0,-2 5 0,-4 11 0,-4 11 0,-2 6 0,-2 9 0,-2 3 0,-2 7 0,-2 3 0,-2 10 0,-1 3 0,0 4 0,-4-2 0,3-1 0,-1 0 0,-3 1 0,4-4 0,-1-1 0,2-5 0,-1-2 0,0-1 0,3-2 0,1-4 0,2-4 0,-1-11 0,3-3 0,0-6 0,3-2 0,0-4 0,1-4 0,2-4 0,2-4 0,2-4 0,1-7 0,1-3 0,2-4 0,-1-1 0,3-3 0,1 0 0,1-3 0,2-4 0,2-9 0,2-3 0,2-3 0,-3 2 0,-1 5 0,-3 3 0,-3 4 0,-2 14 0,-6 11 0,-1 11 0,-4 11 0,0 6 0,-4 5 0,-1 7 0,-2 4 0,-1 5 0,-1 5 0,-1 9 0,-1 2 0,-2 4 0,0 5 0,-3 0 0,0-2 0,0-3 0,1 0 0,1-4 0,1 1 0,-2 0 0,4-5 0,1-2 0,3-9 0,2-6 0,3-6 0,-1-4 0,2-10 0,1-3 0,0-6 0,0-5 0,1-3 0,2-5 0,2-5 0,3-4 0,3-6 0,1-1 0,1-2 0,2 0 0,-2-4 0,3-2 0,3-5 0,-2-7 0,5-6 0,0-1 0,1 0 0,-3 4 0,-2 7 0,-4 7 0,-3 11 0,-6 14 0,-2 13 0,-3 10 0,-3 9 0,-2 4 0,-2 4 0,-4 6 0,0 9 0,-2 5 0,-1 3 0,-1 4 0,-1 6 0,0 1 0,0 4 0,-3-5 0,1 2 0,0 0 0,1 1 0,4 0 0,0 0 0,3-7 0,3-7 0,1-10 0,5-10 0,-2-6 0,1-6 0,1-5 0,1-7 0,0-7 0,1-6 0,2-3 0,1-7 0,4-6 0,1-2 0,2-6 0,-1 0 0,3-8 0,0-2 0,0-1 0,5-4 0,0 0 0,2-5 0,2-4 0,-2 1 0,1 4 0,-2 3 0,-2 7 0,-8 14 0,-1 11 0,-6 16 0,-2 11 0,-4 4 0,-1 8 0,0 3 0,-2 6 0,-3 5 0,1 8 0,-2 8 0,-1 1 0,-1 3 0,0 3 0,-2-1 0,0 2 0,1 1 0,0 3 0,-1 0 0,2 0 0,2 1 0,5-10 0,1-8 0,2-9 0,1-8 0,1-6 0,1-6 0,0-6 0,0-7 0,0-7 0,0-6 0,0-4 0,1-4 0,2-7 0,2-4 0,3-6 0,2-4 0,1-3 0,2-2 0,0-2 0,3-2 0,2-3 0,3-3 0,1-5 0,7-3 0,-2-2 0,-1 2 0,-5 8 0,-4 9 0,-6 12 0,-4 16 0,-7 18 0,0 5 0,0 8 0,-3 3 0,-2 4 0,-2 4 0,-1 6 0,0 5 0,0 2 0,-1 6 0,-1 4 0,-2 3 0,0 3 0,-1-2 0,-3 2 0,0 1 0,0 4 0,0 1 0,0 2 0,1-3 0,2-6 0,2-8 0,5-9 0,0-3 0,0-6 0,3-8 0,-1-11 0,4-8 0,0-4 0,0-4 0,0-3 0,1-6 0,2-6 0,2-4 0,2-4 0,1-5 0,1 0 0,2-1 0,1-5 0,4-8 0,1-2 0,1-1 0,3-4 0,4-4 0,1-5 0,3-5 0,-5 13 0,-3 7 0,-6 15 0,-5 14 0,-4 13 0,-4 12 0,-3 7 0,-3 6 0,-1 4 0,-4 4 0,1 8 0,-3 9 0,2 4 0,-2 6 0,-1 4 0,-2 2 0,1-3 0,-1-3 0,0-1 0,-1 3 0,2 4 0,-1 1 0,0-4 0,0-3 0,4-6 0,1-7 0,4-4 0,0-9 0,1-3 0,-1-6 0,4-7 0,-3-6 0,4-6 0,0-4 0,1-4 0,2-6 0,2-6 0,2-4 0,2-4 0,1-6 0,1-5 0,1-5 0,3 0 0,2-7 0,4 0 0,2-4 0,0-9 0,5-2 0,-1 3 0,-4 8 0,-6 17 0,-7 15 0,-1 14 0,-4 10 0,-4 8 0,-1 2 0,-3 2 0,-2 6 0,1 2 0,0 7 0,-3 3 0,-1 9 0,-2 9 0,-3 6 0,-3 5 0,0-1 0,1-3 0,-1 0 0,0 1 0,-1 2 0,-1 4 0,0 1 0,3-3 0,0-7 0,4-9 0,3-5 0,1-4 0,1-12 0,4-2 0,-1-9 0,3-7 0,0-5 0,1-6 0,1-5 0,4-5 0,1-6 0,1-4 0,1-4 0,1-1 0,0-3 0,4-7 0,2-3 0,2-3 0,4-3 0,0-2 0,3-7 0,2-7 0,2 1 0,-3 3 0,-4 12 0,-5 13 0,-5 16 0,-7 18 0,-4 10 0,-2 2 0,-1 2 0,-4 3 0,3 5 0,-2 4 0,-4 6 0,1 8 0,-4 8 0,1 5 0,-3 2 0,-1 0 0,-1 2 0,0 2 0,0 2 0,1 7 0,-1 1 0,0-4 0,3-2 0,2-10 0,3-3 0,1-9 0,1-8 0,-1-12 0,4-7 0,-3-8 0,4-4 0,2-2 0,1-4 0,3-7 0,0-7 0,2-4 0,2-2 0,1 0 0,1-3 0,3-8 0,3-4 0,0-3 0,3-2 0,1-2 0,6-8 0,2-6 0,1-5 0,-1 8 0,-6 11 0,-6 14 0,-4 14 0,-2 14 0,-8 12 0,0 4 0,-4 3 0,-1 2 0,-1 2 0,1 2 0,-4 7 0,1 7 0,-3 8 0,-1 9 0,-4 4 0,0 5 0,-1-3 0,-1-1 0,0-1 0,0 1 0,0 1 0,0 0 0,4-1 0,1-7 0,2-7 0,2-4 0,-1-3 0,2-3 0,2-6 0,0-7 0,2-7 0,2-5 0,0-4 0,0-5 0,0-1 0,3-10 0,3-6 0,3-5 0,2-1 0,3-4 0,-1-6 0,2-5 0,1-6 0,4-4 0,1 3 0,3-8 0,3-7 0,0-5 0,2 0 0,-6 13 0,-7 12 0,-4 19 0,-7 17 0,-1 8 0,-5 13 0,-2 0 0,2 4 0,-5 1 0,0 4 0,-1 4 0,-4 8 0,0 10 0,-2 5 0,-1 6 0,-1 2 0,-2 0 0,-1 1 0,0-1 0,-3 7 0,2 3 0,2-1 0,3-5 0,0-7 0,3-4 0,1-8 0,1-9 0,4-8 0,1-10 0,0-1 0,2-5 0,2-4 0,0-5 0,0-6 0,3-5 0,1-5 0,5-6 0,1-4 0,1-3 0,3-8 0,-1-1 0,2-5 0,1-2 0,4-5 0,1-3 0,3-6 0,3-4 0,-3 0 0,-1 8 0,-3 8 0,-3 8 0,-6 17 0,-3 14 0,-3 8 0,-6 12 0,-1-1 0,-1 0 0,1-1 0,1 5 0,-2 3 0,-2 6 0,0 7 0,-2 7 0,-3 7 0,-2 7 0,-1 1 0,-3 3 0,0 1 0,0 1 0,-1 0 0,-1 1 0,0 0 0,0-6 0,2-2 0,3-8 0,2-9 0,2-8 0,4-6 0,0-7 0,3-4 0,-1-4 0,2-5 0,1 0 0,1-3 0,2-5 0,2-7 0,2-5 0,2-7 0,1-3 0,1-2 0,3-7 0,-1-3 0,3-2 0,3-1 0,2-6 0,5-3 0,1-5 0,2-3 0,-5 6 0,0 9 0,-5 12 0,-5 14 0,-6 12 0,-5 17 0,-2 2 0,-2 1 0,-1 0 0,-2 1 0,0 2 0,1 3 0,-2 8 0,-2 6 0,-3 5 0,0 10 0,-3 1 0,-1 4 0,-1-1 0,-1 1 0,0-3 0,0-2 0,0 0 0,3-2 0,0-1 0,2-2 0,1-4 0,2-3 0,2-11 0,1-4 0,3-9 0,-1-5 0,2-1 0,1-4 0,1-3 0,2-5 0,-1-5 0,3-11 0,1-3 0,1-4 0,4-4 0,0-2 0,2 0 0,1 1 0,2-7 0,2-5 0,3-5 0,-1-3 0,2 4 0,-4 7 0,-3 9 0,-3 10 0,-4 7 0,-3 14 0,-1 4 0,-5 15 0,-2 2 0,1 1 0,-3 6 0,-1 3 0,-1 6 0,-2 7 0,-1 3 0,-1 3 0,-2 2 0,2-1 0,-1 2 0,1-3 0,1-3 0,-2-3 0,3-4 0,1-5 0,1-2 0,5-6 0,-4-6 0,5-5 0,-2-9 0,2-2 0,1-2 0,1-2 0,1-2 0,0-5 0,5-5 0,-2-4 0,2-4 0,1-2 0,1-3 0,1-10 0,4-3 0,1-3 0,2-4 0,0 1 0,2 0 0,-1 2 0,-5 7 0,-3 13 0,-4 10 0,-2 11 0,-4 10 0,0 4 0,0 4 0,-1 3 0,-1 3 0,-2 4 0,0 3 0,2 5 0,-1 0 0,-1-3 0,3 1 0,-2-4 0</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4:12.805"/>
    </inkml:context>
    <inkml:brush xml:id="br0">
      <inkml:brushProperty name="width" value="0.08571" units="cm"/>
      <inkml:brushProperty name="height" value="0.08571" units="cm"/>
      <inkml:brushProperty name="color" value="#33CCFF"/>
    </inkml:brush>
  </inkml:definitions>
  <inkml:trace contextRef="#ctx0" brushRef="#br0">343 129 9383,'8'0'0,"-2"0"0,-1 0 0,-3-1 0,0-2 0,-1 1 0,-1-3 0,0 2 0,0-2 0,0 3 0,0 0 0,0 4 0,0 4 0,0-1 0,0 2 0,0 2 0,0 0 0,0 0 0,0-1 0,0 0 0,0 0 0,-2 2 0,-1 1 0,1-1 0,1-2 0,1 0 0,0-3 0,0-2 0,0-6 0,0-2 0,0-3 0,0-2 0,0-1 0,0 1 0,0-2 0,0 0 0,0-1 0,0 3 0,0-2 0,0 1 0,0 2 0,0 0 0,1 3 0,1 1 0,1-1 0,-1 2 0,-2 1 0,0 3 0,0 7 0,0-2 0,0 6 0,0-5 0,0-1 0,0 1 0,0-2 0,0-1 0,0-6 0,0-1 0,0-2 0,0 1 0,0 2 0,0-2 0,0 2 0,0-2 0,0 0 0,4-3 0,-3 0 0,2 2 0,-3 1 0,0 3 0,0-1 0,0 3 0,0-4 0,0 3 0,0-2 0,0 10 0,0-2 0,0 6 0,0-2 0,0-1 0,0 0 0,0 0 0,0 0 0,0 0 0,0 0 0,0 0 0,0-3 0,0 0 0,0 2 0,0 0 0,0-2 0,0 0 0,0 1 0,-3-2 0,2 0 0,-3-5 0,3-3 0,0-3 0,-2-3 0,0-1 0,3 1 0,0-2 0,0 0 0,0 1 0,-1-1 0,0 0 0,-2 3 0,0 0 0,3 1 0,0 0 0,0 0 0,0 0 0,0 0 0,0 3 0,0-1 0,0 5 0,0-3 0,0 5 0,0 2 0,0-2 0,0 5 0,0 0 0,1 1 0,1 1 0,1 0 0,-2 0 0,0 0 0,-1 0 0,0 1 0,0 1 0,3-1 0,0 3 0,-2-2 0,0 1 0,-1 1 0,0-3 0,1 2 0,2-1 0,-2-1 0,1 1 0,-1 1 0,-1-1 0,0-2 0,0 0 0,0 0 0,0 0 0,0 0 0,0 0 0,0 0 0,0 0 0,0 0 0,0 0 0,0 0 0,0-2 0,0-1 0,0 1 0,0 1 0,0-1 0,0-1 0,-1 0 0,-1 3 0,1-3 0,-2 1 0,2-4 0,1 4 0,0-4 0,0 4 0,0 0 0,0-2 0,0 2 0,0 0 0,0-2 0,-1 1 0,0-1 0,-2 1 0,0-3 0,3 4 0,0 0 0,0-2 0,0 2 0,0-5 0,0 3 0,0-5 0,0-2 0,0-1 0,0-4 0,0 0 0,0 0 0,0-1 0,0-1 0,1 0 0,2 0 0,-2-2 0,1 2 0,-1-1 0,-1 0 0,0 2 0,1-2 0,1 2 0,1 1 0,-1 0 0,-2 0 0,0 0 0,0 0 0,0 3 0,0 0 0,0-2 0,0 3 0,0-1 0,0 2 0,0-2 0,0 3 0,0-1 0,0 6 0,0 1 0,0 2 0,1-1 0,2 1 0,-2-1 0,1 0 0,-1 1 0,-1-1 0,0 0 0,0 1 0,0 1 0,0 1 0,0 0 0,0 0 0,0 0 0,1 0 0,2 0 0,-2 0 0,1 1 0,-1 1 0,-1 0 0,0 1 0,0-3 0,0 0 0,0 0 0,0 0 0,0 0 0,0 0 0,0 0 0,-1-3 0,-1 1 0,1-1 0,-3-1 0,4-4 0,0-5 0,0-2 0,0-1 0,0-1 0,0-1 0,0 0 0,0-5 0,0 3 0,0-1 0,0-1 0,0 4 0,0-3 0,0 1 0,0 0 0,0 1 0,0-1 0,0-1 0,0 1 0,0 2 0,0-2 0,0 2 0,0-1 0,0 0 0,0 4 0,1-1 0,2 3 0,-2-2 0,1 2 0,-1 0 0,-1 0 0,0 3 0,0-5 0,0 6 0,0-1 0,0 4 0,0 3 0,0 3 0,0 0 0,0 0 0,0 0 0,0 0 0,0-1 0,0 1 0,0 0 0,0 0 0,0 0 0,0 0 0,0 0 0,0 0 0,0 0 0,0 0 0,0 0 0,0 1 0,0 1 0,0 1 0,0-2 0,0 0 0,0 0 0,0 1 0,0 0 0,0 1 0,0-3 0,0 0 0,0 0 0,0 0 0,0 0 0,0 0 0,0 0 0,0 0 0,-1-1 0,0-1 0,-2 0 0,0-1 0,3 3 0,0-3 0,0 0 0,0 2 0,0 0 0,0 1 0,0-3 0,-1 0 0,0-1 0,-2 0 0,0-2 0,3 5 0,0-5 0,0 3 0,0 1 0,0 2 0,0-3 0,0 0 0,0 1 0,0 2 0,0-3 0,0 0 0,0-2 0,0 2 0,-1-2 0,-1 2 0,1 0 0,-2 3 0,2 0 0,1 0 0,0-2 0,0-1 0,0 1 0,0-1 0,0 0 0,-1-1 0,0 3 0,-2-2 0,0-2 0,3 2 0,0-2 0,0 2 0,-1-1 0,-1 2 0,1 1 0,-2-2-1,2-1 1,0 2-1,-1-3 1,1 0-1,-2 0 1,2-1-1,1 3 1,-2 0-1,-1 3 0,0-3 0,3 1 0,0-4 0,0 4 0,-1-4 1,0 1-3,-2 1 1,0-3 1,3 6 0,0-6 0,0 5 0,0-4-1,0 4 1,0-5 0,-2 4 0,-1-2 0,0-2 0,3 5 1,0-4-2,0 4 1,0-1 0,-2 3 0,-1 0 0,0-3 0,3 1 0,0-4 0,0 4 0,0-4 0,0 4 1,0-4 0,0 3-1,-3-2 0,2 1 0,-2-2 1,2 3-1,1 3 1,0-3-1,0 0 0,0 2 1,0-4 0,-2 1-1,-1-1 1,0-1-1,3 3 1,0-2-1,0 2 0,0-2 0,0 2 1,0-2 0,-2 2 0,-1 2 0,1-3-1,2 1 1,0-2-1,0 2 1,0 1 0,-1 1 0,-1-1 0,-1-1 0,1-2 0,2 2 0,0-2 0,0 2 0,-1 0 0,-1 1 0,-1-1 0,1-2 0,2 2 0,0-2 0,0 2 0,-3-2 0,0 2 0,1-2 0,2 2 0,-3-2 0,0 2 0,1-2 0,1 1 0,-2 0 0,2-1 0,-2 0 0,3-1 0,-1 2 0,-2 0 0,2-1 0,-1 0 0,1-2 0,0 5 0,-2-3 0,2 0 0,-1 0 0,0-2 0,0 2 0,-1 1 0,1-3 0,2 3 0,0-1 0,-3-1 0,0 3 0,1-3 0,1 4-1,-2-4 0,2 2 0,-1-1 0,1-2 0,0 4-1,-2-2 1,2 1-1,-1-1 1,1-2 0,1 5 0,-3-4 0,0 4 1,1-4 0,1 3-2,-2-2 1,2 4 1,-3-4 0,2 3-1,-1 0 1,1-4-1,2 4 1,-1-5 0,-1 3-1,-1-1 1,1-1 0,2 4 0,-1-4-1,-2 4 1,2-4 0,-1 4 0,0-2 0,-1 1 0,2 2 0,-3-3 0,1 1 0,2 2 0,-2-2 0,0 0 0,1 0 0,-1-2 0,3 2 0,0 1 0,0 2 0,-3-3 0,1 0 0,-1-2 0,3 2 0,0 2 0,-1-3 0,-2 1 0,2-2 0,-1 2 0,1-2 0,1 2 0,-3-2 0,1 2 0,-1-2 0,3 2 0,-1-3 0,-2 1 0,3-2 0,-4 2 0,3-2 0,-2 2 0,3 1 0,-4-2 0,4 3 0,0 1 0,0-1 0,0 0 0,-3-2 0,1 2 0,-1 0 0,3 3 0,0-2 0,0-1 0,-3-2 0,1 2 0,-1 0 0,3 3 0,0-3 0,0 2 0,-1-4 0,-2 3 0,3-2 0,-3-1 0,2 1 0,1 4 0,-1-2 0,-2-1 0,3-2 0,-3 2 0,2-3 0,1 2 0,0-1 0,0-2 0,0 5 0,-3-4 0,1 4 0,-1-4 0,3 4 0,0-4 0,-3 5 0,1-2 0,-1-2 0,3 5 0,-1-5 0,-1 3 0,0 0 0,-1-5 0,3 7 0,-1-5 0,-1 2 0,1 0-1,-2-3 1,2-1-1,1 6 1,0-5-1,0 4 0,-3-1 1,2 3-1,-3 0 1,4 0 0,-1-1 0,-1-2 0,1 2 0,-2-1 0,2-2 0,1 1 0,0 1 0,0 2 0,0-3 0,0 0 0,-1-3 0,0 2 0,-2-1 0,0-1 0,3 3 0,0 1 0,0-1 0,0 0 0,0-2 0,0 2 0,0 1 0,0 2 0,0-3 0,0 0 0,0-3 0,0 5 0,0-2 0,0 0 0,0 0 0,-2-2 0,-1 2 0,1 1 0,1-1 0,1 0 0,0 1 0,0-1 0,0 0 0,0-2 0,0 2 0,0 0 0,0 3 0,0-2 0,0-1 0,0 0 0,0 3 0,0-2 0,0-1 0,0-2 0,0 2 0,0-2 0,0 2 0,0 0 0,0 3 0,0 0 0,0-3 0,0 1 0,0-4 0,0 4 0,0-4 0,0 4 0,0-4 0,0 4 0,0-4 0,0 4 0,0-4 0,0 4 0,0-4 0,0 4 0,0-1 0,0 3 0,0-3 0,0 1 0,0-1 0,0 3 0,0-3 0,0 1 0,0 0 0,0-2 0,0 1 0,0 2 0,0-3 0,0 1 0,0 2 0,0-3 0,0 1 0,0 1 0,0 2 0,0-3 0,0 0 0,0-2 0,0 2 0,0-2 0,0 2 0,0-2 0,0 2 0,0 1 0,0 2 0,0-3 0,0 0 0,0 1 0,1 1 0,1-1 0,1-1 0,-1-2 0,-2 2 0,0 0 0,0 3 0,0 0 0,0 0 0,0-2 0,0-1 0,0 1 0,0-1 0,0 0 0,0 1 0,0-1 0,0 0 0,0 0 0,0 3 0,0 0 0,0 0 0,0 0 0,0 0 0,0-2 0,0-1 0,0 0 0,0 3 0,0-3 0,0 1 0,0-1 0,0 3 0,0-3 0,0 1 0,0 0 0,0-2 0,0 2 0,0-1 0,0 3 0,0-3 0,0 1 0,0-4 0,0 4 0,0-4 0,0 4 0,0-1 0,0 3 0,1-1 0,1-1 0,1 0 0,-1-4 0,-2 3 0,0 2 0,0-3 0,0 1 0,0 1 0,0 2 0,0 0 0,0 0 0,0 0 0,0-3 0,0 0 0,0 2 0,3-3 0,-1 1 0,0 1 0,-1-1 0,-1 0 0,0 1 0,0 2 0,0-3 0,0 0 0,0 1 0,0 1 0,0 1-1,0 0 1,0-2-2,0-1 0,0-2 0,0 2 1,3-2 0,-1 2 0,1 0 0,-3 3 1,0-2 0,0-1 0,0 1 0,0-1 0,1 0 0,2 1 0,-2-1 0,1 0 0,-1 0 0,-1 3 0,0 0 0,1-1 0,2-1 0,-2 1 0,1-2 0,-1-1 0,-1 2 0,0 0 0,0-2 0,1 1 0,2-2 0,-2 1 0,1-1 0,-1-3 0,-1 5 0,0-2 0,0-2 0,0 5 0,1-4 0,2 4 0,-2-5 0,2 7 0,-3-7 0,0 5 0,0-4 0,0 4 0,3-4 0,-1 4 0,1-1 0,-2 2 0,1-1 0,0 0 0,1-4 0,-3 4 0,0-4 0,0 3 0,0-2 0,1 2 0,2-2 0,-3 3 0,3 0 0,-2 1 0,-1 1 0,1-4 0,1 0 0,0-1 0,1-1 0,-3 3 0,0-2 0,0 2 0,0-2 0,0 2 0,0-3 0,0 2 0,0-4 0,0-7 0,0 1 0,0-4 0,3 3 0,-1 2 0,0-1 0,-1 1 0,-1 0 0,3 0 0,-1-3 0,1 2 0,-3 1 0,0 3 0,1-1 0,1 3 0,-1 0 0,3 0 0,-4 3 0,0 3 0,0-2 0,0 1 0,0 2 0,0-3 0,0 1 0,0 2 0,0-3 0,0 1 0,0-2 0,0 2 0,0-3 0,0 2 0,1-4 0,1 0 0,-1-1 0,2-2 0,-2-2 0,-1 0 0,0 0 0,0-1 0,0 1 0,0 0 0,0 0 0,0-3 0,0 2 0,0 1 0,0 3 0,0-2 0,0 1 0,0 2 0,-1-2 0,-2 3 0,2 1 0,-1 1 0,-2 0 0,2 3 0,-5 1 0,6 1 0,-5-2 0,5-1 0,-4-4 0,2 0 0,2 0 0,-4-1 0,2-2 0,0 1 0,3-3 0,-1 1 0,-2-2 0,3 2 0,-3 1 0,-2 2 0,1-2 0</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4:31.441"/>
    </inkml:context>
    <inkml:brush xml:id="br0">
      <inkml:brushProperty name="width" value="0.08571" units="cm"/>
      <inkml:brushProperty name="height" value="0.08571" units="cm"/>
      <inkml:brushProperty name="color" value="#33CCFF"/>
    </inkml:brush>
  </inkml:definitions>
  <inkml:trace contextRef="#ctx0" brushRef="#br0">1461 1014 9151,'19'-39'0,"-1"0"0,0 2 0,-1-1 0,-6 6 0,-2 3 0,-4 4 0,-1 4 0,-1 5 0,-3 5 0,-1 8 0,-2 4 0,-2 8 0,-2 5 0,-2 4 0,-2 8 0,-2 4 0,-2 7 0,-1 10 0,0 8 0,0 3 0,0-1 0,0-2 0,0-1 0,-1 3 0,-1 6 0,1-2 0,-1 2 0,3-3 0,2-5 0,3-6 0,0-10 0,3-7 0,2-10 0,3-8 0,-2-13 0,5-5 0,2-6 0,2-6 0,3-7 0,2-9 0,2-3 0,0-4 0,1 1 0,3-6 0,1-3 0,2-3 0,-2-4 0,6-2 0,1-1 0,5-1 0,3-8 0,1-7 0,2-1 0,-1 4 0,-6 10 0,-5 16 0,-6 10 0,-6 11 0,-5 13 0,-4 11 0,-4 7 0,0 8 0,-3 4 0,-2 5 0,0 4 0,-1 10 0,0 6 0,0 8 0,0 4 0,-2-1 0,-1 1 0,1-3 0,2 0 0,-3 0 0,0 1 0,2-1 0,0-6 0,1-5 0,0-7 0,0-4 0,0-5 0,2-9 0,1-5 0,3-10 0,0-6 0,1-3 0,1-5 0,1-4 0,1-7 0,4-7 0,1-2 0,2-4 0,1-2 0,4-3 0,-1-1 0,2-6 0,3-2 0,1 0 0,3-4 0,5-3 0,2-5 0,2-5 0,-5 13 0,-4 8 0,-4 16 0,-6 14 0,-5 9 0,-2 7 0,-2 2 0,-1 2 0,-1 3 0,-2 3 0,-1 6 0,0 6 0,-5 7 0,3 7 0,-2 5 0,-2 5 0,2 0 0,-5 0 0,1-4 0,0-3 0,1-2 0,-2 1 0,1 0 0,0 1 0,2-6 0,-1-1 0,4-6 0,1-5 0,-1-8 0,2 0 0,0-9 0,3-5 0,0-5 0,0-5 0,4-3 0,0-7 0,3-4 0,1-4 0,-2-6 0,5-2 0,1-2 0,1 0 0,-1-2 0,3 2 0,1-2 0,1-2 0,8-8 0,-1-4 0,0 2 0,-2 2 0,-3 9 0,-6 12 0,-2 7 0,-6 12 0,-2 7 0,-2 7 0,-1 3 0,-1 1 0,-1 0 0,-2 2 0,0 3 0,1 2 0,-2 9 0,-1 4 0,-1 2 0,-2 2 0,-1 1 0,-1 0 0,2 2 0,-4-1 0,1-2 0,-1 0 0,-1 0 0,5-3 0,-2 0 0,2-2 0,1-1 0,1-5 0,2-3 0,2-4 0,2-4 0,1-7 0,3-14 0,-1-10 0,5-4 0,-2 0 0,3-1 0,3 0 0,-3-4 0,4 0 0,0-1 0,1-1 0,2-4 0,2-4 0,1-4 0,4-3 0,0 1 0,-1 3 0,-2 8 0,-2 6 0,-5 8 0,-1 10 0,-6 8 0,-2 8 0,-3 2 0,0 1 0,0 3 0,-2 1 0,-2 3 0,0 5 0,1 5 0,-2 5 0,-1 2 0,-1 2 0,-4 2 0,0 2 0,1-2 0,-2 0 0,2-2 0,-2-3 0,0-1 0,3-4 0,0-3 0,1-3 0,0-4 0,1-6 0,1 1 0,3-7 0,3-4 0,0-4 0,0-3 0,1-2 0,1-2 0,4-2 0,1-3 0,1-3 0,0-2 0,0-2 0,2-3 0,2-2 0,0 0 0,3-2 0,-1-8 0,0-1 0,-1 1 0,1 3 0,-3 6 0,-2 5 0,-3 5 0,-4 10 0,1 6 0,-3 3 0,0 6 0,0-1 0,0 2 0,-3-2 0,2 5 0,-3-1 0,1 3 0,-2 5 0,-3 0 0,1 5 0,-1 3 0,0 3 0,-3 1 0,-1 1 0,0 2 0,-2 2 0,1 3 0,0-2 0,-1 1 0,-1-1 0,1-1 0,2-6 0,1-3 0,1-3 0,1-5 0,1-1 0,4-8 0,1-8 0,2-4 0,1-7 0,0-2 0,0-2 0,1-5 0,1-2 0,1-3 0,2-1 0,0-4 0,3 3 0,0-1 0,0 1 0,3-6 0,3 0 0,1-2 0,1-3 0,0-4 0,0-1 0,-1 3 0,-2 1 0,-2 12 0,-6 8 0,-1 11 0,-4 8 0,0 4 0,0 3 0,-4 5 0,0 2 0,-2 3 0,1 5 0,0 2 0,-4 2 0,-1 4 0,-1 1 0,0 3 0,1 1 0,-1-2 0,-2 0 0,0 3 0,-3 2 0,0 3 0,0 1 0,0 3 0,1-2 0,1-2 0,0-3 0,5-4 0,-2-9 0,2-6 0,1-7 0,0-3 0,0-1 0,4-4 0,1-4 0,2-4 0,2-6 0,2-2 0,2-4 0,2-6 0,1-2 0,1-5 0,2-5 0,1-3 0,4-5 0,0-1 0,0-2 0,1-3 0,1-3 0,4-1 0,1-2 0,-3 0 0,-1 1 0,-3 7 0,-3 8 0,-4 14 0,-4 13 0,-3 10 0,0 6 0,-4 2 0,1-2 0,-2 1 0,3 0 0,-4 2 0,0 4 0,-2 7 0,1 7 0,-4 10 0,-3 4 0,-2 1 0,1-1 0,0 1 0,-4 3 0,-1 4 0,0 7 0,-5 7 0,3 5 0,-1-2 0,-1-3 0,5-5 0,-1-7 0,4-8 0,3-9 0,2-8 0,1-6 0,0-3 0,0-3 0,0-1 0,4-9 0,1-3 0,2-5 0,2-8 0,2-7 0,2-5 0,3-4 0,3-6 0,2-2 0,2-2 0,1-4 0,0-3 0,0-4 0,0-3 0,4-8 0,0-3 0,0 1 0,-1 3 0,-3 11 0,-4 11 0,-4 10 0,-4 8 0,-3 6 0,-1 12 0,0 4 0,0 5 0,-1 1 0,-2 3 0,-2 2 0,0 6 0,-2 3 0,-3 4 0,-2 3 0,-1 9 0,-3 6 0,0 5 0,0 4 0,0 5 0,-1 4 0,-1 3 0,-4 2 0,0-1 0,1-2 0,2-1 0,2-2 0,4-1 0,1-6 0,0-8 0,2-6 0,4-12 0,1-7 0,-1-3 0,-1-9 0,0-6 0,1-6 0,3-3 0,3-9 0,0-2 0,0-6 0,3-6 0,3-6 0,1-4 0,4-3 0,-1-1 0,2-1 0,1-3 0,-1-2 0,4-12 0,4 0 0,1-5 0,4-4 0,0-5 0,3-8 0,-1 3 0,-1 7 0,-8 13 0,-6 22 0,-5 8 0,-4 11 0,-2 10 0,-1 9 0,0 5 0,-3 3 0,0 2 0,-2 4 0,-1 4 0,-1 4 0,-2 7 0,-2 4 0,-2 5 0,-2 11 0,-1 10 0,-1 4 0,-1 3 0,0 3 0,-4 8 0,-1 3 0,0 5 0,-3-2 0,6-9 0,-1-6 0,3-8 0,4-7 0,3-11 0,1-8 0,2-9 0,-2-6 0,5-8 0,-2-6 0,2-4 0,3-5 0,1-5 0,1-6 0,0-9 0,1-8 0,2-5 0,5-4 0,1-5 0,4-5 0,2-4 0,0-3 0,4-6 0,2-2 0,2-9 0,1-5 0,4-11 0,0-4 0,1 2 0,-3 5 0,-5 11 0,-5 12 0,-6 11 0,-4 13 0,-2 13 0,-7 21 0,0 7 0,-2 6 0,-1 3 0,-2 8 0,-2 10 0,-4 8 0,-1 10 0,1 7 0,-1 2 0,-2 5 0,0 4 0,-3 8 0,-1 6 0,0 3 0,0 3 0,0 2 0,-2 4 0,1 0 0,4-5 0,1-12 0,1-13 0,1-9 0,1-6 0,0-11 0,4-12 0,0-10 0,1-6 0,4-5 0,0-3 0,2-3 0,1-4 0,1-7 0,1-8 0,1-6 0,2-5 0,2-9 0,5-4 0,1-3 0,2-5 0,-2-3 0,4-9 0,3-4 0,1-6 0,4-10 0,3-2 0,3-5 0,-15 47 0,0 0 0,15-46 0,-6 11 0,-6 18 0,-7 17 0,-6 22 0,-4 19 0,-1 10 0,-1 10 0,-4 4 0,-4 6 0,1 12 0,-3 9 0,1 6 0,-2 4 0,-2 4 0,-1 5 0,0 6 0,0 5 0,-3 5 0,-1-1 0,1 3 0,-1 2 0,2 4 0,2-3 0,1-10 0,2-12 0,-2-12 0,5-10 0,0-8 0,1-9 0,4-10 0,-1-9 0,0-2 0,3-7 0,0-4 0,2-5 0,1-7 0,4-9 0,1-9 0,2-6 0,1-3 0,3-4 0,0-7 0,2-5 0,1-6 0,4-7 0,4-6 0,2-3 0,2-4 0,0-1 0,1 2 0,-2 11 0,-4 14 0,-11 19 0,-4 23 0,-5 14 0,-1 9 0,-3 10 0,-2 6 0,1 7 0,-6 5 0,1 13 0,-1 5 0,-2 5 0,1 6 0,1 3 0,-2 4 0,0 1 0,-1 8 0,-3 3 0,0 2 0,0 3 0,3-2 0,0 2 0,2-6 0,1-5 0,1-9 0,2-14 0,1-7 0,0-7 0,4-9 0,-4-8 0,5-11 0,-2-8 0,2-8 0,1-7 0,4-7 0,1-11 0,3-4 0,3-4 0,-2-9 0,5-3 0,0-1 0,1 1 0,4-7 0,4-7 0,2-6 0,5-6 0,1-5 0,0 6 0,-2 7 0,-3 9 0,-8 18 0,-5 20 0,-6 18 0,-5 8 0,-4 12 0,-3 2 0,1 3 0,-6 7 0,1 12 0,-1 9 0,-2 8 0,-5 7 0,1 0 0,-1-1 0,1 2 0,-3 1 0,-1 6 0,1 3 0,-1 1 0,2-1 0,2-7 0,1-2 0,1-6 0,0-5 0,4-12 0,1-11 0,3-11 0,-1-11 0,5-5 0,-4-4 0,4-8 0,1-6 0,3-7 0,-1-9 0,5-9 0,1-4 0,3-2 0,-1-2 0,4-6 0,0-3 0,2-6 0,-1-6 0,6-9 0,0-2 0,4-5 0,-4 0 0,2 2 0,-6 14 0,-6 18 0,-3 24 0,-7 22 0,0 9 0,-3 6 0,-2 5 0,-3 5 0,1 6 0,-5 9 0,-1 12 0,-2 7 0,2 6 0,-3 2 0,1 0 0,-3 3 0,-3 4 0,3 2 0,-1 3 0,0-2 0,1-2 0,-1-5 0,3-4 0,1-5 0,2-8 0,2-14 0,5-11 0,1-6 0,-2-6 0,4-5 0,0-8 0,2-5 0,3-11 0,2-6 0,4-9 0,3-9 0,0-7 0,2-7 0,2-5 0,4-4 0,0-10 0,2-3 0,1-6 0,-9 39 0,1-1 0,1-2 0,0 0 0,1 1 0,-1 1 0,14-40 0,-11 22 0,-4 18 0,-5 15 0,-4 14 0,-2 11 0,-3 9 0,0 5 0,-3 2 0,1 5 0,-3 5 0,-2 7 0,-3 7 0,-2 9 0,-4 9 0,-1 8 0,-2 11 0,1 2 0,-3 8 0,-1-2 0,-1 1 0,-4 9 0,1 2 0,1-2 0,3-6 0,2-13 0,5-8 0,1-6 0,1-8 0,3-18 0,-1-9 0,2-9 0,2-7 0,2-7 0,2-6 0,2-10 0,2-8 0,3-7 0,4-9 0,1-3 0,4-6 0,1-3 0,1-3 0,2-10 0,2-6 0,2-8 0,2-4 0,-9 40 0,0 0 0,0-2 0,1 0 0,0-1 0,0-1 0,0 0 0,-1 2 0,9-36 0,-8 14 0,-6 20 0,-5 20 0,-3 17 0,-2 17 0,-2 5 0,1 4 0,-3 0 0,-2 8 0,-3 9 0,0 10 0,-4 12 0,-2 5 0,-1 5 0,-6 4 0,3 9 0,-1 2 0,-1 0 0,1 3 0,-3 2 0,0 4 0,0 3 0,4-8 0,2-8 0,4-9 0,3-10 0,2-9 0,1-11 0,1-7 0,2-9 0,-1-10 0,3-7 0,1-6 0,2-6 0,1-9 0,4-8 0,3-8 0,2-8 0,1-6 0,2-6 0,2-4 0,2-4 0,2-10 0,2-5 0,2-9 0,5-3 0,-13 43 0,0-1 0,1 0 0,0 0 0,0 0 0,0-1 0,-1 3 0,-1 0 0,6-39 0,-5 20 0,-6 24 0,-5 20 0,-6 19 0,-1 7 0,-3 5 0,1 4 0,-2 4 0,-1 5 0,-1 10 0,-2 14 0,-2 8 0,-2 7 0,-2 8 0,-1 4 0,-2 6 0,-3 8 0,3 3 0,-4 6 0,1 2 0,12-48 0,-1 1 0,-8 49 0,1-8 0,3-9 0,3-14 0,2-12 0,3-15 0,2-10 0,1-8 0,0-12 0,0-10 0,2-4 0,3-9 0,3-7 0,2-11 0,3-9 0,2-11 0,2-3 0,0-7 0,2-2 0,4-9 0,2-6 0,0-2 0,3-15 0,-9 45 0,0 0 0,2-4 0,0-1 0,1 0 0,-1 1 0,-1 0 0,-2 1 0,11-43 0,-5 13 0,-5 15 0,-7 30 0,-7 25 0,-1 11 0,-4 16 0,-1 2 0,-1 4 0,-5 15 0,-1 14 0,-3 12 0,-3 9 0,2 1 0,-5 7 0,0 1 0,-1 3 0,-2 3 0,1 1 0,-1 4 0,2-3 0,4-3 0,1-11 0,3-10 0,2-8 0,4-16 0,0-8 0,3-11 0,0-9 0,2-7 0,2-8 0,1-4 0,1-7 0,1-9 0,1-7 0,4-9 0,2-5 0,1-4 0,3-5 0,0-8 0,4-8 0,4-7 0,0-3 0,2-2 0,6-9 0,-13 42 0,2-1 0,0-1 0,1-1 0,0-1 0,0 0 0,13-35 0,-10 13 0,-8 22 0,-6 21 0,-3 17 0,-4 15 0,-1 7 0,-2 2 0,-4 10 0,-4 3 0,-2 10 0,-1 10 0,-2 10 0,-2 12 0,-1 5 0,-2 5 0,0 4 0,-3 4 0,0 2 0,0 0 0,0 3 0,0 4 0,1-1 0,2-2 0,3-20 0,4-8 0,4-14 0,1-11 0,1-10 0,0-8 0,0-5 0,3-9 0,3-9 0,1-5 0,1-5 0,1-8 0,2-9 0,4-8 0,3-6 0,3-8 0,0-3 0,1-6 0,3-6 0,1-4 0,1-8 0,4-5 0,-9 38 0,1-1 0,-1 0 0,2 0 0,2-5 0,0 0 0,0 2 0,-1 1 0,-1 0 0,-1 2 0,9-36 0,-7 23 0,-5 17 0,-6 24 0,-9 27 0,-2 5 0,-2 5 0,-2 2 0,-2 10 0,-2 8 0,-2 11 0,-2 10 0,-1 13 0,-1 2 0,-1 1 0,-2 1 0,-2 2 0,0 6 0,0 6 0,1 1 0,2 1 0,3-4 0,1-5 0,2-12 0,1-12 0,4-12 0,1-14 0,1-15 0,0-10 0,3-7 0,3-5 0,1-6 0,1-8 0,4-10 0,3-10 0,4-6 0,1-5 0,0-11 0,3-6 0,3-8 0,1-4 0,3-2 0,5-5 0,3-6 0,-13 44 0,0 0 0,0-2 0,0-1 0,0 1 0,0 2 0,12-39 0,-8 22 0,-8 26 0,-8 28 0,-5 8 0,-5 15 0,-2 3 0,-1 6 0,-1 8 0,-1 9 0,-4 10 0,-1 11 0,-3 4 0,-2 8 0,0 4 0,-3 6 0,0 0 0,-1 7 0,1 0 0,-1-2 0,1 0 0,2-1 0,4-11 0,3-12 0,4-19 0,0-16 0,1-10 0,1-9 0,3-5 0,3-4 0,1-5 0,1-9 0,1-10 0,1-8 0,4-9 0,2-5 0,2-11 0,4-3 0,1-6 0,1 1 0,1-2 0,2-4 0,5-5 0,4-9 0,-11 39 0,0 0 0,0-1 0,1-1 0,-1 1 0,-1 1 0,10-38 0,-6 19 0,-5 17 0,-7 20 0,-5 20 0,-5 14 0,-2 7 0,-3 6 0,1 5 0,-6 9 0,1 8 0,-3 8 0,-2 11 0,-1 9 0,-3 6 0,0 3 0,-2 0 0,-1 2 0,0 2 0,-1 2 0,4 4 0,-5 5 0,2-2 0,4-3 0,2-10 0,3-14 0,0-9 0,0-12 0,3-14 0,0-10 0,2-9 0,1-5 0,4-4 0,1-3 0,2-7 0,1-8 0,2-7 0,2-10 0,4-6 0,1-6 0,4-4 0,0-7 0,2-3 0,1-2 0,1-8 0,1-3 0,5-9 0,2-6 0,4-4 0,-14 46 0,2-2 0,-1 0 0,-1-1 0,2 1 0,-2 0 0,7-28 0,-7 19 0,-7 21 0,-5 24 0,-3 15 0,-1 5 0,-1 3 0,0 1 0,-3 4 0,-2 6 0,0 10 0,-4 7 0,-2 10 0,-3 8 0,0 8 0,0 4 0,-3 5 0,-1 2 0,-1 3 0,-1 5 0,3 6 0,-2 4 0,-1 1 0,3-14 0,3-9 0,2-16 0,3-15 0,-1-12 0,2-10 0,4-11 0,1-7 0,3-6 0,2-6 0,1-7 0,2-13 0,3-8 0,4-10 0,-1-8 0,5-5 0,0 0 0,1-1 0,4-2 0,4-9 0,2-8 0,5-9 0,-15 45 0,1 0 0,-1-4 0,1 1 0,-2 1 0,1 2 0,12-41 0,-12 19 0,-6 26 0,-3 21 0,-7 14 0,-5 23 0,-1 3 0,-1 5 0,-2 5 0,-2 12 0,0 8 0,-2 9 0,-4 8 0,-2 8 0,1 3 0,-1-1 0,-2 5 0,1 1 0,-3 7 0,-3 3 0,6-5 0,0-3 0,3-11 0,2-10 0,1-14 0,2-11 0,2-7 0,2-10 0,1-8 0,1-8 0,2-4 0,1-8 0,4-8 0,1-10 0,2-7 0,1-11 0,4-9 0,1-2 0,2-1 0,1-2 0,4-3 0,2-6 0,3-8 0,1-7 0,8-7 0,-14 43 0,0 0 0,1-2 0,0 0 0,0 0 0,0 2 0,10-44 0,-6 18 0,-10 22 0,-6 24 0,-5 24 0,-3 9 0,1 5 0,-3 2 0,-1 7 0,-1 10 0,-5 13 0,-1 12 0,-2 5 0,-1 4 0,-1 5 0,-1 3 0,-2 5 0,-3 2 0,2 1 0,-4 7 0,1-1 0,2-1 0,3-9 0,-1-10 0,3-11 0,1-10 0,6-13 0,-1-9 0,2-8 0,5-9 0,1-5 0,2-4 0,1-9 0,1-7 0,3-12 0,4-11 0,1-5 0,4-5 0,1-3 0,1-5 0,2-1 0,2-7 0,2-3 0,2-4 0,7-12 0,-14 39 0,1-1 0,0-1 0,0 0 0,-1 0 0,0 1 0,11-41 0,-10 20 0,-6 17 0,-5 20 0,-5 19 0,-3 13 0,-1 8 0,-3 7 0,0 7 0,-3 8 0,-2 8 0,-3 11 0,1 10 0,-2 6 0,-1 5 0,-3 8 0,1 1 0,-1-1 0,-1-3 0,4 0 0,-4 1 0,1 1 0,1-4 0,2-9 0,3-16 0,2-8 0,1-8 0,1-6 0,1-5 0,4-9 0,1-13 0,2-7 0,2-11 0,2-7 0,2-7 0,2-5 0,2-10 0,2-3 0,2-6 0,2-4 0,2-5 0,3-7 0,3-8 0,6-10 0,-14 45 0,0 0 0,14-47 0,-3 5 0,-4 11 0,-9 15 0,-8 27 0,-3 17 0,-3 15 0,-2 15 0,-2 5 0,-2 2 0,-2 12 0,-2 10 0,-2 9 0,-2 10 0,-4 8 0,0 3 0,-1 2 0,1 1 0,-4 0 0,3 4 0,-1 2 0,0 1 0,4-6 0,0-11 0,4-8 0,1-8 0,1-9 0,3-9 0,1-8 0,2-8 0,-1-7 0,3-5 0,0-6 0,3-8 0,1-8 0,2-8 0,2-9 0,5-7 0,2-4 0,0-3 0,1-8 0,4-5 0,2-4 0,2-5 0,3-11 0,3-4 0,4-4 0,-16 46 0,1 0 0,12-36 0,-9 15 0,-6 22 0,-8 27 0,-5 23 0,-5 8 0,-5 7 0,0 7 0,-3 9 0,-1 8 0,-1 11 0,-1 9 0,-1 6 0,-1 1 0,0 0 0,-2 0 0,2 4 0,0 1 0,0 0 0,1 0 0,2-6 0,1-6 0,1-8 0,3-8 0,-1-12 0,2-8 0,1-8 0,4-8 0,1-7 0,3-9 0,0-13 0,0-8 0,0-5 0,3-8 0,3-6 0,3-5 0,2-5 0,3-3 0,0-7 0,3-3 0,2-5 0,5-9 0,1-5 0,3-4 0,2-3 0,-4 5 0,-6 13 0,-8 22 0,-8 24 0,-4 17 0,-2 14 0,-1 6 0,-2 3 0,0 5 0,-4 5 0,-2 7 0,-2 8 0,-1 9 0,0 10 0,0 3 0,0 3 0,-1 1 0,-2 6 0,0 1 0,-2 2 0,-2 3 0,2-5 0,2 2 0,3 1 0,0-5 0,3-5 0,1-13 0,2-14 0,0-9 0,0-10 0,3-4 0,2-8 0,3-6 0,0-6 0,0-9 0,1-6 0,1-10 0,3-6 0,3-6 0,0-5 0,3-9 0,2-3 0,2-5 0,2-5 0,2-1 0,2-7 0,2-7 0,0-3 0,-2 3 0,-5 16 0,-5 16 0,-6 24 0,-4 21 0,-3 9 0,-4 9 0,3 6 0,-2 2 0,-1 6 0,-4 5 0,0 11 0,-1 6 0,0 8 0,-2 5 0,-3 5 0,0 6 0,0 5 0,0 2 0,1-1 0,1 0 0,1 0 0,0-3 0,0-7 0,3-13 0,1-14 0,3-14 0,2-12 0,0-6 0,2-1 0,2-7 0,0-2 0,0-3 0,0-10 0,1-8 0,1-8 0,4-6 0,1-8 0,2-4 0,1-3 0,3-1 0,3-5 0,0-2 0,4-7 0,4-7 0,2-5 0,0 1 0,-5 11 0,-3 14 0,-9 26 0,-4 21 0,-4 13 0,-3 16 0,-5 4 0,-2 7 0,-1 10 0,-3 9 0,1 4 0,0 3 0,-2 2 0,-2 2 0,0 5 0,0 4 0,0 1 0,1 0 0,-1 1 0,3 1 0,-1-3 0,4-8 0,2-17 0,2-16 0,1-14 0,-3-13 0,3-7 0,3-8 0,1-7 0,1-7 0,1-10 0,1-8 0,4-3 0,1-3 0,1-1 0,0-5 0,1-5 0,1-4 0,3-4 0,5-3 0,2-1 0,0 0 0,-5 4 0,-1 13 0,-4 15 0,-5 17 0,-4 14 0,-1 14 0,0 6 0,-3 6 0,-3 6 0,-1 7 0,-1 8 0,0 6 0,0 10 0,-2 1 0,-1-2 0,-2 4 0,1 1 0,0 3 0,-2 4 0,2 2 0,1-1 0,0-3 0,0-2 0,1-1 0,2-10 0,1-9 0,1-11 0,-1-10 0,2-11 0,1-8 0,2-6 0,1-7 0,1-6 0,0-11 0,1-6 0,1-3 0,4-2 0,1 0 0,2-6 0,1-5 0,4-3 0,1-9 0,2-1 0,1-5 0,3-7 0,1 0 0,-4 5 0,-4 16 0,-5 18 0,-4 18 0,-3 18 0,-1 7 0,-4 8 0,-3 7 0,-1 6 0,-1 6 0,0 9 0,-2 4 0,-2 5 0,0 4 0,-1 1 0,-3 6 0,0 2 0,0 4 0,0 2 0,0 0 0,0 0 0,0-3 0,3-5 0,1-8 0,2-9 0,3-10 0,1-8 0,-2-10 0,4-6 0,1-7 0,2-4 0,1-3 0,0-10 0,1-6 0,1-8 0,0-5 0,5-4 0,-2-3 0,2-2 0,1-1 0,1-4 0,1-5 0,5-5 0,2-7 0,4-12 0,2-3 0,-2-1 0,-2 2 0,-7 13 0,-4 11 0,-4 15 0,-3 21 0,-2 16 0,-1 11 0,-1 6 0,-3 7 0,0 6 0,-3 7 0,-2 7 0,-2 6 0,1 7 0,0 4 0,-2 1 0,-1 5 0,-1-7 0,0 4 0,0 4 0,0 2 0,1 2 0,2-6 0,2-7 0,2-11 0,1-6 0,1-6 0,2-7 0,-2-7 0,5-14 0,-1-4 0,3-9 0,1-4 0,2-8 0,-2-7 0,2-7 0,1-2 0,1-3 0,2-2 0,1 0 0,1-5 0,2-4 0,1-10 0,5-5 0,1-3 0,4-2 0,0-2 0,-1 0 0,-3 6 0,-4 8 0,-6 22 0,-5 22 0,-3 11 0,-2 14 0,-2 2 0,0 5 0,-1 8 0,-4 9 0,-1 6 0,-1 6 0,-2 5 0,1 4 0,-3 4 0,-1 3 0,-2 5 0,2 4 0,0 0 0,0-1 0,1-4 0,1-6 0,2-8 0,3-10 0,0-11 0,3-15 0,-1-6 0,3-5 0,1-7 0,2-2 0,1-7 0,1-5 0,1-9 0,1-8 0,3-2 0,-1-4 0,2-3 0,1-4 0,1-7 0,2-2 0,2-4 0,2-2 0,4-8 0,0-5 0,1-3 0,-1 0 0,-1 10 0,-6 18 0,-4 12 0,-4 15 0,-3 15 0,-1 9 0,0 6 0,-3 4 0,0 1 0,-2 4 0,-1 4 0,1 10 0,-3 5 0,-1 5 0,-3 5 0,0 4 0,-2 7 0,-1 3 0,-1 2 0,0 5 0,-3 5 0,2 0 0,1 1 0,4-10 0,1-12 0,2-10 0,1-10 0,1-11 0,2-14 0,1-5 0,3-8 0,0-2 0,-2-3 0,0-4 0,3-9 0,1-2 0,2-4 0,-1-5 0,3-1 0,1-3 0,1-2 0,1-4 0,1-1 0,2-7 0,2-6 0,2-3 0,1-1 0,0-1 0,0 3 0,-4 6 0,-2 14 0,-4 14 0,-2 15 0,-5 14 0,-1 5 0,0 5 0,-5 6 0,2 7 0,-2 6 0,-1 8 0,-3 6 0,0 5 0,-1 2 0,1 1 0,-3 3 0,3 0 0,-1 3 0,1 1 0,-2 4 0,2-2 0,1-1 0,1-6 0,2-5 0,1-13 0,1-10 0,-1-9 0,1-5 0,1-7 0,0-4 0,1-4 0,3-8 0,0-4 0,0-7 0,3-6 0,1-4 0,-1-4 0,1-2 0,2-3 0,-1-6 0,2-2 0,1-1 0,4-3 0,1-2 0,2-6 0,1-3 0,0-2 0,-1 2 0,-2 8 0,-5 10 0,-4 14 0,-5 24 0,-1 15 0,-1 8 0,-2 7 0,0 8 0,-4 11 0,-1 5 0,0 5 0,-2 2 0,3 5 0,-2 0 0,1-1 0,-1 1 0,-1-3 0,1 1 0,-1 0 0,1 2 0,3-5 0,1-11 0,2-9 0,-2-10 0,2-6 0,1-12 0,1-9 0,3-7 0,0-7 0,0-5 0,0-6 0,0-3 0,3-2 0,1-5 0,3-4 0,1-5 0,-2-2 0,5-3 0,0-1 0,0-5 0,3-1 0,-1-6 0,0 3 0,-2 6 0,-1 11 0,-7 13 0,-2 12 0,0 9 0,-1 9 0,0 4 0,0 5 0,0 5 0,-1 0 0,0 6 0,-3 6 0,0 5 0,-2 6 0,-2 7 0,0 1 0,0 5 0,0-4 0,0 6 0,-1 0 0,-1 2 0,1 3 0,-2 4 0,2-2 0,1-2 0,1-11 0,1-6 0,1-8 0,-1-7 0,2-11 0,1-7 0,3-4 0,0-7 0,0-4 0,0-5 0,0-7 0,0-6 0,0-4 0,0-3 0,2-2 0,2-2 0,0-2 0,2-2 0,1-4 0,1-4 0,1-5 0,2-1 0,-5-2 0,1 6 0,-2 5 0,-4 6 0,0 19 0,-1 12 0,0 11 0,-1 14 0,-1 4 0,-3 7 0,-3 12 0,0 8 0,0 4 0,0 3 0,0 2 0,-2 1 0,-1-3 0,1-1 0,1 0 0,-1 0 0,-1 2 0,2-1 0,0-8 0,2-4 0,0-5 0,2-7 0,1-8 0,-3-9 0,2-2 0,3-7 0,0-7 0,1-2 0,1-5 0,0-8 0,0-4 0,0-6 0,0-6 0,1 4 0,0-7 0,3 0 0,0 0 0,3-7 0,2-2 0,2-5 0,-1-2 0,1-2 0,0 1 0,-1 3 0,-1 4 0,-2 16 0,-2 9 0,-1 17 0,-4 9 0,0 6 0,0 5 0,-3 2 0,-1 6 0,0 6 0,-2 6 0,-1 5 0,-1 5 0,0 1 0,0 3 0,-3 1 0,0 1 0,2 2 0,0 3 0,-1-2 0,1 3 0,2-2 0,0-1 0,1-12 0,0-8 0,1-9 0,2-8 0,-3-7 0,4-6 0,-1-5 0,3-6 0,0-6 0,0-6 0,0-5 0,0-7 0,0-2 0,0-2 0,0-3 0,1-2 0,1-4 0,0-1 0,4-4 0,-1-3 0,0-5 0,1-5 0,-5 9 0,2 5 0,-3 10 0,-3 10 0,2 11 0,-4 11 0,2 9 0,0 9 0,2 8 0,-2 6 0,-2 6 0,1 5 0,-1 7 0,1 0 0,-1 0 0,3 1 0,-3 0 0,1 2 0,-1-2 0,3 0 0,-3-1 0,2 0 0,1 0 0,1-3 0,1-1 0,0-4 0,0-3 0,-3-4 0,1-4 0,-1-10 0,3-8 0,0-6 0,0-12 0,0-4 0,0-6 0,0-4 0,0-3 0,0-2 0,0-1 0,0-2 0,1-1 0,1-4 0,1-5 0,2-6 0,-1 3 0,2-5 0,-1 2 0,-2 4 0,3 7 0,-4 8 0,0 8 0,-1 12 0,-1 14 0,0 4 0,0 7 0,0 3 0,-1 5 0,-2 5 0,2 4 0,-4 6 0,1 1 0,-1 1 0,4-1 0,-3 2 0,1 1 0,1 1 0,-4 1 0,4 0 0,0-1 0,1-2 0,1-4 0,-1-5 0,-1-3 0,0-5 0,-1-9 0,3-5 0,0-9 0,0-2 0,0-2 0,-1-6 0,-1-3 0,0-4 0,0-3 0,1-2 0,1-2 0,-1-3 0,-1-3 0,1-1 0,-2-3 0,2-2 0,1-3 0,0 0 0,0-2 0,0 1 0,0 1 0,0 8 0,0 6 0,-1 5 0,-1 4 0,1 6 0,-3 6 0,4 7 0,0 4 0,-1 4 0,-1 3 0,-1 3 0,-2 4 0,3 2 0,-3 4 0,1 0 0,-1 0 0,3 1 0,-3 0 0,2 2 0,1-1 0,-1 1 0,0 0 0,1-1 0,1 2 0,0-7 0,0 1 0,-2-6 0,1-2 0,1-3 0,1-3 0,0-4 0,-1-4 0,-1-5 0,1-3 0,-2-3 0,2-4 0,1-3 0,0-4 0,-1 1 0,0-3 0,-2 1 0,0-1 0,3-1 0,0-3 0,0-4 0,0 0 0,0-6 0,0 1 0,0 1 0,0 0 0,0 5 0,0 3 0,0 4 0,0 7 0,0 6 0,0 7 0,0 4 0,0 4 0,0 3 0,0 2 0,0 2 0,0 2 0,0 3 0,0 3 0,0 3 0,0 4 0,-2-1 0,-1 1 0,1-1 0,1-1 0,0-2 0,0 0 0,-2 1 0,1 0 0,1-5 0,1 1 0,-1-3 0,-1-3 0,1-1 0,-3-9 0,4-3 0,0-4 0,-2-7 0,-1-2 0,1-2 0,1-1 0,0-3 0,0 0 0,-2-1 0,1 1 0,1-4 0,1 3 0,0-1 0,0-1 0,0 4 0,0-3 0,0 2 0,0 1 0,0 1 0,0 1 0,0 0 0,0 0 0,0 4 0,-1 1 0,0 3 0,-2 0 0,0 3 0,3 2 0,0 11 0,0 4 0,0 1 0,0 1 0,0 3 0,0 1 0,-3 1 0,2-1 0,-2-2 0,2 0 0,1 0 0,0 0 0,0 0 0,-2-1 0,-1-2 0,0-1 0,3-4 0,0 0 0,0-4 0,0-4 0,0-6 0,0-4 0,0-3 0,0-2 0,0-1 0,0-1 0,0-1 0,0 1 0,0-2 0,0 2 0,0 1 0,0 0 0,0 0 0,0 0 0,0 0 0,0 3 0,0 1 0,0-1 0,0 1 0,0 2 0,0 0 0,0 1 0,0 1 0,0 2 0,0 1 0,0-1 0,0 2 0,0 1 0,0 4 0,0 1 0,0-1 0,0 6 0,0-6 0,0 3 0,0-11 0,0 1 0,0-4 0,0 3 0,0 2 0,0 0 0,0-3 0,0 2 0,0 1 0,0 3 0,0-2 0,0 1 0,0 2 0,0-5 0,0 4 0,0-4 0,0 1 0,0-3 0,0 0 0,0 4 0,0-4 0,0 8 0,0-4 0,0 10 0,0 2 0,0 1 0,0 0 0,0-1 0,0 0 0,0 0 0,0 0 0,0 0 0,0 0 0,0 0 0,0 0 0,0 0 0,0 0 0,0 0 0,0 0 0,0 0 0,0 0 0,0 0 0,0 0 0,0 0 0,0 0 0,0 0 0,0-3 0,0 0 0,0-3 0,0 1 0,0-6 0,0-2 0,0-3 0,0-2 0,0-1 0,0 2 0,0-1 0,0 0 0,-2-2 0,-1 0 0,0 2 0,3 0 0,0 1 0,0 1 0,0-1 0,0-1 0,0 0 0,0 0 0,0 4 0,0 0 0,0 0 0,0-1 0,0 2 0,0-1 0,0 4 0,0-4 0,0 5 0,0-2 0,0 6 0,0 1 0,0 4 0,0-3 0,0 1 0,0 0 0,0 1 0,0 1 0,0 0 0,0 0 0,0 0 0,0 0 0,0 0 0,0 0 0,0 0 0,0-3 0,0 0 0,0 2 0,0 0 0,0 1 0,0 0 0,0 0 0,0 0 0,0 0 0,0 0 0,0 0 0,0 0 0,0-3 0,0 0 0,0 1 0,0 2 0,0-1 0,0-3 0,0-4 0,0-4 0,0-1 0,0 0 0,0-1 0,0-1 0,0-1 0,0 0 0,0 0 0,0 0 0,0 0 0,0 0 0,0 0 0,0 0 0,0-3 0,0 0 0,0 2 0,0 0 0,0 1 0,0 0 0,0 0 0,0 3 0,0-1 0,0 4 0,0-4 0,0 5 0,0 1 0,0 5 0,0 2 0,0 1 0,0 0 0,0 0 0,0 0 0,0 1 0,0 0 0,0 2 0,0 1 0,0-3 0,0 3 0,0 0 0,0-1 0,0 1 0,0 1 0,0-1 0,0 1 0,0 1 0,0-2 0,0 0 0,0 1 0,0-2 0,0-2 0,0 0 0,0 2 0,0 0 0,0-2 0,0 0 0,0-1 0,0 0 0,0-3 0,0 1 0,0 0 0,0 1 0,0-2 0,0 1 0,0 0 0,0 1 0,0 1 0,0 0 0,0-3 0,0 1 0,0 0 0,0-2 0,0 2 0,0-1 0,0 3 0,0 0 0,0-3 0,0 0 0,0 1 0,0 2 0,0 0 0,0 0 0,0 0 0,0-3 0,0 0 0,0 1 0,0 2 0,0-3 0,0 0 0,0-2 0,0 2 0,0-2 0,0 2 0,0-2 0,0 2 0,0 1 0,0-1 0,0 0 0,0-2 0,0 2 0,0-2 0,0 2 0,0-2 0,0 2 0,0 0 0,0 3 0,0-2 0,0-1 0,0 1 0,0-1 0,0 0 0,0 1 0,3-1 0,0 0 0,-1-2 0,-2 2 0,0 0 0,0 3 0,0-2 0,0-1 0,0 1 0,0-1 0,0 0 0,0 0 0,0 3 0,0-3 0,1-1 0,2-1 0,-2-1 0,2 3 0,-3-3 0,0 4 0,0-1 0,1 2 0,2-1 0,-2-2 0,2-1 0,-3-2 0,0 5 0,0-4 0,1 3 0,2-2 0,-2 1 0,1-1 0,-1 1 0,0 3 0,2-2 0,-2 0 0,1-2 0,-1-2 0,-1 5 0,1-4 0,2 4 0,-2-1 0,1 3 0,0-4 0,0 0 0,1-1 0,-1-1 0,-2 4 0,1-4 0,2 3 0,-2-2 0,1 2 0,0-2 0,1 2 0,-2-2 0,1 2 0,2 1 0,-1 2 0,-1-3 0,-1-1 0,2 0 0,-2 0 0,1-2 0,-1-1 0,0 5 0,1-2 0,1 0 0,-1-1 0,-2 2 0,1-2 0,2 2 0,-2-2 0,1 2 0,-1-2 0,-1 2 0,1-3 0,1 2 0,1-1 0,-1-1 0,-2 3 0,0 1 0,3-1 0,-1 0 0,0 1 0,2-1 0,-2 0 0,0 1 0,0-1 0,1 0 0,-2 0 0,2 0 0,-3-2 0,0-3 0,0-6 0,0-2 0,-3-2 0,0 0 0,-1-2 0,1 0 0,-1 1 0,2-1 0,-3-1 0,1 1 0,-2 0 0,2-2 0,0 4 0,1 1 0,-1-1 0,3 1 0,-2 2 0,1 0 0,-1 0 0,-1-1 0,1 0 0,-1 0 0,0 0 0,3-1 0,-2-1 0,1 0 0,-1-2 0,0 2 0,0 0 0,0 0 0,2-2 0,-2 2 0,1 0 0,0 1 0,1 4 0,-2 0 0,2-1 0,1-2 0,0 3 0,0 0 0,0-2 0,0 3 0,0-1 0,0-2 0,0 0 0,0-1 0,0 0 0,0 0 0,0 0 0,0 3 0,0 0 0,0-1 0,0-2 0,0 3 0,0 0 0,0-1 0,0 1 0,0 0 0,0-1 0,0 1 0,0 0 0,0-1 0,0-1 0,0 1 0,0 1 0,0-1 0,0-1 0,0-1 0,-1 0 0,0 0 0,-2 0 0,0 0 0,3 0 0,0 0 0,0 3 0,0-1 0,0 4 0,0-4 0,-2 4 0,-1-4 0,0 4 0,3-4 0,0 1 0,0 0 0,0-1 0,-3 5 0,2-2 0,-3 6 0,1 2 0,2-1 0,-2 2 0,2-1 0,-2-1 0,2 3 0,-2-1 0,2 0 0,-2-1 0,2 2 0,-2-1 0,2 1 0,1 1 0,0-3 0,-2 0 0,-1 2 0,1 0 0,2 1 0,0 0 0,0 0 0,0 0 0,0 0 0,0 0 0,0 0 0,0 0 0,0 0 0,0-3 0,0 0 0,0 1 0,0 1 0,2-1 0,1-1 0,-1-2 0,-2 2 0,1 0 0,2 0 0,-2 2 0,3-4 0,-2 4 0,1-2 0,-1-2 0,-2 2 0,1-2 0,2 2 0,-2-2 0,2 2 0,-2-1 0,2 2 0,-2 1 0,2-2 0,-3 2 0,0 1 0,3 0 0,0 0 0,-1 0 0,-2 0 0,0 0 0,0 0 0,1-3 0,1 1 0,1 0 0,-1 1 0,-2 1 0,0 0 0,0 0 0,0 0 0,0 0 0,0 0 0,0 0 0,3 0 0,0 0 0,-1 0 0,-2 0 0,1 0 0,2 0 0,-2-3 0,1 0 0,-1-2 0,-1 2 0,0-2 0,0 2 0,1-2 0,2 2 0,-2-2 0,1 2 0,-1-3 0,-1 3 0,0-3 0,1-1 0,1 3 0,1-1 0,-1-1 0,-2 3 0,1-2 0,1 2 0,1 1 0,-1-1 0,-2 0 0,1-3 0,2 1 0,-2 1 0,2 1 0,-2 2 0,1-1 0,1-1 0,-1-2 0,-2 2 0,1-2 0,2 2 0,-2 0 0,3 1 0,-1-1 0,-2-2 0,1 2 0,-1-2 0,-1 2 0,3-2 0,0 2 0,-1-2 0,-1 1 0,2 0 0,-2-1 0,1 0 0,-1-2 0,3 6 0,-3-5 0,2 2 0,1 0 0,-3 2 0,1-1 0,2 0 0,-2 0 0,0 1 0,0-2 0,0-1 0,0 1 0,1-3 0,-3 5 0,3-4 0,-1 4 0,2-4 0,-1 4 0,-3-4 0,4 3 0,0-2 0,-4 4 0,3-2 0,1-1 0,-2 2 0,1-4 0,-2 3 0,2-2 0,-3 0 0,5 0 0,-2-1 0,-3 5 0,8-3 0,-8 4 0,7-3 0,-5 1 0,1-5 0,-3 3 0,0-4 0,-3-4 0,0-1 0,-1-2 0,1-1 0,-4 0 0,3 0 0,-1 0 0,-1 0 0,4 0 0,-4 0 0,1 0 0,1 0 0,-3 0 0,4 0 0,-1 0 0,1 0 0,-3 3 0,4 0 0,-1-2 0,0 0 0,1 0 0,-3 1 0,1 1 0,-1-2 0,4 0 0,-3-1 0,1 0 0,1 0 0,-3 0 0,-2 0 0,4 0 0,0 0 0,0 3 0,0 0 0,0 2 0,3-2 0,-1 3 0,0-1 0,-2-1 0,0 3 0,2-5 0,-1 3 0,1 0 0,-2 0 0,2 2 0,1-2 0,0 9 0,0 2 0,0 2 0,0-3 0,0 1 0,0 0 0,0 0 0,0 0 0,1 0 0,1 0 0,1 0 0,-1 0 0,-1 0 0,2 0 0,-2 0 0,1 0 0,2 0 0,-1 0 0,-1-2 0,-2-1 0,4-3 0,-3 2 0,2-2 0,1 1 0,-3-1 0,5-1 0,-3 2 0,0-2 0,0 1 0,-2 0 0,1 1 0,0-2 0,1 1 0,-2 0 0,5 1 0,-4 0 0,3 3 0,-2 0 0,3-4 0,-4 4 0,4-4 0,-4 4 0,5-4 0,-2 4 0,-1-4 0,2 4 0,-4-2 0,3 2 0,-2 0 0,3-4 0,-3 4 0,2 0 0,-3-2 0,4 2 0,-4-2 0,4 1 0,-4 2 0,3-4 0,-2 2 0,1-4 0,-2 3 0,0-1 0,4-1 0,-3 3 0,2 2 0,-4-3 0,3 1 0,-1-2 0,-1 3 0,3 0 0,-3-2 0,1 1 0,-1-3 0,-1 2 0,2-1 0,0-1 0,-3 3 0,2-2 0,1 2 0,1 0 0,-2 0 0,-1 2 0,3-5 0,-4 3 0,1-3 0,0 2 0,2-1 0,1-1 0,-2 3 0,-1-2 0,3 1 0,-1 0 0,-1 2 0,3-1 0,-3 0 0,1 0 0,0-2 0,0 2 0,1-2 0,-2 2 0,0 0 0,3 0 0,-2 1 0,2-3 0,-3 3 0,1-1 0,0 0 0,0 0 0,0-3 0,-1 1 0,1 1 0,0-3 0,-3 3 0,3-1 0,-2-2 0,3 2 0,-4-3 0,0 0 0,0-3 0,-3 1 0,-1-3 0,0-2 0,-2 0 0,1 2 0,0-1 0,-1-2 0,-1-2 0,-1-1 0,0 3 0,1 0 0,1 0 0,-1 0 0,2-2 0,-2-1 0,-1 1 0,0 4 0,1 1 0,0-1 0,2-1 0,2 1 0,-2 2 0,0-1 0,0 1 0,-1 1 0,3-1 0,-1 0 0,1-1 0,-3 2 0,3-2 0,-2 0 0,-1 0 0,2-2 0,-2 2 0,1-2 0,1-1 0,-3 3 0,4-1 0,-2 0 0,1-1 0,-1-1 0,0 3 0,3 3 0,1 0 0,-2-1 0,2 3 0,0-7 0,-1 4 0,0-2 0,-2 0 0,2-3 0,1 3 0,-2-1 0,2 5 0,1-3 0,0 4 0,0 7 0,0-2 0,1 5 0,2-4 0,-2 2 0,4-3 0,-2 2 0,3 1 0,-3-1 0,1-1 0,-1 0 0,1-2 0,-2 2 0,1 0 0,2 0 0,-3-2 0,3 1 0,-2 2 0,3-3 0,-3 1 0,1-1 0,-1 0 0,3 2 0,-1 2 0,-1 0 0,1-3 0,-3 0 0,1 1 0,2-2 0,-3 2 0,3-2 0,-2 0 0,3-1 0,-4 2 0,3-2 0,-2 2 0,3-3 0,-2 2 0,2-2 0,-1 1 0,-3 0 0,2-1 0,-1 1 0,-2 0 0,3-1 0,-1 1 0,-1 2 0,2-1 0,0 0 0,0-2 0,-3 1 0,2 1 0,2-2 0,-1 2 0,0 0 0,-2-1 0,2-1 0,-1 1 0,-1 2 0,3-2 0,-2 2 0,1-1 0,0 0 0,-1-1 0,0 2 0,-1-2 0,3 2 0,-3-2 0,2 1 0,-1 0 0,-2-1 0,2 0 0,-2-1 0,2 3 0,-1-1 0,2 3 0,0-2 0,-2-2 0,-2 2 0,1-2 0,2 2 0,-2-2 0,2 2 0,-2-1 0,1 2 0,1 0 0,-1-1 0,-2 3 0,1-1 0,1-1 0,1 0 0,-1-4 0,-2 4 0,1-2 0,1 2 0,1 0 0,-1-4 0,-2 4 0,1-1 0,2 3 0,-2-3 0,1 1 0,-1-1 0,-1 3 0,3-3 0,0 1 0,-1-1 0,-2 3 0,0 0 0,0-3 0,0 0 0,3-2 0,0 2 0,-1-2 0,-2 2 0,0-2 0,0 2 0,0-2 0,0 2 0,0-2 0,0 2 0,0-2 0,0 2 0,0-3 0,0 5 0,0-6 0,0 2 0,0-6 0,0-1 0,0-4 0,-1-1 0,-1-2 0,1 2 0,-3-2 0,2-1 0,-1-1 0,-1 1 0,3 1 0,-2 0 0,1 1 0,-1-4 0,0 4 0,0 0 0,0 1 0,2 1 0,-2-1 0,2 0 0,-2 1 0,2-1 0,-3 3 0,1-1 0,2 2 0,-3 0 0,1-2 0,1 3 0,-3-1 0,2 2 0,-2-2 0,-1 2 0,1-2 0,0 2 0,3 0 0,-1 3 0,-1 0 0,3 0 0,-2 0 0,-1 0 0,3-1 0,-2-1 0,3 1 0,-4-3 0,3 4 0,-2 0 0,3 4 0,0-2 0,1 3 0,1 1 0,-1-1 0,3-1 0,-2 0 0,1 1 0,0-2 0,-3 1 0,3 0 0,-1 1 0,2-2 0,0 2 0,-1-1 0,-1 2 0,2-1 0,0-2 0,-2 4 0,2-3 0,-2 1 0,1 1 0,0-4 0,0 4 0,-1-1 0,3 3 0,-3-3 0,1 0 0,1-2 0,-3 1 0,2-1 0,-3 2 0,1-1 0,2 2 0,-1-1 0,3 3 0,-3-3 0,1 1 0,-2-4 0,2 4 0,-2-4 0,1 3 0,0-3 0,1 1 0,-2 1 0,1 2 0,-1-2 0,0 1 0,2-2 0,-2 1 0,1-2 0,-1-1 0,-1 3 0,4-4 0,0 0 0</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4:34.587"/>
    </inkml:context>
    <inkml:brush xml:id="br0">
      <inkml:brushProperty name="width" value="0.08571" units="cm"/>
      <inkml:brushProperty name="height" value="0.08571" units="cm"/>
      <inkml:brushProperty name="color" value="#33CCFF"/>
    </inkml:brush>
  </inkml:definitions>
  <inkml:trace contextRef="#ctx0" brushRef="#br0">206 753 9155,'-4'1'0,"2"1"0,1 0 0,1 2 0,0-2 0,1 2 0,1 1 0,0-1 0,2 0 0,1 1 0,-1 0 0,-1 0 0,1-1 0,-1 1 0,2 1 0,1 1 0,0-1 0,-1 0 0,-1 1 0,0-1 0,0 1 0,1-1 0,0 0 0,0 1 0,0-1 0,-2-1 0,0-1 0,-1-3 0,1 5 0,1-2 0</inkml:trace>
  <inkml:trace contextRef="#ctx0" brushRef="#br0" timeOffset="597">206 734 9371,'0'4'-14,"0"1"0,0-3-10,0 2 1,0-2 9,0 3 0,1-3 11,1 2 0,-1-2 1,3 2-1,-1 1 2,1-2 1,-2 3 0,2-2 0,1 2 0,1 2 0,0 1 0,1-1 0,-1-1 0,1 0 0,-1 1 0,0 1 0,1 1 0,-1-2 0,1 1 0,-1 0 0,1-1 0,-3 2 0,0-2 0,1 2 0,1 0 0,0 2 0,1-2 0,-1 1 0,0 0 0,1 1 0,-1 4 0,1 0 0,-1-1 0,-2 3 0,1-1 0,0 1 0,0-1 0,1-1 0,-1-3 0,-1-1 0,-2-1 0,1 0 0,-1-2 0,0-2 0,-1 1 0,0-4 0,-1 0 0,0 1 0,0-1 0,0 0 0,0 0 0,0 3 0</inkml:trace>
  <inkml:trace contextRef="#ctx0" brushRef="#br0" timeOffset="951">373 997 9256,'0'4'0,"0"1"0,0-3 0,0 2 0,0 1 0,0 1 0,0 0 0,2 1 0,0 2 0,-1 2 0,2 1 0,-1 1 0,0 1 0,1 1 0,-2 3 0,2-1 0,-1 2 0,0 0 0,1 3 0,-2 0 0,2 0 0,-2 0 0,0-1 0,1-1 0,0 1 0,-1 0 0,0-2 0,-1-4 0,0-2 0,0-3 0,2 2 0,0-4 0,1-2 0,-3-5 0,2-4 0,0-2 0,-1-2 0,0 0 0,-1-3 0,0-1 0,0-2 0</inkml:trace>
  <inkml:trace contextRef="#ctx0" brushRef="#br0" timeOffset="1283">373 1100 9256,'0'-4'0,"0"1"0,0 3 0,0 5 0,0 2 0,0 0 0,2 1 0,0 0 0,-1 1 0,0 1 0,1 3 0,0 2 0,0 1 0,-2 0 0,1 2 0,1 1 0,0 1 0,-1 1 0,0 1 0,-1 0 0,0-2 0,0 0 0,0-1 0,0-1 0,0-3 0,0-1 0,0-1 0,0-4 0,0-1 0,0-1 0,-1-4 0,-1-1 0,1-2 0,-1-2 0,1-3 0,1-4 0,0 1 0,-2-5 0,-2 0 0</inkml:trace>
  <inkml:trace contextRef="#ctx0" brushRef="#br0" timeOffset="1734">360 1100 9256,'0'6'0,"2"1"0,0-1 0,0-2 0,-2 1 0,1-2 0,0 2 0,2-1 0,-2 1 0,0 1 0,1 0 0,0 2 0,-1 0 0,2 2 0,-1 3 0,0 0 0,1 0 0,-2 2 0,1 1 0,0 2 0,0 2 0,-2-1 0,3 0 0,-3 0 0,0 1 0,0 0 0,0-1 0,0-1 0,0-1 0,0-3 0,0 2 0,0-2 0,0-1 0,0 1 0,0-3 0,0 0 0,0 0 0,0 1 0,0-2 0,0 1 0,0-1 0,0-1 0,1 2 0,0-1 0,2 0 0,-1 0 0,-2-4 0,0 0 0,0 1 0,0-1 0,0 1 0,0-5 0,0-2 0,0-2 0,-3-5 0,-1 1 0</inkml:trace>
  <inkml:trace contextRef="#ctx0" brushRef="#br0" timeOffset="2101">411 1433 9256,'0'-3'0,"0"1"0,0 4 0,0 1 0,0 4 0,0 0 0,0 1 0,0 2 0,0 3 0,0 1 0,0 1 0,0 2 0,0 3 0,0 3 0,0-1 0,-2 0 0,0 1 0,0-1 0,2-2 0,-2 0 0,-1 0 0,1-2 0,-1-1 0,3 2 0,-3-3 0,1 0 0,0-1 0,-3-1 0,3-1 0,1 0 0,0-1 0,0-2 0,-1-1 0,1-2 0,-1-6 0,2-4 0,0-4 0,0-1 0,0-2 0,0 0 0,0 0 0,2-3 0,2-4 0</inkml:trace>
  <inkml:trace contextRef="#ctx0" brushRef="#br0" timeOffset="2468">398 1549 9256,'0'-7'0,"0"1"0,0 0 0,0-1 0,0 3 0,0 0 0,0-1 0,0 2 0,0 1 0,0 4 0,-2 1 0,0 4 0,1 1 0,0 1 0,1 2 0,0 1 0,0 1 0,0 2 0,-2 2 0,0-2 0,0 0 0,1 1 0,-1-1 0,0 3 0,1-1 0,0 1 0,0 1 0,0 0 0,-1 0 0,0 0 0,2 1 0,-1-2 0,0-1 0,-2-2 0,1-1 0,2-1 0,0-1 0,0-1 0,0 0 0,0-3 0,0 0-1,0-1 1,0 2 0,0 0-11,0-2 7,0-2 1,0-3-1,0-5 2,0-3 1,0-2-1,0-2 1,0-2-1,0 0 2,0-1 0,0-2 0,0-2 0</inkml:trace>
  <inkml:trace contextRef="#ctx0" brushRef="#br0" timeOffset="2834">392 1606 9224,'3'8'0,"0"-1"0,-3 3 0,0 0 0,0 1 0,0 3 0,0 2 0,0 0 0,-2 2 0,0 3 0,1 1 0,0 1 0,1-2 0,-1 2 0,0-1 0,-1-1 0,-1 1 0,3-1 0,0-2 0,0-1 0,0-3 0,0 1 0,0 0 0,0-2 0,0-1 0,-2 0 0,0-2 0,1 0 0,0-1 0,1 1 0,0 0 0,0 0 0,0-2 0,0 0 0,0-2 0,0-3 0,0-2 0,0-4 0,0-3 0,0-3 0,0-2 0,0-3 0,0 0 0,0 0 0,0-2 0,3 1 0,0-2 0</inkml:trace>
  <inkml:trace contextRef="#ctx0" brushRef="#br0" timeOffset="3901">379 1850 9224,'0'-3'0,"0"1"0,0 4 0,0 1 0,0 4 0,0 1 0,0 1 0,0 1 0,0 0 0,0 0 0,0 1 0,0 1 0,0 1 0,0 1 0,0 1 0,-1-2 0,0 3 0,-1-1 0,0 0 0,2 2 0,0-2 0,0 1 0,0 0 0,0-1 0,0-2 0,0-1 0,0 1 0,0-3 0,0-1 0,0-2 0,0-1 0,-3-2 0,2-2 0,-1-4 0,1 0 0,1-3 0,0-1 0,0-2 0,0-1 0,0 0 0,0-1 0,0 0 0,0-4 0,0 1 0,0 0-1,0-1 1,0-1 0,0 0 0,0 1 0,0 1 0,0 0 0,0 0 0,0 1 0,0 1 0,0 0 0,0 1 0,0 1 0,0 0 0,0 0 0,0 3 0,0 0 0,0 2 0,0 2 0,0 4 0,0 2 0,0 2 0,0 1 0,0 1 0,0 0 0,0 4 0,0-2 0,0 1 0,0-1 0,0 0 0,0 2 0,0-2 0,0 2 0,0-2 0,0 0 0,0 2 0,0 0 0,0-1 0,0 1 0,0 0 0,0-1 0,0 0 0,0 0 0,0 0 0,0 0 0,0-1 0,0-2 0,0-1 0,0 0 0,0-1 0,0 1-3,0-1-2,0-2 2,0-2 0,0-2 1,0-5 1,0-1 1,0 0 0,0 2 0,0-2 0,0-2 0,0 1 0,0-2 0,0 0 0,0-2 0,0 0 0,0-1 0,0 2 0,0 1 0,0-2 0,0 1 0,0 0 0,0 1 0,0 2 0,0 1 0,0-1 0,0 3 0,0 0 0,0 2 0,0 0 0,0 4 0,0 2 0,0 2 0,0 1 0,0-1 0,0 0 0,0 1 0,0-1 0,0 3 0,0-1 0,0 1 0,0 0 0,0-2 0,0 2 0,0-1 0,0 0 0,0-1 0,0 2 0,0-2 0,0 0 0,0-1 0,0 0 0,0 1 0,2-1 0,1 1 0,-1-1 0,-2 0 0,0 1 0,0-3 0,0 0 0,0 1 0,0 0 0,2 0 0,0 0 0,0-4 0,-2 2 0,3-3 0,-2-3 0,1-1 0</inkml:trace>
  <inkml:trace contextRef="#ctx0" brushRef="#br0" timeOffset="5068">20 150 9143,'0'-6'0,"0"0"0,0-1 0,0 1 0,0-1 0,0 1 0,0-1 0,0-2 0,0-1 0,0 0 0,-1-2 0,0 2 0,-2 0 0,-1-1 0,3 3 0,-1-1 0,0 2 0,0 1 0,1 3 0,-1 3 0,2 6 0,0 4 0,2 3 0,0 2 0,3 5 0,-1 4 0,2 4 0,0 4 0,1 0 0,-1 4 0,1-1 0,-1-2 0,1 1 0,1-1 0,0-2 0,0-4 0,-1-4 0,-2-7 0,-2-3 0,0-4 0,-1-5 0,-2-4 0,0-4 0,0-4 0,0-3 0,-3-1 0,2-4 0,-3-1 0,-1-1 0,-1-1 0,2 1 0,-1 1 0,1 0 0,1-2 0,-3-3 0,2-2 0,0-1 0,0 0 0,2-1 0,-2 0 0,1 1 0,-1-1 0,2 6 0,-2 4 0,1 4 0,2 3 0,0 2 0,1 4 0,0 3 0,0 4 0,0 1 0,0 3 0,0 0 0,0 3 0,0 4 0,0 2 0,0 2 0,0 2 0,1 2 0,0 3 0,2 0 0,1 2 0,0-2 0,3 2 0,-1-1 0,0-2 0,3-1 0,-1-2 0,0-2 0,-3-4 0,0-4 0,-3-4 0,-1-1 0,0-4 0,-1-3 0,0-3 0,0-4 0,0-1 0,0-3 0,0-1 0,-1-1 0,0 0 0,-1 0 0,-3-2 0,1-2 0</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4:46.854"/>
    </inkml:context>
    <inkml:brush xml:id="br0">
      <inkml:brushProperty name="width" value="0.08571" units="cm"/>
      <inkml:brushProperty name="height" value="0.08571" units="cm"/>
      <inkml:brushProperty name="color" value="#33CCFF"/>
    </inkml:brush>
  </inkml:definitions>
  <inkml:trace contextRef="#ctx0" brushRef="#br0">25 1 9349,'-4'1'-28,"2"1"20,2-2 5,0 3 0,0 0 3,2 1 0,-1 0 0,2 0 0,0-1 0,1 1 0,0 0 0,0 2 0,1-1 0,1-1 0,0 0 0,1 3 0,1 1 0,1 1 0,0-1 0,-1-1 0,0-1 0,0 1 0,1-1 0,0 0 0,-1-1 0,-1-1 0,-1 0 0,1 2 0,1-1 0,1-1 0,-1 0 0,-1 2 0,-1-2 0,1 1 0,-2-2 0,0 1 0,0-3 0,-4 2 0,2-4 0,-3-1 0,-2 1 0,-1-3 0,-1 1 0,-1-1 0,0 2 0,0-2 0,0-1 0,-2-1 0,1 0 0,-4 1 0,1 1 0,-1-3 0,-3-3 0</inkml:trace>
  <inkml:trace contextRef="#ctx0" brushRef="#br0" timeOffset="1400">12 33 9307,'4'0'0,"-1"0"0,-3 0 0,2 0 0,0 1 0,2 1 0,1 2 0,1 0 0,0 0 0,1 1 0,-1 1 0,1 0 0,2 0 0,1 1 0,0-1 0,2 1 0,-2-1 0,0 1 0,1 2 0,0-2 0,2 1 0,-1 0 0,-2-2 0,0-2 0,-2 1 0,1-1 0,-1-1 0,-3 0 0,-2-2 0,0 1 0,-1-1 0,-2-1 0,-3-4 0,-1-2 0,-2-1 0,-2 1 0,-1-1 0,1-2 0,-1 2 0,1-1 0,0 1 0,1 0 0,-2 1 0,0-1 0,0 1 0,-1-1 0,1 1 0,1 0 0,0-1 0,0 1 0,-1-1 0,0 1 0,0 0 0,0-1 0,2 3 0,-1 0 0,0 1 0,5-2 0,0 5 0,3 0 0,0 4 0,2 0 0,0 0 0,0 0 0,1 0 0,-1 1 0,2 0 0,0 0 0,0 2 0,1-1 0,0 1 0,1 1 0,3 1 0,-1 0 0,2-1 0,1 1 0,-1 1 0,4 1 0,-1 2 0,1-1 0,2 1 0,-3-2 0,3 0 0,-1-1 0,0 0 0,-2 2 0,-3-4 0,-1 0 0,-2-4 0,-3-2 0,-3-1 0,-1-2-1,-4-1 1,-4-1 0,0-4 0,-1 0-2,0-1 0,0 1 0,-3-3 1,1 2-1,0-1 1,0 0 0,-1 1-1,2-1 2,-2-1 0,1 1 0,-1-1 0,2 0 0,-2 0 0,0 0 0,0 0 0,1 1 0,0 2 0,3 1 0,0-1 0,0 1 0,2 2 0,2 1 0,2 4 0,2 1 0,2 2 0,3 2 0,-2 1 0,2 0 0,2 1 0,0 0 0,3 4 0,-2-2 0,1 2 0,1 1 0,-2 0 0,3 0 0,0 0 0,2-1 0,-1 1 0,1 1 0,0 0 0,0 1 0,0 0 0,0-2 0,-1-1 0,1-1 0,-3 0 0,-1-3 0,-3-2-5,-2-1-1,2-3 1,-6 0-1,0-4 2,-3-3 1,-1 0-1,-1-2 1,-1 0-1,-2-1 1,-1 0 0,0-3 0,-2 0 1,-1-1 0,1-1 1,1 0-1,-2 0 1,0 0 1,-3 0 0,0 1 0,0-2 0,0-1 0,1 2 0,-2-2 0,1 2 0,1 2 0,1 2 0,5 3 0,1 2 0,3 1 0,2 5 0,4 1 0,2 1 0,-1 1 0,4 1 0,-2 2 0,4 1 0,1 1 0,-2 1 0,3 2 0,1-1 0,0 1 0,1 1 0,-1 0 0,2 2 0,1 0 0,-2-1 0,3 1 0,-1 1 0,0-1 0,2-1 0,-2 1 0,-1-2 0,0-2 0,-4-3 0,-2-1 0,0-1 0,-2 0 0,-2-4 0,-2 0 0,-4-6 0,0-1 0,-3-2 0,0-1 0,-3 0 0,-2-2 0,0-2 0,-1 0 0,0-1-1,-2-1 1,0-1 0,-1 0 0,-1-1-1,0 1 0,0-2 1,-1-1-1,0 0 1,-2 0 0,2 3 0,1-1 0,2 2 0,3 2 0,1 4 0,5 3 0,1 3 0,3 1 0,3 3 0,0 3 0,1 1 0,2 0 0,-3 1 0,1 1 0,1 1 0,-1-1 0,3 1 0,2 2 0,1 0 0,2 3 0,0 0 0,0 0 0,2 0 0,3 0 0,0 1 0,1 0 0,2 1 0,-1-3 0,-1 1 0,-1-2 0,-2-3 0,-2 2 0,-2-4 0,-3-2 0,-3-1 0,0-3 0,0 0 0,-2-2 0,-1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0:46.219"/>
    </inkml:context>
    <inkml:brush xml:id="br0">
      <inkml:brushProperty name="width" value="0.17143" units="cm"/>
      <inkml:brushProperty name="height" value="0.17143" units="cm"/>
      <inkml:brushProperty name="color" value="#F6630D"/>
    </inkml:brush>
  </inkml:definitions>
  <inkml:trace contextRef="#ctx0" brushRef="#br0">985 18 8981,'13'-4'0,"0"2"0,-4-4 0,-4 4 0,-3-2 0,-8 4 0,-6 0 0,-3 0 0,-4 0 0,-2 0 0,-2 0 0,-4 0 0,-3 0 0,-5 0 0,-2 0 0,-5 0 0,0 0 0,-2 0 0,-3 0 0,-1 1 0,-3 1 0,2 2 0,1 1 0,1-2 0,4 2 0,1 0 0,0 0 0,3-2 0,8 2 0,0-2 0,-1-1 0,5 2 0,0-1 0,6-1 0,2-1 0,5-1 0,1 0 0,10 0 0,6 0 0,6 0 0,9 4 0,0 1 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4:51.118"/>
    </inkml:context>
    <inkml:brush xml:id="br0">
      <inkml:brushProperty name="width" value="0.08571" units="cm"/>
      <inkml:brushProperty name="height" value="0.08571" units="cm"/>
      <inkml:brushProperty name="color" value="#33CCFF"/>
    </inkml:brush>
  </inkml:definitions>
  <inkml:trace contextRef="#ctx0" brushRef="#br0">1886 7 9561,'0'-4'-20,"0"1"15,0 3 1,-3 0-1,-1 0 4,-2 0 0,0 0 0,-2 0 1,0 0-1,-3 0 0,1 2 0,0 1 1,-2 0-1,0 0 0,-1 2 1,0-1-1,0 0 0,-2 0 1,1 0 0,-1 1 0,3-1 0,1 1 0,-1-2 0,2 1 0,-1 0 0,0-1 0,4-1 0,-2 0 0,2 1 0,1-1 0,2 2 0,1-3 0,4 2 0,1-3 0,-1 0 0,4 0 0,-1 0 0,2-2 0,1 0 0,0 0 0,1 1 0,0 0 0,0-1 0,1-1 0,0 3 0,2-2 0,-3 0 0,4 0 0,-2 1 0,2 0 0,-2-1 0,2 0 0,-2 1 0,1-1 0,0 0 0,-3-1 0,0 2 0,-1-1 0,0 0 0,-1 0 0,0-1 0,-2-1 0,2 3 0,-5-2 0,1 3 0,-4 0 0,-2 0 0,-2 0 0,-1 1 0,1 1 0,-1-1 0,1 1 0,-1-2 0,1 0 0,0 3 0,-1-1 0,0-1 0,-1 0 0,0-1 0,-1 0 0,1 2 0,-1 0 0,0 1 0,1-2 0,-1 1 0,-1 0 0,2 1 0,-1 0 0,0-1 0,0 1 0,-1 0 0,1-1 0,1 0 0,-2-1 0,3 1 0,-3-1 0,0 1 0,0 0 0,2-2 0,-1 1 0,1 0 0,0 2 0,1-1 0,-2 0 0,2 0 0,3 2 0,0-1 0,1 1 0,-1 1 0,2-2 0,-2 1 0,2 0 0,-3 1 0,0-1 0,2-2 0,-2 0-2,0-1 1,0 1 0,-2 0-3,1-1 1,0 0 0,-1 0 0,1 1 1,-1-1 0,1 3-1,-1-1-1,1-2 1,-1 2 0,-1 0 0,0 0 1,-1-1-1,3 0 1,-2-1-1,0-1 0,0 0 1,-2 0-1,1 0 0,1 0 1,-1 0 0,-1 0-1,1 0 0,0 0 1,0 0 0,3 0 0,-1 0-3,1 0 0,2 0 2,0 0 0,1 0 0,-1 0 0,-1 0 1,2 0-1,-2 0 0,0 0 1,0 0-1,-2 0 1,1 0 0,-1 0 1,0 0-1,-1 0 0,0 0 0,-1 0 1,1 0-1,-1 0 0,1 0 1,1 2-1,1 0 1,-1-1-1,1 0 1,0-1 0,-1 0-1,1 0 0,-1 0 1,1 0 0,-1 0 0,1 0-1,0 0 0,-1 0 1,1 0-1,-1 0 1,1 0-1,0 0 0,-1 0 1,3 0-1,0 0 0,-1 0 1,-1 0 0,0 0-1,-1 0 1,1 0-1,-1 0 0,1 0 1,-1 0 0,1 1-1,0 1 1,-1-1-1,1 1 0,-1-2 1,1 0 0,0 0-1,-1 0 1,1 3-1,-1-1 0,1-1 1,2 0 0,-1-1-1,0 0 1,0 1 0,-2 0-1,1 1 1,2 0 0,-1-2 0,0 0-1,0 0 1,0 0 0,-1 0 0,-1 0 0,-1 0 0,2 0 0,-1 0 0,1 0 0,-1 0 0,1 0 0,-1 0 0,1 0 0,2 0 0,-1 0-1,0 0 1,2 0 0,-1 0 0,-1 0 0,-1 0 0,2 0 1,-1 0-1,0 0 0,0 0 1,-2 0-1,1 0 0,-1 0 1,1 0 0,0 0 0,-1 0-1,1 0 1,-1 0-1,1 0 1,0 0-1,-1 0 1,1 0-1,-1 0 0,1 0 1,-1 0 0,1 0-1,0 0 1,1 0-1,1 0 0,-1 0 1,-1 0-1,0 0 0,0 0 1,-1 0 0,1 0-1,-1 0 1,1 0 0,0 0-1,-1 0 1,1 0 0,-1 0 0,1 0 0,2 0 0,-1 0-1,0 0 1,0 0 0,-2-2 0,1 0 0,-1 0 0,1 2 0,0 0 0,-1 0 0,1-1 0,-1 0 0,1-1 0,-3-1 0,1 3 0,0 0 0,1 0 0,0-2 0,1 0 0,0 1 0,-1 0 0,1 1 0,2 0 0,-2 0 0,3-1 0,-3-1 0,-1 1 0,1-1 0,-1 2 0,1 0 0,-1-1 0,1-1 0,0 1 0,-1-1 0,1 1 0,-1 1 0,-1 0 0,-1 0 0,1 0 0,1 0 0,1 0 0,-1 0 0,1 0 0,0 0 0,1 0 0,1 0 0,-1 0 0,2-2 0,-2 0 0,1 0 0,-2 2 0,1-2 0,1 0 0,-1 0 0,1 1 0,0-1 0,-1 0 0,2 0 0,-2 2 0,0 0 0,0-2 0,-2 0 0,1 0 0,-1 2 0,1 0 0,0-1 0,-1-1 0,1 1 0,-1-1 0,1 1 0,0 1 0,-1 0 0,1 0 0,1 0 0,1 0 0,3 0 0,-3 0 0,2 0 0,1 0 0,-4 0 0,3 0 0,-1-1 0,0-1 0,-2 2 0,1-3 0,-2 1 0,-1-1 0,1 1 0,0 2 0,2-3 0,-2 3 0,2-2 0,0 1 0,0 1 0,2-2 0,-2 0 0,-1 0 0,-1 2 0</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4:55.472"/>
    </inkml:context>
    <inkml:brush xml:id="br0">
      <inkml:brushProperty name="width" value="0.08571" units="cm"/>
      <inkml:brushProperty name="height" value="0.08571" units="cm"/>
      <inkml:brushProperty name="color" value="#33CCFF"/>
    </inkml:brush>
  </inkml:definitions>
  <inkml:trace contextRef="#ctx0" brushRef="#br0">116 93 9168,'-7'-10'0,"1"1"0,0 1 0,1-2 0,1 0 0,1 3 0,-2-2 0,2 2 0,1 1 0,1 1 0,-1 1 0,1 3 0,1-2 0,0 8 0,0 0 0,1 6 0,0 0 0,1 2 0,3-1 0,-3 2 0,2 0 0,1 1 0,1 1 0,0-2 0,0 1 0,1-1 0,1 2 0,1-1 0,-1-1 0,-1 0 0,-1-1 0,1-1 0,-1 1 0,1-3 0,-4-1 0,0-5 0,-4-4 0,-1-5 0,-2-2 0,-2-2 0,-1-2 0,-1 0 0,0-1 0,0-1 0,-1 0 0,-1-1 0,1-2 0,0-1 0,-2 3 0,2-4 0,-1 1 0,-2-2 0,2 3 0,0 1 0,1 1 0,1 1 0,1 2 0,2 2 0,0 2 0,2 6 0,3 1 0,1 3 0,1 4 0,3 1 0,0 3 0,2 1 0,-1 1 0,1 0 0,2 0 0,-2 2 0,2 0 0,0 1 0,2 0 0,-1 1 0,1 0 0,0 0 0,1 0 0,1-1 0,0 2 0,-1-3 0,-1-2 0,-1-3 0,-2-1 0,0-1 0,0-1 0,-4 0 0,-1-9 0,-4 0 0,-1-3 0,-1-3 0,-4-2 0,1 0 0,-1-1 0,1-2 0,-1-1 0,-1-2 0,-1 0 0,0-1 0,1 0 0,-1-1 0,-1 1 0,2-2 0,-1-1 0,0 0 0,1 1 0,-1 2 0,4 6 0,0 3 0,0 3 0,4 1 0,-1 4 0,1 0 0,1 6 0,1 4 0,1 1 0,-1 3 0,4 0 0,0 2 0,0 0 0,2 1 0,-1 2 0,1 0 0,-1-2 0,1 2 0,1-2 0,1 1 0,1 1 0,-1-1 0,1-1 0,1 0 0,-1-1 0,2 0 0,-4-4 0,0-1 0,-1-3 0,-3-3 0,1-1 0,-4-5 0,1-1 0,-2-4 0,-2-2 0,1-2 0,-4-3 0,0 0 0,0 0 0,0-2 0,1-1 0,0 0 0,0-2 0,-1 0 0,1-1 0,0-1 0,-1 1 0,2 0 0,-2 0 0,1 2 0,1 2 0,-1 2 0,2 3 0,1 1 0,0 2 0,1 4 0,0 3 0,4 6 0,1 5 0,4 1 0,1 0 0,0 2 0,3 1 0,0 2 0,0 2 0,0-1 0,0 0 0,0-1 0,2 1 0,1 0 0,2 1 0,-2-1 0,0-1 0,1-5 0,-2 1 0,-1-2 0,0-1 0,-5-3 0,0-3 0,-2-1 0,-3-2 0,-2-3 0,-1-2 0,-1-2 0,-1 0 0,-1-2 0,-3 0 0,0-3 0,-2-2 0,1-1 0,-1-2 0,-2 0 0,2 0 0,-2-2 0,0 1 0,1-1 0,-2-1 0,2 0 0,-2 1 0,0 1 0,0-1 0,3 5 0,0 2 0,1 1 0,2 1 0,-1 3 0,3 3 0,2 3 0,0 3 0,0 2 0,0 0 0,2 2 0,3 1 0,0 1 0,2 0 0,-1 1 0,1 1 0,0 2 0,1-1 0,1 1 0,1 0 0,-2 0 0,3 0 0,1 2 0,0 0 0,3 2 0,0-2 0,0-1 0,0-1 0,-1-2 0,1-1 0,-2-1 0,-3-1 0,0-3 0,-7-3 0,-1-5 0,-4-4 0,-1 0 0,-4-3 0,1-2 0,-1 0 0,-1-1 0,-1 0 0,1 1 0,-2-1 0,1 0 0,-2 0 0,2 0 0,0 0 0,2 1 0,-2 1 0,2 1 0,1 1 0,0 0 0,1 3 0,1-1 0,2 4 0,-1 0 0,6 4 0,-1 1 0,2 2 0,1 2 0,1 0 0,0 1 0,1 2 0,2 2 0,-1 1 0,2 0 0,2 2 0,0 1 0,0-1 0,-1 3 0,0-1 0,0 0 0,-1-1 0,0 0 0,-3-3 0,-4-1 0,-1-4 0,-2-2 0,-4-5 0,-1 0 0,-4-4 0,-1-4 0,-3 0 0,-2-2 0,0-2 0,0 0 0,1-1 0,-1 0 0,1 1 0,-1-1 0,1 2 0,-1 0 0,2 1 0,3 0 0,-2-2 0,2 3 0,0 0 0,4 0 0,0 0 0,2 3 0,0-1 0,2 1 0,2 3 0,2 2 0,3 3 0,0 5 0,2 0 0,0 1 0,2 2 0,-2 1 0,4 0 0,0 2 0,2 2 0,-1-2 0,1 2 0,0-1 0,0 1 0,0-1 0,0 1 0,-1-2 0,1 0 0,-1-3 0,-2-1 0,-3-2 0,-1-4 0,-8-3 0,0-7 0,-4-3 0,-2-2 0,0-1 0,-3 0 0,0 1 0,1-1 0,-1 0 0,2 0 0,1 0 0,-1 1 0,2-3 0,-2 0 0,1 0 0,0-1 0,0 2 0,1-1 0,1 3 0,2 1 0,2 2 0,0 2 0,2 4 0,2 3 0,2 3 0,2 4 0,1 1 0,2 1 0,1 2 0,3 1 0,0 1 0,2 2 0,-1 0 0,1-1 0,0 0 0,0 1 0,1 2 0,-2-2 0,-1-1 0,-1 0 0,-1-4 0,0 0 0,-3 0 0,-4-5 0,-1-3 0,-5-4 0,0-2 0,-4-2 0,1-1 0,-3-1 0,0 0 0,-2-4 0,0 2 0,-1-2 0,1-1 0,0-2 0,-2 0 0,2 1 0,-2 0 0,2-2 0,-1 0 0,1 0 0,0 1 0,-1 4 0,4 2 0,1 2 0,1 1 0,2 2 0,3 4 0,4 5 0,2 0 0,3 2 0,-1 2 0,2 2 0,3 1 0,1 1 0,-1-1 0,2 1 0,0 1 0,0 1 0,-1-2 0,3 3 0,0-1 0,-1 0 0,2 0 0,-3-2 0,-1-1 0,0 1 0,-4-3 0,-1-1 0,-2-2 0,-4-3 0,-3-4 0,-4-5 0,-2-1 0,0-3 0,-1 1 0,-1-2 0,-1-2 0,-1 0 0,1-1 0,-1 1 0,1-1 0,1 0 0,0 0 0,0 0 0,0 0 0,0 1 0,1-1 0,0 1 0,1 0 0,0 2 0,1 4 0,2-1 0,0 2 0,1 2 0,4 3 0,1 4 0,0 2 0,2 0 0,2 3 0,1 0 0,1 1 0,1 2 0,-2 0 0,3 0 0,0 1 0,2 0 0,-1 0 0,1 0 0,0 0 0,0-1 0,0 1 0,-1-1 0,1 0 0,-3-2 0,2-4 0,-4 1 0,0-2 0,-1-2 0,-3 0 0,-2-6 0,-4-1 0,-3-2 0,0 0 0,-2-4 0,0 0 0,-1 0 0,0-1 0,-3 0 0,2-1 0,-1-1 0,-1 0 0,1 0 0,-1 0 0,0 0 0,1 1 0,-2-1 0,2 1 0,-1 0 0,1 2 0,2 2 0,-1 2 0,5 2 0,2 5 0,3 1 0,2 3 0,1 0 0,1 2 0,3 1 0,0 2 0,0 0 0,2 0 0,1 2 0,0 0 0,0-2 0,1 1 0,-1 2 0,1 0 0,3 0 0,-1-1 0,0-1 0,-2-1 0,-1-1 0,-3 1 0,0-3 0,-1-1 0,-3-1 0,-1-6 0,-4 0 0,-1-1 0,-2-5 0,-2 0 0,0-1 0,-1-1 0,0-1 0,-1-3 0,-1 1 0,-1-1 0,0 0 0,-1 0 0,2 1 0,0 1 0,1-1 0,-2 2 0,1 0 0,1 2 0,1 1 0,2 1 0,1 2 0,3-2 0,-1 8 0,4 0 0,2 3 0,2 2 0,2 0 0,2 1 0,0 3 0,0-1 0,3 1 0,0 0 0,0 1 0,0 1 0,2 0 0,0 0 0,2-1 0,-1 3 0,1 0 0,-1 0 0,-1-2 0,-3-1 0,0-1 0,-3-3 0,-3 0 0,-2-4 0,-2 0 0,-2-3 0,0-1 0,-3-4 0,-1-4 0,0-1 0,-2-1 0,-2-1 0,1-1 0,-3-1 0,0 0 0,0 0 0,1 0 0,-1 1 0,0-1 0,0 0 0,-1 0 0,-1 0 0,1 1 0,0 1 0,3 2 0,0 3 0,1-1 0,3 4 0,1 1 0,4 3 0,1 1 0,2 3 0,2 0 0,1 2 0,2 2 0,-1 2 0,3-2 0,2 1 0,1 1 0,2 1 0,-2 1 0,2 0 0,0 0 0,1 2 0,2 0 0,-1 1 0,-1 0 0,-3-3 0,0-3 0,-2-1 0,-4-1 0,-1-1 0,-4-4 0,-2-4 0,-3-5 0,-5-1 0,1-3 0,-2 0 0,-1 0 0,1 0 0,-3-3 0,1 0 0,0 0 0,-3 0 0,3-2 0,-2 0 0,-1 1 0,0 1 0,1 0 0,0 0 0,2 0 0,0 1 0,-1 1 0,3 3 0,0 1 0,4 2 0,0 1 0,2 3 0,0 0 0,4 4 0,3 0 0,0 2 0,2 2 0,0 1 0,2 1 0,1 1 0,1 0 0,1 3 0,2 0 0,2 0 0,-1 0 0,2 2 0,2 3 0,1 0 0,2 0 0,2 0 0,0 2 0,-2-3 0,-2 0 0,-3-4 0,-2 0 0,-1-1 0,-4-2 0,-2-3 0,-3-2 0,-3-5 0,-2 0 0,-5-3 0,-1-5 0,-1-1 0,0-2 0,0 0 0,-2-1 0,-2-1 0,1 1 0,0-1 0,-2-1 0,0-1 0,-1 2 0,1-2 0,-1 1 0,0 1 0,2 1 0,0-1 0,1 1 0,0 1 0,0 0 0,2 2 0,0 1 0,2 1 0,1 3 0,3-1 0,-1 5 0,3 0 0,5 3 0,0 3 0,3 0 0,-3 3 0,5 0 0,-1 1 0,2 2 0,1 0 0,0 1 0,1 0 0,0 2 0,3-1 0,1 3 0,1-1 0,2 1 0,-3-1 0,-1 1 0,1-1 0,-1-1 0,-5-4 0,0 0 0,-3-3 0,-5-5 0,0-3 0,-6-5 0,-2-3 0,-2-2 0,-1-2 0,-2-1 0,0 0 0,0 0 0,0 0 0,-2 0 0,2 1 0,1-1 0,-2 0 0,1 0 0,-1 0 0,0 0 0,1 1 0,0 2 0,2 1 0,3 2 0,-1 3 0,6 3 0,0 5 0,5 3 0,2 2 0,3-1 0,1 3 0,0 1 0,0 0 0,1 0 0,1 1 0,-1-2 0,-1 0 0,0-1 0,-1 0 0,-1 0 0,0-1 0,0-2 0,0 2 0,1-5 0,3-1 0</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5:06.801"/>
    </inkml:context>
    <inkml:brush xml:id="br0">
      <inkml:brushProperty name="width" value="0.08571" units="cm"/>
      <inkml:brushProperty name="height" value="0.08571" units="cm"/>
      <inkml:brushProperty name="color" value="#33CCFF"/>
    </inkml:brush>
  </inkml:definitions>
  <inkml:trace contextRef="#ctx0" brushRef="#br0">1264 26 9263,'0'6'0,"0"-2"0,0-1 0,0-3 0,0 3 0,2 0 0,0 4 0,2-3 0,-1 0 0,1 1 0,-2 0 0,1 0 0,0-1 0,0-2 0,-2 1 0,2-1 0,-1-1 0,-3 1 0,0-4 0,-2-2 0,-2-2 0,1 0 0,-2-1 0,0 1 0,0 0 0,1 0 0,1 1 0,-1 1 0,1 0 0,1-1 0,0 1 0,0 2 0,1 0 0,1 2 0,-1 2 0,2 2 0,2 2 0,1 1 0,0-1 0,1 1 0,2 0 0,-1 0 0,-1 2 0,1 0 0,0-3 0,0 0 0,0 1 0,-2-1 0,2 0 0,-1-1 0,-1-1 0,-1-2 0,0 0 0,0 1 0,0-2 0,-5-3 0,-1-5 0,-2 0 0,-1 0 0,-1-1 0,-1-2 0,-1 0 0,2 3 0,-1-3 0,0 2 0,1-1 0,-1 1 0,2 1 0,0 1 0,1-1 0,-2 2 0,4 0 0,1 0 0,-3 4 0,6-1 0,0 4 0,4 2 0,1 4 0,0 1 0,1 1 0,1 2 0,2 0 0,-1 1 0,3 0 0,1 2 0,0 1 0,-1 2 0,0-2 0,1 0 0,0 1 0,0-2 0,0-1 0,-4 0 0,0-6 0,-6-2 0,0-5 0,-4-1 0,-3-5 0,-2-4 0,-3 0 0,0 0 0,0-3 0,-1 1 0,0-1 0,0 0 0,-1-1 0,1 1 0,1 0 0,1 2 0,-2-1 0,2-2 0,0 1 0,-1 1 0,0 1 0,1 2 0,1 0 0,1-1 0,4 6 0,0 1 0,3 3 0,2 2 0,0 0 0,2 2 0,-1 1 0,1 1 0,1 2 0,0-1 0,2 2 0,0 2 0,1 0 0,0 1 0,1-1 0,0 1 0,2 0 0,1 2 0,0 0 0,-1-1 0,0 0 0,-1-1 0,1 0 0,-3-1 0,-1-2 0,-1-3 0,-2-2 0,-1-5 0,-3 0 0,-5-5 0,-1-4 0,-2 0 0,-1 0 0,-1-3 0,-2 2 0,0-3 0,2 1 0,-1-3 0,-2 0 0,0 3 0,0 0 0,1 1 0,-1-1 0,1 0 0,1 1 0,0-1 0,2 5 0,2 0 0,2 2 0,-1 2 0,2-2 0,1 3 0,1 2 0,4 2 0,0 1 0,1 2 0,0-1 0,-2 1 0,3 2 0,0 1 0,2 1 0,0 1 0,1 1 0,1 1 0,2 2 0,0 1 0,0-1 0,3 3 0,0-1 0,0 0 0,-3-1 0,1 0 0,0-3 0,-1-1 0,-2-2 0,-3-2 0,-1-4 0,-4-3 0,-2-3 0,-5-4 0,-1-2 0,0-2 0,-3 1 0,0 0 0,-1-2 0,-1 0 0,0-3 0,1 0 0,1 1 0,0 1 0,0 0 0,-2 0 0,0-1 0,1-1 0,1 4 0,1-2 0,0 2 0,0 1 0,2-1 0,0 4 0,3 1 0,0 4 0,5-1 0,-1 4 0,3 1 0,2 2 0,-2 4 0,2 1 0,2 1 0,2-1 0,-1 2 0,1 0 0,0 1 0,1 1 0,-1 0 0,1 0 0,1 0 0,0-1 0,1 3 0,2 1 0,0 0 0,0 2 0,-1-1 0,2-1 0,0 0 0,-2-2 0,2-1 0,-6-2 0,-2-2 0,-1-1 0,-3-1 0,3-5 0,-5 0 0,0-3 0,-3-1 0,-1-1 0,-1-5 0,-1 1 0,-2-2 0,-3-2 0,0 0 0,-1-1 0,-1-1 0,0-2 0,-1 0 0,0 1 0,-1 0 0,0-1 0,2 0 0,-1 0 0,-1 0 0,-3 1 0,3 0 0,2 2 0,2 1 0,-1 3 0,4 0 0,0 1 0,3 3 0,3 2 0,2 4 0,2 2 0,3 2 0,0 0 0,0 3 0,0 0 0,1-1 0,2 1 0,3 1 0,-2 3 0,1 0 0,1 0 0,1 2 0,1 0 0,1 2 0,1 1 0,1 2 0,3 2 0,-2-2 0,1 0 0,-2 0 0,0-2 0,-3-2 0,-4-3 0,-1-3 0,-2-3 0,-3-4 0,-2-1 0,-3-4 0,-3-1 0,1-4 0,-2 1 0,-2-3 0,-2-2 0,-2-2 0,-1-2 0,-2 2 0,2-3 0,-1 1 0,-1 0 0,-3-3 0,1 1 0,0-1 0,0-2 0,-1 1 0,-3 1 0,2 0 0,0 3 0,3 3 0,5 1 0,3 3 0,1 3 0,0-1 0,4 6 0,3-2 0,3 6 0,3 2 0,-2 1 0,4 3 0,-2-1 0,2 2 0,1 2 0,1 1 0,4 3 0,0 1 0,1 0 0,3 1 0,-1 1 0,2 2 0,3 1 0,1 2 0,2 2 0,-2-1 0,-2 0 0,-2-5 0,-3-6 0,-4-2 0,-3-3 0,-5-5 0,-6-6 0,-1-2 0,-2-2 0,0-3 0,-3-3 0,-3-1 0,-1-3 0,-1-1 0,0 0 0,0 1 0,-2-3 0,0 1 0,-1-2 0,0 0 0,-1 0 0,2-1 0,-2-1 0,-1 0 0,0-1 0,-1 4 0,2 1 0,2 2 0,5 5 0,1 3 0,5 5 0,2 4 0,4 1 0,1 4 0,1-1 0,2 1 0,-2 2 0,2 2 0,3 1 0,-1 0 0,2 2 0,0 1 0,0 2 0,0 1 0,3 0 0,0-1 0,0 1 0,2 0 0,0 1 0,1 1 0,0-1 0,-1-2 0,-3-1 0,-1 0 0,0-2 0,-3 0 0,0-2 0,-1-1 0,-3-3 0,2-1 0,-6-4 0,0-3 0,-1-2 0,-3-2 0,0-2 0,-3 1 0,1-3 0,-1-2 0,-1-3 0,-2 1 0,0-1 0,-1 0 0,-3-3 0,-1-1 0,0-1 0,-1-2 0,0 1 0,-3-1 0,-1 0 0,1-2 0,0 1 0,0 4 0,2 2 0,2 2 0,5 5 0,4 2 0,2 4 0,5 2 0,1 4 0,2 1 0,2 3 0,1 0 0,2 3 0,2 1 0,-2 1 0,2 2 0,1 0 0,0-1 0,0 0 0,-1 0 0,1 2 0,1 1 0,0 0 0,2 3 0,-1 0 0,1 2 0,-1 2 0,3-1 0,-2-1 0,0 0 0,-2-4 0,-1-3 0,-1 0 0,-2-3 0,-5-4 0,-1-2 0,-3-6 0,-3-3 0,-1-3 0,-2-1 0,0-2 0,-3 0 0,0-3 0,-1 0 0,-2-2 0,0-1 0,-1 1 0,1-1 0,-1 1 0,0-1 0,0 1 0,0-2 0,-2 0 0,0 0 0,-1-2 0,0 1 0,-1 2 0,2 0 0,-1 2 0,2 1 0,2 1 0,4 4 0,-1 3 0,5 3 0,2 1 0,2 1 0,2 3 0,2 1 0,2 3 0,0 0 0,1 1 0,-1 0 0,1 1 0,1 3 0,1 0 0,1 0 0,1 2 0,2 2 0,0 0 0,-1 0 0,2 1 0,0 2 0,2 2 0,0 1 0,-1-2 0,2 0 0,-2-1 0,-1 0 0,-1-3 0,-2-2 0,-2-1 0,-2-4 0,-4-2 0,0-5 0,-4-3 0,-1-4 0,-2-2 0,-4-3 0,-1-2 0,-1-1 0,-1-1 0,-1 1 0,0-2 0,-1-1 0,2-1 0,-4-1 0,1-1 0,1 1 0,-2-3 0,-2 0 0,-2-2 0,0 2 0,2 0 0,0 1 0,-1 1 0,-1 1 0,5 6 0,2 0 0,2 3 0,4 5 0,4 3 0,4 4 0,0 2 0,2 0 0,1 1 0,1-1 0,1 3 0,1 2 0,1 1 0,1 1 0,1 0 0,1 2 0,1 0 0,0 2 0,2 0 0,1 2 0,0 0 0,2 1 0,0 1 0,2 0 0,-1 0 0,0-1 0,-2-2 0,-3-1 0,-3-4 0,-2-1 0,-2-7 0,-4 0 0,-3-7 0,-1-3 0,-4 1 0,1-2 0,-3-1 0,-1-3 0,0 0 0,-3-3 0,-1-1 0,-2-1 0,0-1 0,-3-3 0,-1-1 0,2 1 0,-5-1 0,1-1 0,-5-3 0,-3-1 0,0 3 0,0 0 0,3 4 0,1 3 0,2 0 0,4 8 0,3 1 0,5 3 0,2 2 0,6 2 0,3 0 0,1 2 0,1 1 0,2 0 0,0 3 0,2 0 0,2 1 0,0 2 0,0 3 0,1 0 0,2 0 0,2 0 0,0 1 0,1 2 0,-1 1 0,3 2 0,1 3 0,2 1 0,1 1 0,1-1 0,-1 0 0,0-1 0,0 1 0,-5-5 0,-3-1 0,-4-3 0,-2-4 0,-3-3 0,-2-5 0,-4-4 0,-2-3 0,-2-2 0,-1-3 0,-2 0 0,-1-1 0,-3-4 0,-2-1 0,0-1 0,1-1 0,-2 1 0,-1-2 0,0-1 0,-3-1 0,3-1 0,-6-3 0,2 2 0,0-1 0,-1-1 0,1 3 0,0 2 0,3 5 0,2 4 0,5 2 0,1 2 0,3 1 0,2 3 0,5 3 0,2 3 0,1 3 0,4 1 0,-1 2 0,2 2 0,1 1 0,-1 1 0,3-1 0,-1 2 0,0 1 0,3-1 0,-1 3 0,3 1 0,-1 1 0,0 1 0,1 0 0,3 3 0,3 2 0,-2-3 0,1 3 0,-3-3 0,-1-3 0,-2-3 0,-4-4 0,-1-1 0,-5-5 0,-4-4 0,-3-6 0,-4-3 0,-2-2 0,1 0 0,-2-4 0,-3 0 0,-1-1 0,0-2 0,-2-1 0,-1-2 0,1 0 0,-1 0 0,-3-1 0,1-1 0,0 0 0,-4-4 0,-2 1 0,-1-1 0,1 2 0,1 3 0,4 4 0,2 3 0,1 3 0,8 6 0,4 4 0,7 4 0,3 2 0,2 1 0,3 2 0,0 2 0,-2 1 0,3 0 0,0 1 0,1 0 0,2 3 0,0 0 0,1 1 0,-1 0 0,2 1 0,1 3 0,1 2 0,4 2 0,0-3 0,-1 3 0,-1 0 0,-1-3 0,-2 0 0,-3-5 0,-3-4 0,-2-3 0,-5-5 0,-4-6 0,-4-3 0,-3-3 0,-1-2 0,-3-2 0,-3-4 0,-1-2 0,1 1 0,-3-3 0,1 2 0,-2-1 0,-1-2 0,3 1 0,-4-1 0,-1-1 0,-1-3 0,-2-1 0,-1 0 0,0 0 0,0 1 0,2 5 0,5 4 0,1 2 0,2 3 0,4 3 0,6 4 0,4 4 0,3 1 0,1 2 0,2 2 0,1 1 0,1 0 0,-1 1 0,3 2 0,1 4 0,1 0 0,0 1 0,0 3 0,3-1 0,1 1 0,0 2 0,1-1 0,1 0 0,2 1 0,0 1 0,0 2 0,0 0 0,0-2 0,-2-1 0,-1-3 0,-4-2 0,-5-8 0,-5-5 0,-7-7 0,-6-6 0,-1-1 0,-1-3 0,1 0 0,-2-2 0,-1-1 0,-1 1 0,-1-2 0,-1 1 0,1-2 0,-4-4 0,-1 1 0,-1-2 0,-1-1 0,-2 0 0,0 1 0,-1 2 0,2 1 0,7 6 0,2 4 0,3 5 0,5 4 0,4 2 0,4 2 0,1 1 0,4 0 0,-1 4 0,2 2 0,0 4 0,4 0 0,0 4 0,2 1 0,1-1 0,0 1 0,0 3 0,0-1 0,0 0 0,2 1 0,2 1 0,0 1 0,0 1 0,2-2 0,3 2 0,0 2 0,0 0 0,-1-3 0,-4-3 0,-3-4 0,-5-4 0,0-4 0,-12-8 0,1-5 0,-6-4 0,-2-2 0,-2-2 0,-2 0 0,0-2 0,-1 0 0,-3-1 0,2-3 0,-1 1 0,-1 0 0,1 0 0,-3-1 0,-1-2 0,-3-1 0,2-2 0,-2-1 0,1 1 0,0 2 0,-1 1 0,4 5 0,3 4 0,3 3 0,8 5 0,1 7 0,7 1 0,1 0 0,0 2 0,1 2 0,3 1 0,0 3 0,2 1 0,-2 2 0,4 0 0,0 2 0,2 3 0,-1-4 0,1 5 0,1 0 0,1 1 0,2 3 0,3 0 0,3 1 0,-1 0 0,2 3 0,2 0 0,-1-1 0,1-1 0,-6-6 0,-4-3 0,-6-6 0,-3-5 0,-6-3 0,-1-5 0,-4-2 0,-3-5 0,-3-4 0,-3-4-1,-3-1 1,-1-1 0,-2-1 0,0 1-2,-1 0 1,1-1-1,-1-1 1,-1-1-1,0-1 1,-2 2 0,0-2 0,0-2 1,-3-2 0,1 1 0,-2-1 0,4 4 0,1 1 0,0 3 0,4 5 0,1 3 0,5 2 0,4 6 0,6 3 0,7 2 0,1 6 0,1 0 0,3 2 0,1 4 0,1 0 0,1 1 0,0 2 0,1-1 0,2 1 0,1 3 0,0-1 0,2 3 0,0-1 0,0 1 0,3 4 0,2 1 0,1 0 0,1 2 0,-1-4 0,-2-2 0,-2-1 0,-3-4 0,-6-4 0,-3-6 0,-6-4 0,-3-4 0,-3-4-1,-3-1 0,-3-5 0,-2-1 0,-2-3-1,-2-3 1,0 0-1,-3 0 1,1-1 0,-1 0 0,-1-4 0,-2 0 0,-1 0 0,-1 0 1,0-3 0,-3 0 0,0-2 0,1 0 0,0 4 0,2 4 0,4 3 0,3 3 0,5 3 0,3 1 0,4 5 0,1 3 0,5 4 0,0 1 0,2 0 0,0 2 0,1 1 0,2 2 0,2 2 0,-1 3 0,3 2 0,1 0 0,4 3 0,1 3 0,1-1 0,1 1 0,4 1 0,0 3 0,2 1 0,1 1 0,-1-2 0,0-4 0,-3-2 0,-3-4 0,-7-3 0,-1-4 0,-7-4 0,-5-8 0,-4-2-1,-5-2 1,-3-6 0,-2-4 0,-3-2-2,-3 0 1,-1-2-1,-2-1 1,1 2-1,1 0 1,-2-3 0,0 0-1,-3-2 1,-1-1 1,1 1 0,1-1 0,0 1 0,1 2 0,0-1 0,2 4 0,4 3 0,3 3 0,2 1 0,3 6 0,2 1 0,4 5 0,5 1 0,0 0 0,3 5 0,1 2 0,2 1 0,0 2 0,0 0 0,2 2 0,0 1 0,0 1 0,2 0 0,0 0 0,0 1 0,1 3 0,1-1 0,2 2 0,1 0 0,1 1 0,4 1 0,1 2 0,0 0 0,4 2 0,-3-2 0,2-1 0,-1 0 0,-3-4 0,-2-3 0,-6-5 0,-5-4 0,-5-4-1,-2-4 0,-4-2 0,-4-5 0,-3-2-1,-1-3 0,-4-3 0,-2-2 1,-2 0-1,-1-1 0,-1-1 0,1-1 1,-2-1 0,0-1 0,-2-1 0,2 0 1,-2 1 0,-1 0 0,-1 1 0,0 0 0,3 2 0,1 1 0,2 3 0,3 2 0,0 3 0,3 4 0,8-1 0,1 9 0,7-1 0,1 3 0,-1 2 0,3 0 0,1 0 0,1 1 0,3 4 0,-1-2 0,1 0 0,0 0 0,-2 1 0,2 1 0,0-1 0,0 2 0,1-2 0,0 1 0,0 1 0,1 0 0,1 0 0,1 2 0,0-1 0,0 0 0,1 3 0,1 1 0,0-1 0,-2-3 0,0 0 0,-1-2 0,-1-1 0,-5-5 0,-4-3 0,-4-3 0,-2-6 0,-5-1 0,-2-3 0,-3-2 0,0-1 0,-4-2 0,1 1 0,-2-1 0,2 1 0,1-1 0,0 1 0,2 2 0,-1-2 0,1 2 0,3 0 0,1 2 0,3 3 0,4 1 0,0 2 0,1 1 0,5 2 0,0 1 0,4 4 0,-1 1 0,1 2 0,1 2 0,1 1 0,1-1 0,2 3 0,2 0 0,2 0 0,0 0 0,-1 3 0,3-1 0,1 3 0,2 1 0,-1 0 0,-2-3 0,-1 1 0,-2 0 0,0-2 0,-3-2 0,-2-1 0,-3-2 0,-1-4 0,-6 1 0,-1-4 0,-4-1 0,-2-2 0,-2-2 0,0-1 0,-2-2 0,-1 0 0,-1-3 0,0 2 0,0-2 0,0 2 0,-1 0 0,-1 0 0,0 0 0,0 0 0,0-1 0,0 1 0,-1 1 0,3 0 0,-1 3 0,2-1 0,1 1 0,0 2 0,4 2 0,1-1 0,0 1 0,2 0 0,2 3 0,4 1 0,2-1 0,3 4 0,1 0 0,0 0 0,3 2 0,-2-1 0,1 1 0,1-1 0,2 3 0,-1-1 0,1 0 0,0-1 0,-1 2 0,0-1 0,-2 0 0,-1-1 0,-1-1 0,-1-2 0,-1-1 0,-2 0 0,-2-2 0,-4 1 0,-5-4 0,-3-3 0,-2 0 0,-1-2 0,-3-1 0,0-1 0,-1 1 0,-1 1 0,4-1 0,-1-1 0,0 1 0,0-2 0,-3 3 0,4-1 0,-1 0 0,2 2 0,1 0 0,1-1 0,2 2 0,2 0 0,1 0 0,-1 0 0,4 2 0,0 1 0,5 2 0,1 2 0,1 1 0,1 0 0,0 1 0,2 1 0,0-1 0,1 1 0,0 1 0,2 0 0,0 0 0,0 1 0,1-1 0,2 1 0,-1 1 0,1 1 0,0-1 0,0-1 0,0-1 0,2 1 0,1 1 0,1 1 0,-1-2 0,0-2 0,-5 0 0,1-2 0,-2-1 0,-2 1 0,-4-1 0,-2-4 0,-4-3 0,-3-1 0,-3-3 0,-4 2 0,-3-4 0,-1 0 0,0 1 0,-1-2 0,1 2 0,1 0 0,-1 2 0,1-2 0,2 2 0,1 0 0,1 1 0,1 3 0,3 0 0,1 1 0,4 1 0,0 2 0,4 0 0,2 0 0,2 2 0,1 1 0,1 1 0,0 1 0,4-2 0,-1 1 0,3 1 0,1 1 0,2 0 0,1 2 0,3 0 0,2 3 0,2-1 0,2 0 0,1 2 0,2 0 0,-1 1 0,0 0 0,-1-1 0,-3 1 0,-1-3 0,-5-1 0,-3-3 0,-4-1 0,-6-3 0,-6-2 0,-7-3 0,-3-4 0,-2-2 0,-1-4 0,-2 1 0,-2 2 0,-1-3 0,-1 3 0,1-2 0,1-1 0,-3 1 0,5 0 0,-1 2 0,0 1 0,-1-2 0,2 3 0,1 0 0,0 1 0,4 1 0,2 1 0,1 1 0,0-1 0,1 2 0,0 0 0,2 0 0,1 3 0,4-3 0,1 3 0,2 3 0,0-1 0,1 3 0,1 0 0,2 0 0,1 0 0,0 3 0,1-1 0,0 2 0,4 2 0,0-2 0,1 1 0,0 1 0,3-1 0,-1 1 0,2 0 0,3 1 0,-2 1 0,0-2 0,-2-1 0,-3-1 0,-2-2 0,-2-3 0,-5-3 0,-6 1 0,-5-4 0,-2-2 0,-2-2 0,-2-1 0,0-1 0,-3-1 0,-1-1 0,-2 0 0,1-1 0,0 0 0,-2 0 0,0-1 0,-2 1 0,2 1 0,1 1 0,-1-2 0,3 2 0,1 2 0,0-1 0,6 3 0,2 0 0,4 3 0,0 2 0,4 0 0,2 2 0,1 0 0,0 1 0,-1 1 0,1 0 0,1-2 0,1 2 0,1 1 0,1 1 0,1 0 0,0 0 0,2 1 0,1-1 0,1 1 0,0 1 0,0 2 0,1-1 0,5 0 0,-1 1 0,1 0 0,0 0 0,-3-2 0,-2 0 0,0-1 0,-3-3 0,-2 1 0,-6-3 0,-3 0 0,-1-2 0,-2-2 0,-4 0 0,0-3 0,-5 1 0,0-2 0,-1 0 0,-2-1 0,-1-1 0,-2-2 0,-1 0 0,-1 2 0,-1-2 0,1 0 0,0 0 0,-3 0 0,0-1 0,0 1 0,0 0 0,3 2 0,2 1 0,2 1 0,1 0 0,3 2 0,2 2 0,6 1 0,3 1 0,3 0 0,3 1 0,1 0 0,2 1 0,1 3 0,3 0 0,-1 0 0,1 2 0,1-3 0,1 0 0,1 1 0,0 1 0,3 0 0,-2 1 0,2 0 0,0 2 0,4-2 0,2 2 0,-1-1 0,1 1 0,0 2 0,1-2 0,0 0 0,0 1 0,-2-2 0,-5-2 0,-2 0 0,-2-2 0,-4 1 0,-3-2 0,-4-1 0,-4-2 0,-4 0 0,-4-3 0,-2-2 0,-2-2 0,-3-2 0,-3-2 0,-1 1 0,-1-1 0,1 0 0,-1 1 0,-1-1 0,0 0 0,0 0 0,-1 2 0,1-1 0,0 2 0,1-1 0,1 1 0,1 1 0,1 2 0,4 0 0,1 3 0,4 2 0,3 0 0,5 0 0,3 0 0,4 2 0,1 2 0,3 0 0,1 1 0,2-1 0,0 2 0,3 1 0,-1-1 0,3 3 0,0-1 0,2 1 0,-1 0 0,4-1 0,1 2 0,3 0 0,1 0 0,1 0 0,2 3 0,0 0 0,0 0 0,-3-3 0,-2-2 0,-3 0 0,-5-2 0,-5-2 0,-6 1 0,-6-5 0,-5 1 0,-2-3 0,-4-2 0,-1-2 0,-3-3 0,-2 1 0,-2-2 0,-2 3 0,-1-3 0,-1 0 0,0 0 0,-1 1 0,1-2 0,-2 0 0,-1-1 0,1 1 0,-2 1 0,0 0 0,0 0 0,1 2 0,2 0 0,-1 1 0,3 0 0,3 2 0,5 0 0,2 3 0,3-1 0,4 2 0,3-2 0,4 4 0,2 0 0,3 1 0,-1 3 0,5 0 0,1 0 0,1 2 0,0-1 0,3 1 0,-1-1 0,2 0 0,1 1 0,1-1 0,0 1 0,0 2 0,1-2 0,0 2 0,1 0 0,4-1 0,-2 3 0,2-2 0,-2-1 0,-1-1 0,-3-1 0,-1 0 0,-3-1 0,-4-1 0,-3-3 0,-7 2 0,-3-3 0,-4-3 0,-4 2 0,-2-3 0,-2-2 0,0-2 0,0 1 0,-6-2 0,1 0 0,-2 1 0,0-3 0,-1 2 0,-1 2 0,0 0 0,-1-2 0,1 0 0,-1-1 0,-1 1 0,3 1 0,0 3 0,3 1 0,1-1 0,1 2 0,9 1 0,4 4 0,9 2 0,7 2 0,1 1 0,0-1 0,2 0 0,1 1 0,1-1 0,1 1 0,0-1 0,2 1 0,1 2 0,1-1 0,1 2 0,2 0 0,3 0 0,-3-3 0,3 3 0,-3-2 0,-4 1 0,-1-1 0,-3-2 0,-3-1 0,-3-1 0,-3-2 0,-7 1 0,-3-3 0,-4 0 0,-2-3 0,-3 1 0,-1-3 0,-2-2 0,-4 1 0,-1-4 0,-2 1 0,-3-1 0,2 0 0,-3 0 0,0 0 0,0 0 0,0-1 0,-3-1 0,0 0 0,1 2 0,-1 2 0,1-1 0,2 0 0,1 1 0,5 1 0,3 4 0,2 0 0,6 1 0,6 2 0,4 2 0,2 1 0,0 0 0,2-1 0,0 2 0,3-1 0,1 1 0,1-1 0,0 2 0,1 0 0,1 0 0,3-2 0,-1 2 0,2 0 0,0 0 0,3 2 0,0-1 0,0 1 0,3 2 0,0-2 0,2 1 0,-2 0 0,-2-2 0,-3 0 0,-3-1 0,-3-2 0,-2 0 0,-3 2 0,-6-4 0,-3 0 0,-4-2 0,-4-1 0,-3-2 0,-1-2 0,-1-1 0,-2-1 0,-3-2 0,-1 0 0,-2 0 0,0 1 0,-2-1 0,-1-1 0,1 1 0,-2 0 0,3 2 0,-2-1 0,1-1 0,2 3 0,0 0 0,4 2 0,4 2 0,4 1 0,5-1 0,2 3 0,6-2 0,3 3 0,2 1 0,2 2 0,2-1 0,0 1 0,2 1 0,2-2 0,1 2 0,0 0 0,-1 0 0,0 2 0,3-1 0,1 1 0,0-1 0,3 0 0,-3 2 0,0-1 0,-1 2 0,0 0 0,0-1 0,0 1 0,-2-2 0,-5 1 0,-1-3 0,-2 0 0,-2 0 0,-4-4 0,-4 2 0,-4-4 0,-3-1 0,-1-2 0,-2-3 0,-4-1 0,-1 0 0,-2 0 0,0-1 0,-1 0 0,1-1 0,-1 1 0,-1-2 0,-1 2 0,0 0 0,1 0 0,1-1 0,0 2 0,0 0 0,1 0 0,3 2 0,1 1 0,5 2 0,3 1 0,2 1 0,8-2 0,1 4 0,2 0 0,2 1 0,0 3 0,3-1 0,1 0 0,1 0 0,1 0 0,-1 1 0,1-1 0,1 1 0,1 1 0,-3 0 0,2 1 0,0-1 0,0-2 0,-1 1 0,0 0 0,-2 0 0,-2 0 0,-2-2 0,-1 0 0,-1-1 0,-4-2 0,-2 0 0,-4 0 0,-2 0 0,-2 0 0,0 0 0,-1-2 0,1 0 0,-3-3 0,1 1 0,-1 0 0,0 0 0,1 0 0,-3-3 0,1 2 0,0 0 0,-2 0 0,3 0 0,0 0 0,-1-2 0,2 1 0,1 1 0,1 2 0,0 0 0,2-2 0,2 2 0,4-1 0,2 2 0,2 1 0,0 2 0,1 0 0,-1 1 0,3 1 0,-1-1 0,1 0 0,0-1 0,-2 1 0,3-1 0,-2 1 0,1 0 0,0 0 0,-1 1 0,0-2 0,0 0 0,-1 1 0,0 0 0,-1-1 0,1 0 0,-2 0 0,0 0 0,0 1 0,-3 1 0,2-3 0,-3 0 0,-5 0 0,-4 0 0,-1 0 0,1 0 0,1 0 0,-1 0 0,0 0 0,0 0 0,0-1 0,0-1 0,0 0 0,0 1 0,1-1 0,0 1 0,1-1 0,-1 0 0,3 2 0,0-1 0,2-1 0,0 0 0,2-2 0,0 2 0,0-2 0,2 2 0,2-1 0,2 3 0,1-2 0,-1 0 0,1 0 0,0 2 0,1 0 0,0 0 0,1 0 0,-3-1 0,1 0 0,2-1 0,-4 0 0,1 2 0,0 0 0,0 0 0,-2 0 0,0 0 0,-2 0 0,0 0 0,-4 0 0,-2 0 0,-2 0 0,-1 0 0,1 0 0,-1 0 0,1 0 0,-1 0 0,1 0 0,-1-1 0,-1 0 0,0-2 0,-1 1 0,3 2 0,-1 0 0,1 0 0,-1 0 0,1 0 0,0 0 0,1 0 0,1 0 0,3 0 0,-2-3 0,3 3 0,0-3 0,2 2 0,0-1 0,2 1 0,-1-3 0,1 1 0,-1 0 0,2 2 0,-1-1 0,1-1 0,1 1 0,1 1 0,-1-1 0,-2 0 0,1 0 0,-1 2 0,-1-3 0,0 3 0,-6 0 0,0 0 0,-4 0 0,1 0 0,0 0 0,-1 0 0,3 0 0,0 0 0,1 3 0,-2-3 0,4 3 0,-3-3 0,2 0 0,-3 0 0,4 0 0,-2 0 0,9 0 0,-5 0 0,6 0 0,-6-1 0,1-1 0,0 2 0,-2-3 0,-3 6 0,2-2 0,-3 3 0,0-2 0,-1 2 0,2 0 0,0-1 0,-1-1 0,1 2 0,-1-1 0,0 1 0,-2-1 0,2 0 0,-1 0 0,2 1 0,-1 1 0,3-2 0,-1 2 0,0-4 0,1 2 0,-1 0 0,0-2 0,2 3 0,0 1 0,0 1 0,0 0 0,2-1 0,0-1 0,-1 1 0,3 0 0,0 0 0,2 0 0,0 2 0,1 0 0,-1 2 0,1-1 0,-1 1 0,3 2 0,0 0 0,0 0 0,0 0 0,2 1 0,-2-1 0,1 1 0,-1 1 0,-1 0 0,-1-1 0,-1-1 0,1 0 0,-1-1 0,1 1 0,-1 0 0,0 0 0,1-1 0,-2 1 0,1 0 0,1-1 0,-2 2 0,3-2 0,-1 1 0,0-1 0,0-2 0,1 1 0,0 0 0,0-1 0,1 1 0,0-3 0,-1 1 0,-1-1 0,-3-2 0,0 1 0,-2-4 0,0-1 0,-4-4 0,-2-2 0,-2 0 0,-1-1 0,-1 1 0,-1 0 0,1-1 0,-1-1 0,1-1 0,-1 0 0,0 0 0,1 2 0,-2-1 0,1 0 0,1 2 0,-1-3 0,0 1 0,1 0 0,-2 1 0,4 1 0,-1 0 0,2 1 0,0 1 0,2 3 0,1 1 0,2 3 0,2 3 0,2 1 0,2 2 0,2 1 0,2 3 0,-1-1 0,0 1 0,3 0 0,-2 0 0,0 0 0,1 0 0,-1 2 0,1-1 0,0 1 0,0-2 0,-1 0 0,0 1 0,0-1 0,-2 0 0,-2-2 0,-2-4 0,2-4 0,-8 0 0,2-6 0,-3-1 0,-2-2 0,-1-2 0,0-1 0,-1-1 0,-2-2 0,0 0 0,-3-1 0,3 0 0,-1 1 0,0-1 0,0 0 0,1 0 0,0 0 0,0 0 0,3-1 0,-1-1 0,1 0 0,0 2 0,1 3 0,2 1 0,0 2 0,1 4 0,5 0 0,-2 3 0,3 3 0,2 4 0,2 3 0,-1 2 0,2 1 0,0 2 0,2 0 0,-1 2 0,1 0 0,0 2 0,1 0 0,1 0 0,0 1 0,0-1 0,0 0 0,-1 2 0,-1-1 0,-1-2 0,-1-2 0,-3-1 0,0-2 0,-3 0 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5:12.470"/>
    </inkml:context>
    <inkml:brush xml:id="br0">
      <inkml:brushProperty name="width" value="0.08571" units="cm"/>
      <inkml:brushProperty name="height" value="0.08571" units="cm"/>
      <inkml:brushProperty name="color" value="#33CCFF"/>
    </inkml:brush>
  </inkml:definitions>
  <inkml:trace contextRef="#ctx0" brushRef="#br0">828 98 9162,'0'-13'0,"0"1"0,0 1 0,0 2 0,1 7 0,1 4 0,1 5 0,2 8 0,-1 3 0,1 2 0,3 4 0,1 4 0,1 1 0,-1 3 0,0-2 0,-1-1 0,1 0 0,1 0 0,-2 0 0,1-1 0,-2-5 0,-1-2 0,0-5 0,-1-1 0,-1-1 0,-2-7 0,0-4 0,-2-7 0,-2-4 0,0-2 0,-3-2 0,0-6 0,-2-1 0,-1-1 0,-1-4 0,2 2 0,-1-1 0,-1-1 0,-1-3 0,1-2 0,1-1 0,-2-2 0,0 0 0,-2-3 0,-1 4 0,3 3 0,3 7 0,2 8 0,4 9 0,-1 7 0,2 6 0,2 4 0,1 4 0,4 3 0,0 2 0,2 1 0,-2 2 0,2-2 0,0 1 0,-1 0 0,3 1 0,-2-2 0,1 0 0,1 1 0,2-3 0,-1 3 0,1-2 0,0-1 0,-3-2 0,-1-7 0,-2-2 0,-1-4 0,-2-1 0,-2-5 0,-1-3 0,-2-5 0,-1-3 0,-3-3 0,0-3 0,-4-3 0,1 0 0,-1-2 0,0-1 0,-1 0 0,0-1 0,1 2 0,2 0 0,1 0 0,-1-3 0,1 1 0,-1 0 0,1 0 0,0 5 0,0 0 0,2 2 0,-1 2 0,3 5 0,-1 4 0,4 7 0,1 4 0,3 3 0,0 3 0,2 0 0,1 1 0,1 3 0,2 2 0,0 2 0,1 1 0,1 1 0,-3 0 0,1 3 0,1 2 0,3 1 0,-2 4 0,2-2 0,-1 0 0,-2-1 0,1-3 0,-3-4 0,-2-7 0,-3-4 0,-2-6 0,-3-4 0,-1-4 0,-1-6 0,-2-4 0,-2-4 0,0-2 0,-1-4 0,-1 1 0,-1 1 0,1 0 0,1 3 0,1 0 0,-1-1 0,2 1 0,0 1 0,0 0 0,0 1 0,0 3 0,1-1 0,1 4 0,0 2 0,3 5 0,-2 4 0,3 4 0,1 2 0,0 0 0,1 3 0,1 0 0,0 1 0,0 2 0,1 2 0,1 2 0,0-1 0,1 1 0,-1 1 0,1-1 0,-1 0 0,0 2 0,2 3 0,-1 1 0,2 0 0,-1 0 0,-1-1 0,-1-1 0,0-3 0,-2-2 0,-2-5 0,-4-10 0,-2-3 0,-5-8 0,-1-8 0,-3-4 0,-2-2 0,1-1 0,-3 1 0,2-1 0,0 0 0,2 3 0,1-1 0,0 1 0,2 0 0,0-3 0,-1 2 0,2 3 0,2 2 0,1 4 0,0 5 0,2 1 0,1 5 0,3 4 0,0 4 0,0 5 0,1 2 0,1 3 0,-1 5 0,4 5 0,0 2 0,0 1 0,4 0 0,-1 1 0,0 1 0,-1 1 0,3 3 0,0 1 0,0 0 0,1-1 0,-1-4 0,1-1 0,-3-3 0,-1-4 0,-4-4 0,-3-8 0,-3-6 0,-4-9 0,-1-4 0,-3-5 0,-3-6 0,-2-2 0,0-2 0,-2-1 0,0-2 0,0 1 0,2-1 0,0 2 0,-1-2 0,3-2 0,1 0 0,2 1 0,1 1 0,-2 1 0,2 2 0,1 3 0,0 7 0,6 10 0,1 6 0,2 5 0,2 4 0,-1 1 0,4 4 0,2 2 0,0 2 0,2 1 0,-2 0 0,1 2 0,1-2 0,0 3 0,-1 1 0,3 1 0,1 0 0,1 2 0,0 0 0,0 1 0,-1 2 0,1-4 0,-3-1 0,-2-6 0,-3-5 0,-2-7 0,-3-4 0,-1-2 0,-1-4 0,-4-8 0,-5-6 0,-2-6 0,-2-4 0,0 0 0,-3-3 0,1 1 0,2 0 0,-3 1 0,1-2 0,1 0 0,1-2 0,1 0 0,0 0 0,-1 0 0,0 0 0,4 1 0,1 1 0,1 3 0,1 5 0,3 7 0,1 7 0,1 6 0,4 8 0,4 10 0,3 4 0,2 5 0,3 5 0,0 2 0,2 3 0,0-2 0,1 3 0,0-1 0,-2 1 0,2-2 0,-1 3 0,1 0 0,0 0 0,-1-2 0,-3-3 0,-2-4 0,-1-4 0,-3-2 0,-1-5 0,-5-7 0,-5-7 0,-3-6 0,-3-6 0,0-5 0,-1-3 0,-1-2 0,-1-3 0,0-1 0,0-1 0,-1-1 0,0 2 0,2-1 0,0-1 0,0-2 0,0-1 0,3-1 0,-1-3 0,0-1 0,-1-1 0,-1 1 0,1 1 0,0 4 0,2 6 0,2 7 0,-1 6 0,5 7 0,2 8 0,2 4 0,2 3 0,1 3 0,4 3 0,-1 3 0,1 1 0,1 3 0,1-1 0,1 2 0,-1 3 0,2-3 0,-1 3 0,2 1 0,1 0 0,-2 2 0,4 1 0,-1 0 0,-2-1 0,0-3 0,-1-3 0,-3-3 0,-3-5 0,-3-6 0,-4-7 0,-2-5 0,-2-6 0,-1-3 0,-2-5 0,-1-4 0,-2-4 0,-2-3 0,-1 0 0,1-3 0,-3-1 0,2-2 0,0-1 0,-1-2 0,0-1 0,-1-2 0,2-2 0,2-1 0,1 2 0,0 0 0,2 0 0,0 10 0,1 4 0,3 8 0,3 9 0,1 7 0,2 4 0,0 5 0,2 3 0,3 3 0,3 3 0,-1 3 0,3 4 0,-2 0 0,1-1 0,2 4 0,0 3 0,1 1 0,1 1 0,0 1 0,2 2 0,2 1 0,-1 3 0,2-5 0,-3 1 0,-2-5 0,-1-5 0,-4-2 0,-3-8 0,-5-7 0,-5-7 0,-1-6 0,-3-6 0,2-5 0,-4-4 0,-1-3 0,0-2 0,-1-3 0,-1-1 0,-1-1 0,3 1 0,-1-1 0,3-1 0,-2-3 0,-1-3 0,0-2 0,-1-5 0,0-2 0,-1-2 0,-1-1 0,2 4 0,0 5 0,2 8 0,2 12 0,4 11 0,2 5 0,1 6 0,3 5 0,0 4 0,0 3 0,5 6 0,2 3 0,2 3 0,3 1 0,-2 1 0,1 2 0,0 1 0,1 1 0,1 0 0,0 2 0,0 1 0,2 1 0,-1 1 0,4 1 0,-1 0 0,-1-2 0,-2-6 0,-5-4 0,-1-4 0,-3-3 0,-3-7 0,-2-6 0,-3-6 0,-3-8 0,-2-4 0,0-5 0,-2-4 0,-3-4 0,0-3 0,-2-3 0,1 1 0,-1-1 0,2 0 0,0 0 0,0-3 0,0-3 0,0-4 0,0 0 0,1-3 0,-1-1 0,0-1 0,0-1 0,0 4 0,-1 6 0,0 7 0,2 7 0,4 11 0,0 6 0,3 5 0,2 3 0,3 5 0,1 5 0,1 4 0,4 5 0,4 6 0,1 3 0,3 3 0,1 4 0,-1 1 0,1 1 0,2 1 0,-2 2 0,3 2 0,1 2 0,2 0 0,-1-3 0,-3-2 0,-2-7 0,-4-7 0,-2-7 0,-5-7 0,-4-8 0,-4-5 0,-2-5 0,-1-5 0,1-3 0,-1-4 0,-1-3 0,-1-2 0,-2-2 0,0-3 0,-1-1 0,-1 0 0,1-2 0,-1 1 0,-1-4 0,-1-3 0,0-2 0,-3-4 0,0-4 0,-2-2 0,1-3 0,-3-1 0,3 4 0,2 5 0,1 10 0,4 10 0,2 7 0,3 10 0,5 5 0,2 6 0,2 2 0,2 5 0,3 5 0,1 4 0,3 2 0,1 6 0,2 2 0,0 2 0,1 4 0,3 1 0,-1 2 0,1 3 0,2 1 0,2 1 0,1 3 0,-1 0 0,0-2 0,-3-8 0,-3-5 0,-3-6 0,-4-5 0,-3-10 0,-4-5 0,-2-6 0,-7-6 0,1-4 0,-1-5 0,-2-4 0,-2-4 0,-1-1 0,-1-2 0,-2-2 0,1-2 0,-1 0 0,2-1 0,-1-3 0,-1 0 0,-1-4 0,-1-3 0,-1-2 0,2-6 0,-2-1 0,1-2 0,1 1 0,-1 3 0,3 5 0,2 8 0,3 10 0,3 12 0,2 7 0,2 9 0,4 7 0,3 6 0,3 6 0,2 4 0,3 4 0,-1 0 0,1 1 0,1 4 0,0-1 0,1 2 0,-1-2 0,3 1 0,0 2 0,1 2 0,1 2 0,3-3 0,-1 2 0,-2-5 0,-1-4 0,-7-3 0,-1-9 0,-4-5 0,-4-7 0,-4-10 0,-3-4 0,0-2 0,-2-6 0,-2-4 0,-2-3 0,-1-2 0,-3-6 0,0 2 0,1-2 0,0-2 0,2 2 0,-2-2 0,0-1 0,-1-1 0,-1-3 0,2-5 0,-1-2 0,1-4 0,-3-3 0,1-3 0,-1 1 0,0 3 0,2 6 0,1 11 0,4 8 0,3 9 0,4 8 0,3 5 0,0 3 0,0 3 0,0 6 0,2 4 0,3 4 0,0 3 0,5 8 0,0 3 0,3 4 0,2 2 0,-1 2 0,1 1 0,-1 1 0,1 1 0,1 2 0,4 2 0,-1 1 0,0-5 0,-3-3 0,-2-9 0,-4-5 0,-4-5 0,-4-10 0,-2-4 0,-4-6 0,-1-3 0,-1-2 0,1-3 0,-2-3 0,-2-4 0,1-6 0,-3-1 0,-1-2 0,1 0 0,0-2 0,-1-2 0,-2 0 0,0-4 0,-1-2 0,1-3 0,-1-2 0,1-2 0,-3-5 0,-1-4 0,0-5 0,-1 0 0,2 1 0,2 5 0,1 4 0,2 11 0,2 10 0,3 12 0,5 10 0,2 6 0,2 6 0,2 3 0,4 6 0,2 5 0,0 4 0,2 5 0,3 4 0,0 2 0,1 0 0,-2 3 0,3-1 0,2 4 0,2 3 0,-1-2 0,1 2 0,-1-4 0,-1-6 0,-3-4 0,-2-8 0,-4-7 0,-4-6 0,-4-6 0,-2-6 0,-1-4 0,-3-5 0,-1-3 0,-1-2 0,0-6 0,-1-2 0,-1-4 0,-1-1 0,-2-1 0,0-3 0,-1-2 0,-1-3 0,1 2 0,1-5 0,0 0 0,0-1 0,-4-6 0,0-5 0,-1-3 0,0 0 0,1 3 0,2 8 0,1 6 0,2 8 0,3 12 0,5 11 0,1 5 0,1 5 0,1 4 0,1 5 0,3 4 0,3 6 0,3 4 0,1 3 0,1 5 0,-3-1 0,1 3 0,1-1 0,2 0 0,1 3 0,2 3 0,1-2 0,0-1 0,1-5 0,-3-4 0,-2-5 0,-3-4 0,-6-6 0,-1-6 0,-3-6 0,-3-6 0,-2-2 0,-2-6 0,-1-6 0,-2-4 0,-1-1 0,-3-4 0,0-2 0,-1-1 0,-1 0 0,0-4 0,2-1 0,0-2 0,0-2 0,0-2 0,1-5 0,1-3 0,0-5 0,3 6 0,0-1 0,1 6 0,0 6 0,4 9 0,1 10 0,1 7 0,1 7 0,0 7 0,1 4 0,1 5 0,1 3 0,4 8 0,2 3 0,2 2 0,1 4 0,1 3 0,-1 0 0,1 0 0,1 0 0,1 1 0,3 4 0,2 4 0,0-4 0,1-3 0,-3-5 0,-3-5 0,-5-6 0,-2-6 0,-3-4 0,-3-5 0,-4-7 0,-2-1 0,-2-6 0,-1-4 0,-2-3 0,-1-2 0,-3-6 0,-1-4 0,-2-2 0,0-2 0,1 2 0,-2-1 0,-1-3 0,-1-2 0,2-1 0,0-4 0,0 0 0,1-1 0,0 1 0,3 0 0,0 2 0,0 3 0,6 7 0,0 10 0,5 7 0,0 6 0,1 6 0,3 2 0,1 5 0,1 2 0,1 3 0,0 4 0,2 3 0,1 2 0,1 3 0,2 2 0,0 1 0,1 2 0,1 1 0,0 0 0,2 2 0,3 1 0,0-1 0,-2-5 0,-1-4 0,-4-4 0,-2-6 0,-5-7 0,-3-7 0,-2-4 0,-3-8 0,-4-3 0,-1-3 0,-1-4 0,-1-2 0,-2 0 0,0-1 0,0-1 0,-1-1 0,1-2 0,0 2 0,1 0 0,2-1 0,0-3 0,-1-1 0,1-1 0,-2-4 0,2 1 0,-1-2 0,1-1 0,0 3 0,-1 4 0,3 8 0,3 7 0,2 8 0,3 7 0,0 2 0,1 7 0,1 5 0,2 3 0,3 3 0,1 2 0,0 1 0,0-1 0,1 2 0,1 1 0,-1 1 0,3 0 0,-2 0 0,0-4 0,0 0 0,0-1 0,-2 0 0,0-4 0,-1-4 0,-3-4 0,-1-4 0,-4-6 0,0-2 0,-2-3 0,-1-3 0,0-2 0,-3-2 0,1 0 0,0-1 0,-1-3 0,0-2 0,-1 0 0,0 1 0,-1-2 0,2 1 0,-1-1 0,0 0 0,-3-2 0,2 0 0,-1 0 0,1 2 0,-2 2 0,3 2 0,0 0 0,2 5 0,1 2 0,3 4 0,2 2 0,0 4 0,0 1 0,0 2 0,0-1 0,0 1 0,0-1 0,0 1 0,0 2 0,0 2 0,0-2 0,0 2 0,0 1 0,0 0 0,0 1 0,0-1 0,0 1 0,0 0 0,2 0 0,2 0 0,0-1 0,1 1 0,-3-3 0,1-1 0,0-2 0,-2-1 0,1-2 0,0-2 0,-1-1 0,2-4 0,-3-1 0,0-2 0,0 0 0,-1-1 0,-1 1 0,0-1 0,1-2 0,-2 1 0,0-2 0,0-2 0,1 0 0,-3-1 0,1 1 0,0 1 0,-1 0 0,2 2 0,-2-1 0,1 1 0,1 1 0,1 3 0,2 2 0,-3 0 0,3 1 0,-3 3 0,3 1 0,0 2 0,1 2 0,0 0 0,1 0 0,0 1 0,0 1 0,1 2 0,-2-1 0,0 0 0,1 2 0,0-2 0,0 0 0,1 1 0,-2-1 0,1-1 0,-1 1 0,1 1 0,-1-1 0,2 1 0,-1-1 0,0-1 0,1 1 0,-1-1 0,0 0 0,-1-1 0,2 0 0,-1-1 0,0 1 0,1-1 0,-2 1 0,4-1 0,-4 0 0,5-2 0,-5-1 0,1-3 0,-1 2 0,1 1 0,0 0 0,1 1 0,-2 1 0,1-1 0,1 0 0,-2 1 0,2-1 0,-1-3 0,0 2 0,0 0 0,1-1 0,-1 2 0,-1 0 0,4 2 0,0 1 0,0-1 0,0 1 0,-1-1 0,1 1 0,1 0 0,0 1 0,0-3 0,-2 1 0,1-3 0,-2 1 0,0 0 0,0-1 0,1-2 0,-2-1 0,3-3 0,-2-3 0,4-1 0</inkml:trace>
  <inkml:trace contextRef="#ctx0" brushRef="#br0" timeOffset="313">572 296 9200,'23'41'0,"1"0"0,-4 2 0,2 0 0,-2 0 0,-1 0 0,0-1 0,0-5 0,-3-5 0,-3-4 0,-1-4 0,-4-8 0,-2-3 0,-3-4 0,-3-5 0,0-4 0,-3-4 0,0-4 0,-4-4 0,-1-1 0,-1-2 0,-2-6 0,1 1 0</inkml:trace>
  <inkml:trace contextRef="#ctx0" brushRef="#br0" timeOffset="562">662 98 9200,'12'7'0,"1"1"0,0 1 0,0 1 0,0 4 0,0 5 0,0 5 0,2 3 0,-1 5 0,4 6 0,1 3 0,2 4 0,3 2 0,0 0 0,3 1 0,1 1 0,-1-2 0,-2-5 0,-2-4 0,-4-5 0,-2-5 0,-4-4 0,-1-4 0,-2-2 0,-3-8 0,-5-8 0,-5-8 0,-3-6 0,-4-4 0,-2-2 0,-1-5 0,-3-4 0,0-2 0</inkml:trace>
  <inkml:trace contextRef="#ctx0" brushRef="#br0" timeOffset="795">944 373 9200,'-4'-28'0,"0"-2"0,0-1 0,1 1 0,1 3 0,-2 3 0,1 4 0,-1 4 0,3 6 0,-2 10 0,3 6 0,3 11 0,2 5 0,2 5 0,3 7 0,3 5 0,0 3 0,0 4 0,3-1 0,1 5 0,0 2 0,1 0 0,0 2 0,0-3 0,2 0 0,1 1 0,0-2 0,-3-4 0,-3-5 0,-1-6 0,-1-4 0,-3-2 0,-1-1 0,0-3 0,-2-5 0,-4-5 0,0-2 0,-1-3 0,-2 2 0,-3-7 0,0 0 0</inkml:trace>
  <inkml:trace contextRef="#ctx0" brushRef="#br0" timeOffset="9267">1630 1374 9198,'0'7'0,"0"2"0,2 1 0,1 5 0,0 1 0,0 3 0,1-2 0,-1 5 0,0-2 0,0-1 0,1-1 0,-2 0 0,0-1 0,1-2 0,-2 0 0,1-5 0,-1-1 0,1-2 0,-1-3 0,2-2 0,-3-7 0,0-1 0,0-1 0,0-2 0,1-1 0,0 0 0,1-1 0,0 1 0,-1-1 0,1 0 0,0-1 0,0-3 0,-2 0 0,1 1 0,1 0 0,-2 1 0,3 0 0,-3 1 0,0 2 0,0 0 0,0 4 0,0 3 0,0 3 0,0 4 0,0 4 0,0 3 0,0 3 0,0 2 0,0 0 0,0 3 0,1 3 0,0 1 0,2 2 0,-1-1 0,-2 2 0,0 0 0,0-1 0,0 2 0,0-1 0,0 0 0,0-3 0,0-3 0,0-3 0,0-2 0,0-2 0,-1-1 0,-1-1 0,0-5 0,-2-4 0,-1-4 0,2-2 0,-2-4 0,1-3 0,0-1 0,-1-3 0,0 0 0,0 0 0,1-1 0,-2 2 0,3-3 0,-1-1 0,-1 0 0,3 0 0,-1-1 0,-1-2 0,1-1 0,0-1 0,0-3 0,-1 1 0,1-1 0,1 3 0,-2 2 0,0 5 0,1 5 0,1 5 0,0 10 0,2 1 0,0 4 0,0 4 0,0-1 0,2 5 0,1 1 0,0 0 0,-1 4 0,2 2 0,-1 1 0,1 3 0,0-1 0,1 3 0,-1 1 0,1 0 0,1 2 0,0 1 0,0-1 0,1-2 0,-1 1 0,1-5 0,-1-2 0,0 0 0,-1-7 0,-2-1 0,0-3 0,-1-7 0,-2-5 0,-3-8 0,-1-4 0,-2-2 0,0-4 0,0-1 0,-2-2 0,0 0 0,1-3 0,-2-2 0,1 0 0,0-2 0,1-3 0,-3-1 0,1-2 0,-2-5 0,2 0 0,-2-6 0,-1 0 0,0-1 0,2 2 0,-1 3 0,0 7 0,1 9 0,3 8 0,4 8 0,0 4 0,1 4 0,2 8 0,0 2 0,0 3 0,2 6 0,3 6 0,0 4 0,2 3 0,0 3 0,1 3 0,0 0 0,0 4 0,0-2 0,0 4 0,1 2 0,1 1 0,1 3 0,2-1 0,-1 0 0,-2-3 0,0-6 0,-2-4 0,-1-5 0,-2-3 0,-3-9 0,1-5 0,-3-5 0,-3-4 0,-1-5 0,-1-5 0,-2-4 0,1-7 0,-1-3 0,-2-2 0,1-3 0,-2-3 0,1 0 0,1-2 0,-1 0 0,0-3 0,1-2 0,-2-2 0,3 0 0,-2-4 0,0-4 0,-2-4 0,1-2 0,0-4 0,0 2 0,0-1 0,-1 2 0,-1 2 0,1 6 0,0 9 0,4 9 0,0 12 0,2 5 0,4 6 0,-2 7 0,3 4 0,0 5 0,0 4 0,3 6 0,1 5 0,2 4 0,2 9 0,1 4 0,1 2 0,2 6 0,-2-2 0,0 1 0,2 0 0,0 2 0,1 2 0,0-1 0,-1-1 0,1-5 0,-3-10 0,-1-5 0,-2-3 0,-1-3 0,-1-7 0,-2-7 0,0-4 0,-2-3 0,-1-5 0,-2-2 0,1-5 0,-3-4 0,-2-6 0,-2-5 0,0-5 0,-2-5 0,-1-2 0,1-1 0,-2-2 0,1-3 0,0-3 0,0 0 0,0-1 0,2-1 0,0-5 0,0-7 0,4 0 0,-1-5 0,0 1 0,0 0 0,0 3 0,0 3 0,-1 7 0,1 10 0,2 14 0,2 7 0,1 11 0,1 7 0,0 4 0,0 3 0,3 8 0,2 6 0,3 6 0,3 5 0,0 7 0,1 2 0,-1 4 0,2 4 0,0 0 0,2 3 0,0 1 0,-1 4 0,3 1 0,1 0 0,0-4 0,-4-6 0,0-7 0,-2-8 0,-1-6 0,-3-3 0,-4-10 0,-4-6 0,-1-7 0,-3-8 0,-2-5 0,-2-3 0,-2-8 0,-2-4 0,-2-5 0,-1-5 0,-1 0 0,-1-3 0,0-1 0,2-2 0,-3-2 0,1-5 0,-1-3 0,1-1 0,-2-8 0,2-4 0,-1-5 0,-2-4 0,2 2 0,0 0 0,1 3 0,-1 3 0,-1 2 0,1 7 0,1 6 0,2 7 0,4 13 0,3 8 0,1 7 0,3 10 0,2 5 0,3 5 0,3 7 0,1 6 0,5 9 0,3 7 0,1 7 0,2 4 0,3 7 0,1 2 0,2 5 0,-2 0 0,1 2 0,0 0 0,0 3 0,2 2 0,3 0 0,-1-4 0,-2-7 0,-4-11 0,-4-12 0,-4-8 0,-2-9 0,-5-10 0,-2-6 0,-2-2 0,-1-4 0,-2-2 0,-1-4 0,0-5 0,-3-6 0,-1-4 0,-1-4 0,-1-2 0,0-4 0,0-2 0,-1-1 0,-1-2 0,-1-7 0,0-1 0,0-3 0,1-5 0,-2-9 0,0-5 0,-1-7 0,-2 3 0,1 0 0,0 6 0,1 6 0,-2 10 0,2 14 0,3 10 0,3 12 0,5 11 0,2 10 0,1 4 0,1 4 0,0 4 0,1 6 0,3 7 0,2 5 0,5 7 0,0 9 0,1 2 0,1 2 0,-1 3 0,1 3 0,0 2 0,0 6 0,3-2 0,0 7 0,1-1 0,0-2 0,0-4 0,0-5 0,-3-7 0,-3-9 0,-1-9 0,-5-12 0,0-4 0,-3-5 0,-2-5 0,-2-7 0,0-4 0,-3-5 0,0-5 0,-3-6 0,-2-4 0,-3-6 0,1-6 0,-2-2 0,-1-4 0,-1 0 0,-1-5 0,2-1 0,-1-2 0,0-4 0,-4-5 0,-1-4 0,0-4 0,-3-3 0,2-6 0,-1-2 0,-1 0 0,2 9 0,1 6 0,1 9 0,3 10 0,2 8 0,4 10 0,5 13 0,4 12 0,3 8 0,3 5 0,1 9 0,6 5 0,3 6 0,2 6 0,3 5 0,0 7 0,0 3 0,1-1 0,-1 1 0,2 3 0,2 4 0,2 6 0,-1-1 0,4 6 0,-2-3 0,-3-2 0,0-5 0,-4-8 0,-2-8 0,-5-10 0,-4-11 0,-4-7 0,-1-5 0,-3-5 0,0-4 0,-3-5 0,-1-7 0,-4-4 0,-3-6 0,-1-4 0,-2-7 0,-1-6 0,-2-3 0,-1-3 0,-2-3 0,0 0 0,0-2 0,-2-2 0,0-5 0,0-5 0,-3-5 0,1-3 0,0-6 0,-2-2 0,0-3 0,-2-1 0,4 8 0,-1 5 0,1 8 0,2 9 0,3 6 0,1 12 0,4 7 0,4 7 0,5 8 0,4 7 0,2 2 0,1 3 0,5 2 0,2 4 0,2 6 0,5 7 0,1 6 0,2 5 0,0 5 0,2 2 0,1 7 0,1 5 0,1 4 0,2 4 0,2 8 0,2 6 0,4 6 0,1 6 0,3 0 0,-4-7 0,-4-12 0,-7-13 0,-4-14 0,-6-8 0,-3-7 0,-4-12 0,-2-7 0,-4-4 0,-3-4 0,-4-5 0,0-3 0,-1-4 0,-3-11 0,-4-5 0,-2-6 0,-2-4 0,-2-4 0,-1-2 0,-1 0 0,-1-1 0,-1-5 0,-1-3 0,1-2 0,-1-2 0,2-3 0,2-5 0,-1-3 0,0-5 0,2 1 0,0 0 0,1 3 0,1 5 0,2 3 0,0 7 0,2 5 0,0 9 0,5 9 0,1 9 0,5 10 0,2 12 0,4 8 0,4 10 0,5 8 0,2 9 0,2 6 0,3 8 0,4 7 0,0 5 0,2 4 0,-3-1 0,5 4 0,0 0 0,1 5 0,3 4 0,2 3 0,0-6 0,-2-8 0,-5-9 0,-3-12 0,-5-7 0,-3-9 0,-7-10 0,-3-6 0,-3-8 0,-3-6 0,-2-4 0,-3-5 0,-1-8 0,-3-4 0,-1-5 0,-4-6 0,-1-5 0,-2-4 0,-2-2 0,-1-3 0,-2-5 0,-1-4 0,1-2 0,-1-7 0,-2-8 0,-2-5 0,0-5 0,0-4 0,-1 1 0,2 8 0,2 7 0,3 8 0,2 10 0,1 10 0,3 11 0,5 15 0,6 13 0,2 5 0,6 6 0,1 5 0,3 7 0,6 6 0,1 10 0,2 6 0,2 4 0,2 5 0,0 2 0,2 4 0,2 3 0,1 9 0,3 5 0,2 2 0,3 3 0,-1 2 0,5 1 0,-2-2 0,-3-6 0,-2-10 0,-6-14 0,-3-7 0,-4-7 0,-3-7 0,-6-11 0,-4-6 0,-2-7 0,-3-5 0,-3-5 0,-3-5 0,-3-8 0,-4-8 0,-2-6 0,-4-7 0,-2-3 0,-2-5 0,1 0 0,0-1 0,1-4 0,-3-1 0,-1-5 0,-1-4 0,-1-4 0,1-3 0,-1-5 0,0-2 0,-2-3 0,1 3 0,1 5 0,1 4 0,2 5 0,1 1 0,2 6 0,1 7 0,5 9 0,3 14 0,3 6 0,5 7 0,2 7 0,4 7 0,5 3 0,2 8 0,3 4 0,4 6 0,1 5 0,5 8 0,0 6 0,1 7 0,2 9 0,3 6 0,1 3 0,1 3 0,4 9 0,2 10 0,-14-42 0,0 1 0,0 2 0,1 0 0,-1-2 0,1 0 0,14 38 0,-3-9 0,-3-11 0,-7-9 0,-4-16 0,-6-10 0,-4-10 0,-3-6 0,-8-10 0,-2-6 0,-3-9 0,-3-7 0,-4-5 0,-2-9 0,-2-5 0,-2-4 0,-2-4 0,-4-4 0,0-4 0,-1-2 0,-1-1 0,0 0 0,-1-5 0,-3-7 0,1-7 0,-2-6 0,1 1 0,1 0 0,0 2 0,0 0 0,1 4 0,4 3 0,0 7 0,5 14 0,3 8 0,3 9 0,4 9 0,6 12 0,3 6 0,3 8 0,3 3 0,3 4 0,4 5 0,3 9 0,3 5 0,3 4 0,2 11 0,1 5 0,2 4 0,2 4 0,2 6 0,4 8 0,2 7 0,3 6 0,-18-40 0,2 1 0,-1 2 0,0-1 0,1 1 0,-1-1 0,20 44 0,-1-9 0,-10-12 0,-6-13 0,-6-11 0,-6-11 0,-3-10 0,-3-4 0,-3-5 0,-2-8 0,-2-8 0,-3-4 0,-3-7 0,-4-7 0,-2-7 0,-2-4 0,-5-8 0,-1-3 0,-2-1 0,-2-3 0,2 0 0,0-2 0,1-3 0,-4-7 0,1-2 0,0-4 0,-1-5 0,-1-4 0,0-7 0,-1-2 0,-2-1 0,0 0 0,1 7 0,1 4 0,0 3 0,2 7 0,3 8 0,5 11 0,3 11 0,4 12 0,8 8 0,2 10 0,4 5 0,3 7 0,3 5 0,5 8 0,4 8 0,2 6 0,3 5 0,0 9 0,5 7 0,0 4 0,1 5 0,2 3 0,1 2 0,2 6 0,4 7 0,-17-40 0,0 0 0,0 2 0,0-1 0,17 41 0,-2-7 0,-5-10 0,-3-10 0,-3-8 0,-5-8 0,-3-8 0,-6-12 0,-4-4 0,-3-5 0,-2-5 0,-4-9 0,-2-8 0,-3-5 0,-3-7 0,-1-6 0,-1-9 0,-3-5 0,-3-2 0,-1-6 0,-3-2 0,0-2 0,0-1 0,0-3 0,-4-6 0,0-5 0,0-6 0,-6-9 0,1-1 0,-1-4 0,0-1 0,2-1 0,2 5 0,2 7 0,3 6 0,3 10 0,1 6 0,2 11 0,3 10 0,6 9 0,3 14 0,4 6 0,0 5 0,4 5 0,2 5 0,5 7 0,1 8 0,3 8 0,2 5 0,1 7 0,4 4 0,0 6 0,1 5 0,4 9 0,3 3 0,2 2 0,0 4 0,5 3 0,1 8 0,0-1 0,-2-4 0,-2-9 0,-7-15 0,-2-7 0,-1-9 0,-5-6 0,-4-9 0,-3-8 0,-3-7 0,-5-5 0,0-5 0,-2-4 0,-2-4 0,-2-5 0,-4-7 0,-2-6 0,-2-7 0,-1-6 0,-4-2 0,-1-6 0,-2-2 0,-1-3 0,-1-2 0,2 0 0,0-3 0,-2-3 0,-4-10 0,0-6 0,-1-4 0,-1-2 0,0-3 0,-1-3 0,-1 0 0,0 2 0,2 4 0,3 10 0,1 5 0,0 7 0,5 8 0,2 12 0,5 10 0,5 10 0,3 8 0,2 10 0,2 0 0,2 9 0,2 4 0,2 4 0,3 9 0,3 5 0,1 4 0,2 5 0,3 2 0,0 7 0,2 5 0,1 2 0,3 5 0,1-1 0,4 6 0,3 7 0,6 7 0,-2 4 0,-1-5 0,-2-8 0,-6-8 0,-4-11 0,-4-9 0,-6-10 0,-2-9 0,-7-10 0,-1-4 0,-1-3 0,-1-3 0,-2-9 0,-1-4 0,-3-7 0,-3-5 0,-2-8 0,-3-8 0,-2-4 0,-2-1 0,-2-5 0,0-1 0,0-1 0,0-1 0,-1-3 0,0-5 0,-3-6 0,-3-7 0,-2-6 0,1-6 0,-1-4 0,1-3 0,-2-1 0,0 5 0,-1 5 0,0 3 0,3 9 0,0 7 0,3 12 0,5 11 0,6 12 0,6 19 0,6 8 0,2 4 0,3 3 0,4 7 0,2 3 0,2 7 0,1 5 0,2 6 0,0 4 0,2 4 0,2 3 0,2 7 0,1 0 0,-1 1 0,1 1 0,2 4 0,3 4 0,2-1 0,-2 0 0,0-8 0,-6-13 0,-3-8 0,-5-7 0,-4-9 0,-4-9 0,-3-9 0,-4-7 0,-3-4 0,0-4 0,-3-6 0,0-5 0,-3-5 0,-3-2 0,-2-3 0,1-1 0,-1-1 0,0-2 0,1-3 0,-1-1 0,0-3 0,-3-3 0,2-4 0,-2-5 0,-3-6 0,2-4 0,-3 2 0,0 4 0,0 4 0,3 10 0,1 7 0,4 11 0,4 11 0,4 7 0,5 11 0,1 3 0,1-2 0,0 1 0,0-1 0,0 0 0,-2 1 0,0-1 0,0 2 0,2 4 0,0 2 0,0 1 0,0 4 0,1 3 0,1 4 0,2 2 0,2 4 0,3 1 0,2 3 0,1 1 0,1 0 0,0-2 0,1-2 0,1-3 0,0-1 0,-2-4 0,-4-5 0,-2-5 0,-1-8 0,-4-4 0,-1-6 0,-4-4 0,-2-3 0,-3-2 0,-4-2 0,2-2 0,-2 0 0,-1 0 0,2-1 0,0 0 0,1 0 0,0-2 0,-2-2 0,3 0 0,0-3 0,0-3 0,-3-4 0,1 0 0,-1-1 0,-1 0 0,1 0 0,-2 4 0,1 2 0,0 3 0,-1 7 0,6 6 0,2 7 0,4 6 0,1 3 0,1 3 0,3 4 0,1 2 0,3 3 0,1 1 0,0 2 0,2 2 0,0 2 0,0 3 0,1 2 0,1 2 0,1 0 0,0 0 0,2 2 0,1 3 0,0 3 0,2 0 0,-2-1 0,1-3 0,-2-2 0,0-3 0,-3-6 0,-3-5 0,-3-6 0,-3-6 0,-3-5 0,-3-5 0,0-2 0,-2-4 0,-1-1 0,-2-2 0,-2-1 0,0-2 0,2-1 0,-3-2 0,1 0 0,0-1 0,-3 0 0,3-2 0,-2-3 0,-1-3 0,0-2 0,0-4 0,0 0 0,0 1 0,1 4 0,0 3 0,1 5 0,2 4 0,5 9 0,2 9 0,2 3 0,2 4 0,3 2 0,3 4 0,0 4 0,3 4 0,2 3 0,1 0 0,1 2 0,-2 0 0,0-1 0,2 1 0,1 4 0,2 1 0,-1-1 0,1 2 0,0-4 0,2 1 0,-2-2 0,-1-2 0,-1-2 0,-4-8 0,-1-1 0,-3-1 0,-1-5 0,0 1 0,-4-6 0,0-3 0,-8-5 0,-1-4 0,-1-1 0,-1-3 0,-1-3 0,-1 0 0,-2-2 0,-1-1 0,0-2 0,0-2 0,0 0 0,0-3 0,-2 1 0,0-5 0,-2-4 0,2-1 0,-1-3 0,0 2 0,2 4 0,3 7 0,3 8 0,4 9 0,2 10 0,4 6 0,5 6 0,2 6 0,4 5 0,0 5 0,2 1 0,0 3 0,1 1 0,0 1 0,1 4 0,0 0 0,3 5 0,1 2 0,3 3 0,1 5 0,0 2 0,1 1 0,0-1 0,-1 1 0,1-6 0,-1-1 0,-2-3 0,-2-8 0,-6-6 0,-4-4 0,-3-7 0,-5-5 0,-1-4 0,-1-2 0,-1-4 0,0-1 0,-1-4 0,0-4 0,-1-4 0,-3-5 0,0-3 0,0-2 0,1-2 0,-2-2 0,2-1 0,-2-1 0,0-3 0,0-1 0,-1-2 0,1-1 0,-1 1 0,0-2 0,-1-1 0,0 1 0,0 1 0,1 2 0,0 2 0,1 2 0,0 5 0,2 7 0,2 6 0,2 7 0,2 8 0,3 4 0,3 5 0,2 4 0,3 8 0,2 3 0,0 6 0,2 5 0,0 2 0,0 3 0,0 6 0,0 1 0,2 2 0,-2-1 0,-2-5 0,-2-5 0,0-6 0,-1-6 0,-1-4 0,-2-7 0,-3-5 0,-2-5 0,-2-5 0,-1-1 0,-1-8 0,0-2 0,-1-4 0,-1-4 0,-1-5 0,-4-4 0,0-5 0,-1-3 0,-2-5 0,-3-3 0,2-2 0,0-1 0,1 2 0,-1-3 0,0-3 0,0-4 0,-1-4 0,-1-3 0,-1-1 0,-1-2 0,1-1 0,-3-3 0,0 3 0,1 4 0,0 7 0,3 7 0,1 4 0,1 4 0,4 12 0,3 7 0,2 5 0,0 7 0,2 3 0,2 1 0,0 4 0,0 6 0,1 7 0,3 9 0,4 8 0,1 7 0,2 5 0,5 7 0,-1 4 0,1 4 0,1 0 0,4 2 0,0 1 0,3 1 0,2 2 0,-5-9 0,1-5 0,-4-10 0,-3-9 0,-5-10 0,-4-6 0,-3-5 0,-3-7 0,-2-7 0,-2-3 0,-2-1 0,0-4 0,-2-4 0,-2-4 0,-1-6 0,-2-3 0,-4-7 0,-2-2 0,1 0 0,-2-1 0,2-2 0,0-2 0,-2-2 0,2 1 0,-1-5 0,1-1 0,-1-3 0,3-3 0,-4-7 0,1-3 0,1 1 0,0 2 0,1 1 0,0 2 0,1 2 0,1 8 0,3 10 0,1 8 0,2 9 0,3 8 0,2 7 0,1 4 0,2 2 0,1 5 0,3 2 0,0 5 0,2 3 0,2 6 0,1 3 0,0 2 0,4 6 0,-1 6 0,1 2 0,2 1 0,-2 1 0,4 3 0,2 3 0,3 5 0,0-1 0,0 2 0,1-4 0,-2-4 0,0-7 0,-5-7 0,-4-8 0,-3-6 0,-5-10 0,-7-7 0,-3-8 0,-1-4 0,-3-4 0,-1-5 0,-3-7 0,-2-2 0,-2-3 0,-1-4 0,0 0 0,0-2 0,-2-1 0,3 1 0,-2-3 0,1-1 0,2-2 0,-3-5 0,3-4 0,-1-5 0,2-1 0,0-3 0,0 1 0,1-1 0,0 1 0,2 9 0,1 8 0,3 8 0,1 8 0,3 11 0,2 9 0,1 6 0,4 5 0,1 6 0,3 4 0,1 5 0,0 3 0,3 6 0,0 2 0,1 4 0,3 5 0,0 3 0,0 2 0,1 0 0,-2 0 0,3 2 0,1 1 0,1 0 0,-1-3 0,0-6 0,-2-5 0,0-4 0,-2-5 0,-2-3 0,-3-3 0,-2-5 0,0-5 0,-5-6 0,0-4 0,-2-4 0,-2-4 0,0-2 0,-4-3 0,1-3 0,-4-4 0,-1-3 0,0-5 0,-3-1 0,0-3 0,0-1 0,0-1 0,0-3 0,1-1 0,-1-2 0,-2-4 0,0-2 0,1-5 0,0 0 0,1-3 0,0 6 0,1 2 0,-1 4 0,3 14 0,4 11 0,2 10 0,4 12 0,1 5 0,1 4 0,2 8 0,3 7 0,2 5 0,1 6 0,0 2 0,1 2 0,0 0 0,1-2 0,2 3 0,1-1 0,1-2 0,1-3 0,1-6 0,-4-4 0,1-4 0,-2-4 0,-3-9 0,-4-3 0,-2-8 0,-5-4 0,-1-3 0,0-5 0,-2-1 0,-2-3 0,-2-5 0,-2-2 0,-2-3 0,1-1 0,0-1 0,1-3 0,-3-4 0,0 1 0,0-1 0,0-1 0,0-3 0,1-3 0,-1-3 0,0 4 0,1 3 0,1 6 0,3 7 0,1 8 0,3 8 0,1 7 0,4 11 0,1 5 0,2 6 0,3 2 0,0 5 0,3 0 0,0 1 0,-2 0 0,2-1 0,0 0 0,0 0 0,1 0 0,2-3 0,-1 0 0,1-1 0,-2-4 0,-2-1 0,-1-5 0,-2-6 0,-4-4 0,0-5 0,-1-2 0,-1-3 0,0-4 0,-3-1 0,-1-2 0,-2-1 0,0-2 0,-3-4 0,0-1 0,-1-2 0,1 0 0,-2-1 0,0-1 0,-1-1 0,-1-1 0,1 3 0,1-1 0,1 3 0,0 3 0,3 5 0,2 2 0,0 3 0,4 3 0,-1 7 0,4 3 0,1 6 0,4 4 0,-1 2 0,1 2 0,-1 2 0,1-1 0,0 0 0,1 1 0,-1-4 0,2 2 0,-1 0 0,0-1 0,-1 0 0,1-5 0,-2-3 0,-2-4 0,-2-4 0,0-3 0,-2-5 0,0-3 0,-2-2 0,-3-4 0,-2 0 0,-2-3 0,1-1 0,-2-1 0,0-3 0,0 2 0,2 1 0,0-4 0,0 2 0,-1-1 0,2 0 0,-1-1 0,2 1 0,0 3 0,-1 0 0,3 3 0,0 3 0,2 6 0,0 6 0,2 7 0,2 6 0,2 7 0,2 3 0,1 2 0,2 2 0,-1 1 0,2-2 0,0 1 0,0-1 0,-2-1 0,2-1 0,0-1 0,0 0 0,-3-7 0,0-2 0,-2-5 0,-3-7 0,0-3 0,-4-5 0,-2-6 0,-2-1 0,-1-1 0,0-2 0,-1-1 0,-1 0 0,-1-2 0,2 2 0,0-1 0,0-1 0,-1 2 0,2-2 0,-1 3 0,1-1 0,0 0 0,2 2 0,0 3 0,0 3 0,4 2 0,-1 4 0,1 5 0,2 8 0,1 2 0,2 2 0,0 1 0,0 4 0,1-1 0,1 0 0,0-2 0,0 0 0,1 0 0,-1 0 0,-1-2 0,-1-2 0,0-1 0,0-1 0,1-2 0,-3-2 0,0-4 0,-2-3 0,0-3 0,-1-3 0,-1 2 0,1-2 0,-3 1 0,1-2 0,-1-2 0,0-2 0,-3 1 0,1 0 0,-1 2 0,2-2 0,0 2 0,0 0 0,0 1 0,2 1 0,-1 2 0,-1 2 0,2 4 0,1 3 0,2 3 0,2 2 0,-1 5 0,4 0 0,0 2 0,0 0 0,2-1 0,-1-1 0,0-1 0,1-2 0,-3-1 0,0-1 0,-1-1 0,-1-2 0,1-3 0,-3-3 0,2-1 0,-3-4 0,-1-2 0,-3-2 0,1-1 0,-2-1 0,-1 1 0,1-2 0,0 2 0,-1 0 0,1 0 0,-1 0 0,1 2 0,0 0 0,-1 0 0,3 0 0,0 3 0,-1 0 0,2-1-1,0 4 1,3 1 0,0 5 0,0 3-1,0 3 1,1-1-1,0 0 1,2 2-1,0 0 0,1 0 1,1-1-1,-1 0 0,-2 0 1,3-1-1,-2-2 1,-1-1-1,1 0 0,2-3 0,-3 0 0,-1 1 0,0-3 0,-1-2 0,0-3 1,0-5 0,0-1 0,3-5 0,0 1 0</inkml:trace>
  <inkml:trace contextRef="#ctx0" brushRef="#br0" timeOffset="11149">719 1496 9175,'0'-17'0,"1"2"0,1 2 0,-1 3 0,2 1 0,0-1 0,-2 6 0,3 0 0,1 4 0,-2 4 0,5 3 0,-1 8 0,2 2 0,3 7 0,1 9 0,2 9 0,4 5 0,1 5 0,5 4 0,-2 2 0,3 3 0,2 3 0,0-2 0,1-5 0,-3-9 0,-4-7 0,-3-9 0,-4-7 0,-2-5 0,-7-10 0,-2-8 0,-5-4 0,-4-6 0,-1-4 0,-3-5 0,-1-4 0,-3-6 0,-1 0 0,-1 0 0,-2-4 0,2 2 0,0-1 0,-1 0 0,2-2 0,-1-3 0,0-1 0,0-4 0,1-1 0,1-5 0,1-2 0,-1-1 0,1 0 0,1 4 0,0 1 0,-2 4 0,-1 4 0,1 11 0,3 8 0,5 9 0,3 8 0,2 4 0,0 4 0,2 3 0,3 1 0,3 6 0,3 5 0,1 3 0,1 4 0,0 4 0,2 3 0,3 3 0,0 3 0,1 1 0,1 2 0,2 4 0,1 3 0,4 5 0,1 1 0,-2-5 0,-1-6 0,-6-9 0,-5-8 0,-3-6 0,-5-7 0,-3-8 0,-5-8 0,1-4 0,-4-3 0,-2-3 0,-1-5 0,-3-6 0,-1-4 0,-1-2 0,-2-1 0,-1 0 0,2 1 0,-1-1 0,1 0 0,0-1 0,1-2 0,1 0 0,-1-2 0,1-3 0,0-3 0,2-2 0,-2-2 0,2 1 0,0 1 0,1 1 0,1-1 0,0 4 0,0 4 0,3 6 0,-1 7 0,2 6 0,0 8 0,3 4 0,-1 5 0,4 3 0,2 5 0,2 6 0,3 8 0,2 4 0,1 5 0,1 5 0,0 5 0,1 3 0,1 1 0,3 2 0,-4-4 0,1 3 0,-2 1 0,-3-1 0,-2-5 0,-4-5 0,-4-5 0,-3-9 0,-6-4 0,-1-4 0,-3-4 0,0-2 0,-1-7 0,-2 0 0,0-2 0,-2-2 0,-1-5 0,0-3 0,0-4 0,-3-3 0,1-1 0,0-2 0,1 0 0,2 1 0,0-2 0,2-1 0,0-1 0,-1-2 0,2 0 0,1 2 0,3 1 0,2 4 0,2 0 0,1 2 0,2 7 0,2 5 0,2 7 0,2 8 0,4 5 0,3 7 0,-1 3 0,1 2 0,-1 0 0,2 0 0,-1-1 0,-1-1 0,-1-4 0,-1-5 0,-1-2 0,-1-1 0,-2-3 0,0-8 0,-4-3 0,0-5 0,-1 0 0,2-4 0,-2 0 0,0-3 0,-2-1 0,-1-3 0,0 2 0,-1-2 0,1 0 0,-1-1 0,1-2 0,-1 0 0,-1 0 0,-1 0 0,2 0 0,-1 1 0,0-1 0,-1 2 0,1 1 0,1 2 0,3 0 0,1 3 0,0 1 0,1 4 0,2 2 0,0 5 0,0 1 0,0 3 0,0-2 0,2 4 0,0 0 0,-1 2 0,1-3 0,-1 1 0,1 0 0,0-1 0,-2 2 0,0-2 0,0 0 0,0-2 0,0-1 0,0 0 0,0-1 0,0 1 0,0-4 0,-3-1 0,2-2 0,-2-2 0,-1-2 0,0-2 0,1-1 0,-2-1 0,1-3 0,-1-1 0,0-1 0,0 0 0,0 0 0,0-2 0,2 0 0,1-2 0,-1 0 0,1 1 0,0 0 0,2 4 0,0 1 0,0 3 0,0 1 0,1 1 0,1 2 0,2 1 0,0 3 0,0 3 0,1 4 0,1 3 0,-2 2 0,0 1 0,1 2 0,1 0 0,0 2 0,-1 0 0,-2 1 0,0-1 0,1 2 0,-1-3 0,0 1 0,0-2 0,-1-2 0,-2-2 0,0-1 0,0-1 0,-3-1 0,-1-4 0,0-1 0,0-3 0,-1 0 0,2-1 0,1-1 0,-1-2 0,1-2 0,-2-2 0,1-2 0,0 0 0,0-1 0,-1-1 0,1-1 0,0 0 0,1-2 0,-3 1 0,2-2 0,1 1 0,-1 0 0,-2-1 0,3 3 0,1 1 0,0 2 0,-2 2 0,3 8 0,-2 4 0,1 6 0,1 4 0,3 3 0,0 2 0,1 0 0,1 0 0,-3 0 0,1 1 0,1-1 0,0 0 0,-3-2 0,2-2 0,-1-2 0,0 0 0,0-1 0,-2-1 0,0-3 0,0-3 0,0-3 0,-2-4 0,-1-3 0,0 0 0,1-2 0,-2 1 0,0-1 0,1-2 0,1 0 0,-2-3 0,1 2 0,-1-2 0,2 0 0,-2-1 0,-1 1 0,2-1 0,-3 0 0,3 1 0,-1 0 0,2 2 0,-1 4 0,1 0 0,0 0 0,2 4 0,0 2 0,0 3 0,0 3 0,0 3 0,2 2 0,1 0 0,0 0 0,1-1 0,1-2 0,-2 0 0,0 0 0,2-1 0,-3 0 0,3-1 0,-2 1 0</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5:25.368"/>
    </inkml:context>
    <inkml:brush xml:id="br0">
      <inkml:brushProperty name="width" value="0.08571" units="cm"/>
      <inkml:brushProperty name="height" value="0.08571" units="cm"/>
      <inkml:brushProperty name="color" value="#33CCFF"/>
    </inkml:brush>
  </inkml:definitions>
  <inkml:trace contextRef="#ctx0" brushRef="#br0">39 442 8823,'-3'-2'0,"-1"0"0,2-2 0,-1 0 0,-4-3 0,3 3 0,0 0 0,2 2 0,-2-1 0,1 1 0,1 1 0,2-3 0,0 2 0,0 1 0,0-1 0,3 2 0,1 0 0,2 0 0,0 0 0,1 0 0,-1 0 0,0 0 0,1 0 0,-1 0 0,1 0 0,0 0 0,1 2 0,1 0 0,1-1 0,-2 0 0,2 0 0,0 0 0,0 1 0,0 1 0,1-1 0,-2 0 0,1-1 0,-3 1 0,1-1 0,-1 1 0,0 0 0,-3-2 0,0 1 0,-2 1 0,1-1 0,-4 2 0,-1-4 0,-3-1 0,-3 0 0,0-2 0,-2 1 0,0 0 0,0-2 0,-1 2 0,-1 0 0</inkml:trace>
  <inkml:trace contextRef="#ctx0" brushRef="#br0" timeOffset="332">84 398 8823,'-6'0'0,"2"0"0,-1 2 0,1-1 0,-2 2 0,2-3 0,1 1 0,4 0 0,1 1 0,0 0 0,2-2 0,1 1 0,1 1 0,0-1 0,0 1 0,1-1 0,-1-1 0,1 2 0,1 0 0,1 0 0,1-2 0,-2 0 0,1 1 0,1 0 0,0 1 0,0 1 0,0-3 0,0 0 0,0 0 0,1 0 0,2 0 0,0 0 0,0 0 0,-1 0 0,1 0 0,0 0 0,0 0 0,-2-1 0,-1-1 0,-1 0 0,1 1 0,-2 0 0,1 1 0,-2 0 0,-1 0 0,-3 0 0,-3 0 0,0-2 0,-5 0 0,0 1 0,0 0 0,-5 1 0,0 0 0</inkml:trace>
  <inkml:trace contextRef="#ctx0" brushRef="#br0" timeOffset="614">258 436 8823,'6'0'0,"0"0"0,1 0 0,-1 0 0,1 0 0,-1 0 0,0 0 0,1 0 0,-1 0 0,1 0 0,-1 0 0,1 0 0,1 0 0,1 0 0,0 0 0,-1 0 0,2 0 0,0 0 0,2 0 0,-1 0 0,2 0 0,2 0 0,-1 0 0,0 0 0,0 0 0,-1 0 0,0 0 0,2 0 0,-1 0 0,-2 0 0,0 0 0,-3 0 0,-1 0 0,-1 0 0,-1 0 0,-3-2 0,-3 0 0,-3-3 0,-3 1 0</inkml:trace>
  <inkml:trace contextRef="#ctx0" brushRef="#br0" timeOffset="950">424 430 8823,'7'0'0,"-1"0"0,1 0 0,-1 0 0,0 0 0,1 0 1,1-1-1,1-1 1,-1 0 0,2 0 0,0 2 1,3 0-1,-1 0 0,1 0 0,0 0 0,0 0 0,0 0 0,-1 0 0,1 1 0,-1 0 0,-1 1 0,1 1 0,-2-3 0,1 0 0,0 2 0,-4-1 0,2 1 0,-2-1 0,0-1 0,-3 0 0,0 0 3,1 0-2,-2 0-2,0 0 0,-3 3 0,0 0 0</inkml:trace>
  <inkml:trace contextRef="#ctx0" brushRef="#br0" timeOffset="1231">578 430 8862,'7'0'0,"-3"0"0,0 0 0,1 0 0,-1 0 0,0 0 0,1 0 0,1-3 0,0 1 0,1 1 0,2 0 0,-2 1 0,2 0 0,0-2 0,2 0 0,-1 0 0,1 2 0,0 0 0,1 0 0,1 0 0,0 0 0,0 0 0,0 0 0,-3 2 0,0 0 0,0 0 0,-3-2 0,1 0 0,-2 0 0,0 0 0,-2 0 0,-1 0 0,-3 0 0</inkml:trace>
  <inkml:trace contextRef="#ctx0" brushRef="#br0" timeOffset="1548">623 430 8862,'7'0'0,"-1"0"0,0 0 0,1 0 0,-1 0 0,1 0 0,-1 0 0,0 0 0,1 0 0,-1 0 0,1 0 0,0 0 0,1 0 0,2 0 0,1 2 0,0 0 0,0-1 0,3 1 0,2-1 0,0 1 0,-1 0 0,0 1 0,-2-1 0,0-1 0,0 0 0,0 1 0,-1 0 0,-1 0 0,-3-2 0,-1 0 0,0 0 0,-1 0 0,-2 0 0,-4 0 0,-4 0 0</inkml:trace>
  <inkml:trace contextRef="#ctx0" brushRef="#br0" timeOffset="1949">610 417 8862,'-3'0'0,"1"0"0,4 0 0,1 0 0,4 0 0,-1 0 0,1 0 0,1 0 0,1 0 0,2 0 0,0 1 0,3 0 0,1 1 0,3 0 0,-1-1 0,1 0 0,-1 1 0,1 1 0,-1-1 0,1 0 0,-1-1 0,-2 0 0,-3-1 0,-2 0 0,2 0 0,0 1 0,0 0 0,-1 1 0,0 0 0,0-2 0,1 0 0,-1 0 0,0 0 0,-3 0 0,0 0 0,0 0 0,-2 0 1,3 0 6,-1 0-5,-2-2 1,-4 1-1,-4-1-2,-2 1 0,-5-2 0,-1 0 0</inkml:trace>
  <inkml:trace contextRef="#ctx0" brushRef="#br0" timeOffset="2282">809 430 8882,'-3'0'0,"3"0"1,3 0 0,4 0 0,2 0 1,-1 0 0,2 2 0,0 0-1,0-1 0,1 0 1,3-1-1,1 0 0,-1 0 0,1 1 1,-1 0-1,0 1 0,-2 0 0,1-2 1,-3 0-1,1 0 0,0 0 0,-4 0 0,3 0 0,-2 0 0,1 0 0,-1 0 1,-1 0-1,-1-2 0,1 0 1,-1 0 0,0 2-1,1 0 1,-2-1 0,0 0 3,0-1-1,-4 0-3,2 2 1,-8 0-1,-1 0-1,-2 0 0,-1 0 0,-1 0 0</inkml:trace>
  <inkml:trace contextRef="#ctx0" brushRef="#br0" timeOffset="2766">1014 449 8938,'1'4'0,"1"0"0,3-1 0,-2-1 0,1-2 0,1 0 0,1 0 0,0 0 0,1 0 0,0 0 0,2 0 0,-2 0 0,4 0 0,0 0 0,-1 0 0,2 0 0,-2 0 0,1-1 0,-1-1 0,0 1 0,2-1 0,-2 1 0,-1 1 0,2 0 0,-3 0 0,0-2 0,-1 0 0,-3 0 0,1 2 0,-1-1 0,-1-1 0,2 1 0,-2-4 0,-1 4 0,-2-2 0,-3 3 0,-1 0 0,-2 0 0,-1 0 0,3 0 0,0 0 0,-1 0 0,1 0 0,0 0 0,2 0 0,-2 0 0,2 0 0,0 0 0,4 0 0,2 0 0,2 0 0,1 0 0,-1 0 0,0 0 0,-1 0 0,-1 0 0,1 0 0,1-2 0,0 0 0,-2 0 0,1 2 0,-1-3 0,2-1 0</inkml:trace>
  <inkml:trace contextRef="#ctx0" brushRef="#br0" timeOffset="8917">1252 83 8996,'-2'-10'0,"-1"2"0,2 1 0,0 0 0,1 1 0,0-1 0,0 4 0,-3 1 0,3 2 0,-2 2 0,1 2 0,1 2 0,0 3 0,0 2 0,0 1 0,0 1 0,1 0 0,0 0 0,1 2 0,0-1 0,-1 3 0,0-1 0,2 0 0,-1 2 0,0 0 0,0 0 0,-1-1 0,1-3 0,-1 2 0,1-2 0,0-1 0,-1-2 0,-1-4 0,0-1 0,0-2 0,0-4 0,0-5 0,-1-2 0,-1-2 0,0-3 0,-2 0 0,0-3 0,0-1 0,-2-2 0,3-1 0,-1 0 0,-1 0 0,3-1 0,-1-2 0,-1 0 0,1-1 0,1 1 0,-1 5 0,1 2 0,0 2 0,0 3 0,2 6 0,0 7 0,0 4 0,0 4 0,2 2 0,1 2 0,0 2 0,0 1 0,1 4 0,-2 0 0,0 0 0,1 0 0,-2 2 0,3-2 0,-1 0 0,1 0 0,-3-1 0,2-2 0,-1-1 0,1-1 0,-1-3 0,-2 0 0,2-2 0,0-4 0,0-1 0,-2-4 0,0-3 0,0-3 0,0-4 0,-1-1 0,-1-4 0,-2-2 0,0-3 0,0-2 0,-1 0 0,-1 0 0,0-3 0,0 0 0,-1-1 0,1-1 0,-3-3 0,1 0 0,0 1 0,1 2 0,0 6 0,1-1 0,0 3 0,-1 4 0,4 5 0,0 7 0,3 4 0,0 3 0,0 1 0,0 3 0,2 4 0,1 2 0,0-1 0,-1 2 0,2 0 0,-1 0 0,1 1 0,-2 1 0,2-2 0,-1 0 0,-2-1 0,3 0 0,-1 2 0,1 1 0,1-1 0,-3-3 0,1-1 0,1-1 0,0-1 0,-3-3 0,2-2 0,0-1 0,-3-4 0,3-3 0,-3-3 0,-2-6 0,-1-2 0,0-1 0,-2-4 0,-1-1 0,0-2 0,-1-2 0,-1-1 0,-1-3 0,1 0 0,1-2 0,-1 0 0,-1 2 0,1-1 0,1 0 0,-2 4 0,2 3 0,0 4 0,2 4 0,4 1 0,-2 10 0,3 2 0,0 3 0,0 1 0,0 1 0,1 0 0,1 1 0,-1 4 0,1 4 0,1 0 0,1-1 0,-1 3 0,0-1 0,-1 0 0,0 3 0,3-2 0,-1 5 0,0 0 0,1 0 0,-1-2 0,2 2 0,-1-1 0,-1-1 0,-2-4 0,2-3 0,-2-3 0,0-2 0,-1-4 0,-1-2 0,0-3 0,-3-6 0,-2-7 0,1-1 0,-2 1 0,-1 0 0,0 0 0,-1-2 0,0-2 0,0-2 0,0 0 0,1 0 0,0-1 0,-1 0 0,-1-1 0,1 0 0,1-1 0,1 0 0,0 4 0,1 1 0,1 3 0,-1 1 0,2 2 0,0 8 0,3 3 0,0 4 0,0 1 0,1 5 0,1 0 0,0 3 0,2 2 0,-2 1 0,2 2 0,1-1 0,-2 0 0,3 1 0,-2 0 0,1-1 0,-1 1 0,2-2 0,-2 1 0,2 1 0,1-2 0,-3 0 0,-1-1 0,1 0 0,0-1 0,-3-3 0,2-3 0,-1-1 0,0 0 0,0-4 0,-3-1 0,-1-7 0,-2-3 0,-2-4 0,-1-3 0,-1 0 0,-1-2 0,-1 0 0,2-3 0,0 0 0,1-2 0,0-1 0,-1 1 0,1-1 0,2-2 0,-1-2 0,0 3 0,0 1 0,1 3 0,1 3 0,3 4 0,-1 4 0,1 2 0,1 4 0,0 3 0,0 4 0,0 4 0,0 1 0,0 1 0,2 3 0,1 2 0,0 2 0,0 1 0,2-2 0,-2 1 0,1 1 0,1 1 0,-3 0 0,2 0 0,0 0 0,0-2 0,0 0 0,-3-2 0,2 0 0,0-2 0,-1-2 0,0-1 0,-1 0 0,-1 0 0,2-2 0,0 0 0,0-3 0,-2 0 0,-1-7 0,0-1 0,-2-3 0,-1-3 0,0-3 0,-3 0 0,-1-3 0,0-1 0,-2-2 0,3-3 0,-2-1 0,1-1 0,1 2 0,0-3 0,-1-1 0,0-2 0,-1 3 0,3 0 0,-1 3 0,1 2 0,1 4 0,2 1 0,0 2 0,1 7 0,2 5 0,0 5 0,0 6 0,1 2 0,1 2 0,-1 2 0,3 4 0,1 0 0,1 0 0,-2 1 0,1-1 0,-1 0 0,0-1 0,1-1 0,-1 0 0,0 1 0,0-1 0,1-2 0,0-1 0,0 0 0,0-2 0,-4 0 0,1-2 0,-1-1 0,-1-3 0,0-4 0,0-1 0,-1-6 0,-1-4 0,-2-2 0,-2-4 0,0 0 0,-1-2 0,1 0 0,-1-2 0,1-1 0,0-3 0,-3 0 0,0-2 0,0-1 0,-1-1 0,0-3 0,0 0 0,0 1 0,-1 1 0,2 4 0,0 3 0,2 6 0,1 3 0,2 6 0,1 4 0,3 5 0,0 3 0,2 0 0,1 2 0,0 2 0,0 3 0,2 1 0,-2 3 0,2 1 0,-1-1 0,0 0 0,3 0 0,-1 1 0,0 2 0,1-2 0,-1 1 0,1-1 0,-1-1 0,1-2 0,-1 0 0,0-2 0,1 0 0,-4-3 0,-1-1 0,0-3 0,0-3 0,-1-2 0,2-4 0,-4-1 0,-1-2 0,0-2 0,-3-3 0,1-3 0,-2-1 0,0-2 0,-3-3 0,1 0 0,-1-2 0,0-1 0,1-2 0,-2 1 0,0-2 0,0-1 0,0 1 0,-1-1 0,0 0 0,0 1 0,2 3 0,0 4 0,2 5 0,0 2 0,2 5 0,0 1 0,3 5 0,2 2 0,0 4 0,0 2 0,2 3 0,1 2 0,0 2 0,1 1 0,3 2 0,-1 1 0,1-1 0,-3 2 0,0 1 0,1-1 0,1 1 0,0-2 0,1 1 0,-2-1 0,0 0 0,0-3 0,0 1 0,0-1 0,-1-3 0,-1-1 0,-2-5 0,0 0 0,1-1 0,0-3 0,-2-2 0,0-4 0,-1-3 0,-1-3 0,-1-2 0,-3-3 0,0 0 0,0-2 0,1-2 0,-4-2 0,2-1 0,1-1 0,-3-1 0,1-2 0,0-1 0,1 1 0,-2 0 0,1-1 0,0 0 0,1 2 0,1 6 0,2 2 0,1 5 0,0 3 0,2 3 0,-1 5 0,4 5 0,0 1 0,1 3 0,-1-1 0,1 3 0,1 2 0,2 5 0,-2-1 0,2 3 0,0 0 0,0 1 0,1 0 0,-1 1 0,1 1 0,-1 1 0,0 0 0,1-2 0,-1-1 0,1-2 0,-2-2 0,0-1 0,-3-5 0,-1-2 0,-1-7 0,0-3 0,-3-5 0,-2-4 0,0-1 0,-2-1 0,1-4 0,-1 0 0,0-2 0,-1 0 0,1-2 0,-2-1 0,1-1 0,0 0 0,1-4 0,-2 1 0,2-2 0,1 1 0,-1 2 0,1 0 0,-1 3 0,1 2 0,2 7 0,-1 3 0,4 4 0,-1 6 0,2 3 0,1 3 0,1 1 0,0 1 0,-1 1 0,1 4 0,0 2 0,2 2 0,0 1 0,2 0 0,-1 2 0,-1-2 0,1 0 0,1 0 0,0 1 0,1 0 0,-3-2 0,0-4 0,1-2 0,-2 0 0,1-3 0,-2-1 0,-1-6 0,1-3 0,-2-2 0,-2-6 0,-2 0 0,0-3 0,-3-3 0,0-2 0,1 1 0,1-1 0,-3-2 0,2 1 0,-2-2 0,1-3 0,1 0 0,-1-2 0,1 1 0,0-2 0,-1 1 0,1 1 0,-1 3 0,1 4 0,2 2 0,0 7 0,1 2 0,1 3 0,2 2 0,0 4 0,0 4 0,1 3 0,0 4 0,2 1 0,1 1 0,-1 3 0,2 0 0,0 0 0,0 2 0,-1-2 0,1 1 0,0-2 0,0 0 0,0-1 0,2 4 0,-1-3 0,-2-2 0,2-1 0,-3-4 0,1 1 0,1 0 0,-4-3 0,1-1 0,-1-2 0,-1-4 0,0 0 0,0-6 0,0-3 0,0-2 0,-3-4 0,-1 0 0,-2-3 0,0-1 0,-1-2 0,1-2 0,-1-1 0,1-2 0,-3-2 0,1-2 0,0-1 0,1-1 0,-2 0 0,1 2 0,0 3 0,1 2 0,1 5 0,1 3 0,1 3 0,2 5 0,0 6 0,2 3 0,0 3 0,0 1 0,0-1 0,0 1 0,0 2 0,2 1 0,-1 5 0,2 2 0,-1 2 0,0 0 0,3 0 0,-3 1 0,2 1 0,1 0 0,-1 4 0,0-3 0,1 1 0,1-1 0,-1-2 0,0-1 0,-1-1 0,-1-1 0,1-2 0,-2-4 0,-1-2 0,0-5 0,-1-2 0,0-4 0,0-3 0,0-3 0,-3-2 0,-1-3 0,-2-2 0,0-2 0,-3-3 0,0-1 0,0-2 0,0 0 0,-1-2 0,3 0 0,-3-2 0,0 0 0,2 0 0,-2 2 0,0 2 0,3 1 0,0 3 0,0 3 0,1 3 0,2 6 0,1 5 0,3 4 0,0 2 0,0 2 0,1 3 0,0 2 0,2 1 0,1 3 0,-1 3 0,0 1 0,2 2 0,1-1 0,0 2 0,1 0 0,-1 2 0,1 1 0,1 0 0,1 0 0,-1-1 0,-1-1 0,-2-3 0,0-2 0,0-1 0,-3-4 0,1-4 0,0-2 0,-1-6 0,-2-1 0,0-3 0,-2-3 0,-1-1 0,0-2 0,-2-1 0,-1-3 0,0 0 0,-1-2 0,0-1 0,-1-4 0,0 1 0,0 0 0,-1-3 0,-1 0 0,1-1 0,0-4 0,-2 4 0,2-2 0,0 3 0,-1 3 0,2 4 0,2 4 0,1 3 0,1 3 0,2 3 0,0 4 0,2 2 0,2 3 0,0 1 0,-1 3 0,2 3 0,0 2 0,1 0 0,0 2 0,1-1 0,0 0 0,0 1 0,0 0 0,0 4 0,2-1 0,0 0 0,2 1 0,-2-4 0,1 1 0,-1-1 0,0-1 0,-2-2 0,0-5 0,-2-1 0,-1-2 0,-1-1 0,2-3 0,-3-3 0,-1-3 0,-1-3 0,-1-1 0,-1-2 0,-2-1 0,0-3 0,-2-1 0,0-1 0,-1-4 0,0 0 0,-1-2 0,1-2 0,-2 1 0,2-3 0,0-1 0,0 0 0,-2-3 0,2 2 0,2 2 0,-1 3 0,4 8 0,1 3 0,0 3 0,1 5 0,2 4 0,0 5 0,2 3 0,1 4 0,0 0 0,2 2 0,-1 4 0,0 3 0,1 0 0,1 0 0,0 0 0,0-1 0,0 0 0,0 0 0,-1 1 0,3-1 0,0-1 0,-2-2 0,-2 0 0,1-2 0,-1-1 0,-1-2 0,2-1 0,-2-6 0,-2 0 0,0-2 0,-1-2 0,0-4 0,0-2 0,-1-3 0,-1-1 0,-2-3 0,-2-1 0,-1-2 0,1 0 0,0-2 0,-1 0 0,1-2 0,-1-3 0,-1-2 0,-1 0 0,0-2 0,1 2 0,0 1 0,0 0 0,1 4 0,1 3 0,2 4 0,1 7 0,3 4 0,0 4 0,0 6 0,1 4 0,1 4 0,1 1 0,4 3 0,-1 1 0,0-3 0,-1 1 0,-1 0 0,1 0 0,1 0 0,0-2 0,0-2 0,-1-2 0,-1-2 0,0 2 0,1-2 0,-2-1 0,0-2 0,1-2 0,-2-1 0,1-4 0,-3-1 0,0-4 0,0-2 0,-3-2 0,-2-3 0,0-2 0,-2-4 0,-1 1 0,-1-2 0,1-1 0,-2 1 0,3-1 0,-3-2 0,0-1 0,3-2 0,-3 2 0,2-1 0,0 2 0,1 1 0,0 4 0,2 5 0,0 3 0,0 3 0,4 3 0,0 5 0,1 3 0,2 0 0,1 3 0,-1 1 0,0 1 0,2 2 0,-3 1 0,2-2 0,0 2 0,1 0 0,0-1 0,0 2 0,1 1 0,1-2 0,0 2 0,-1-3 0,-1-1 0,1 0 0,0-2 0,-1 1 0,-2-3 0,-1-1 0,-1-5 0,0-4 0,-1-5 0,-1-2 0,-2-2 0,-2-2 0,0 0 0,-1-3 0,1-1 0,-1 0 0,-1 2 0,-1-2 0,2 0 0,-3 0 0,2 0 0,-1 0 0,0 1 0,2-2 0,-2 2 0,1 1 0,0 2 0,3 4 0,-1 0 0,3 2 0,1 4 0,2 1 0,0 5 0,2 4 0,0 1 0,2 1 0,-1 2 0,0 0 0,2-1 0,-1 2 0,0 0 0,1 1 0,1-1 0,0 2 0,1-1 0,-1 0 0,-2 1 0,2-3 0,-2 0 0,1-2 0,-1-2 0,0 0 0,-2-3 0,-2-3 0,3-3 0,-6-3 0,0-4 0,-1-1 0,-1 0 0,1-4 0,-2 1 0,-1 0 0,-2 0 0,2-2 0,-2 1 0,2 1 0,1-1 0,-1 0 0,-1 1 0,-1 1 0,1 1 0,1-2 0,1 3 0,-1 0 0,4 3 0,0 3 0,3 4 0,0 3 0,1 3 0,0 1 0,1 1 0,3 0 0,-3 1 0,1 0 0,0 0 0,2 1 0,-1 1 0,0 0 0,0 0 0,0 0 0,1 0 0,-1-1 0,1-2 0,-1 2 0,-1-4 0,0 0 0,-2-1 0,1-3 0,-1-1 0,1 0 0,1-3 0,-3 0 0,-1-4 0,-1-2 0,-2 0 0,-2-1 0,-1-1 0,1-1 0,0 0 0,-1 1 0,1-1 0,-1-1 0,1 2 0,-1-1 0,0 0 0,-1 1 0,1-1 0,-2 1 0,3 1 0,1 2 0,0 0 0,1 0 0,1 1 0,0 3 0,3-2 0,0 6 0,0 1 0,0 2 0,0 0 0,0 0 0,2 1 0,0-1 0,2 3 0,-1-1 0,1 1 0,1 0 0,-2-2 0,1 2 0,-1-2 0,-2-1 0,2 1 0,0-1 0,0 1 0,-1-1 0,0 0 0,-1-3 0,-1-3 0,-1-3 0,-1-5 0,-3-1 0,0-1 0,-2-1 0,-1-2 0,-1 0 0,1 0 0,-1 1 0,1 0 0,0 1 0,1 2 0,0 2 0,2 1 0,0-1 0,0 1 0,4 2 0,-2 2 0,3 4 0,3 3 0,0 2 0,2 2 0,-1-1 0,0-1 0,1 0 0,-2 1 0,0 1 0,1-1 0,-1-2 0,0 1 0,0-1 0,0-1 0,-2-1 0,1 1 0,0-2 0,-2 0 0,-3-8 0,-1-2 0,-2 0 0,1 0 0,0 0 0,1-1 0,-1-1 0,-1 1 0,-1 1 0,1 1 0,0 2 0,1-1-1,1 0 0,3 3 1,-2-1-1,3 6 0,0 1 1,0 2 0,2 0 0,1 0-1,0 1 1,-1-3-1,1 0 0,-1 1 1,0 1-2,2 0 1,-2-2 1,0-1 0,-4-4 0,-2-1-1,0-2 1,-1 0 0,0 0-1,0-1 0,-2-1 1,3 2 0,0 0 0,0 1-1,0-1 0,0 3 0,2-1 1,1 1-1,-3 1 1,2 1-1,0 1 0,1 1 0,1 4 1,1-1-1,1 1 0,-1-3-1,1 0 1,-1 0 1,-1 2-2,3-2 1,-3-1 1,3-3 0,-3 3 0,0 1 0</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5:41.801"/>
    </inkml:context>
    <inkml:brush xml:id="br0">
      <inkml:brushProperty name="width" value="0.08571" units="cm"/>
      <inkml:brushProperty name="height" value="0.08571" units="cm"/>
      <inkml:brushProperty name="color" value="#33CCFF"/>
    </inkml:brush>
  </inkml:definitions>
  <inkml:trace contextRef="#ctx0" brushRef="#br0">13 46 8774,'5'0'0,"-1"0"0,-3 0 0,2 0 0,-3 3 0,0-3 0,0 3 0,0-3 0</inkml:trace>
  <inkml:trace contextRef="#ctx0" brushRef="#br0" timeOffset="1483">26 46 8774,'0'-5'0,"0"1"0,0 3 0,0-2 0,-3 6 0,3 0 0,-3 4 0,3-4 0,0 0 0,0-4 0,0-1 0,0 2 0,0-4 0,0 2 0,0 1 0,0-2 0,-3 6 0,2-1 0,-1 2 0,1-2 0,1 2 0,0 1 0,0-1 0,-2 0 0,1-2 0,-2 0 0,3-2 0,0-2 0,0-2 0,0-2 0,0 1 0,0 1 0,0 0 0,0-3 0,0 4 0,0 0 0,0 3 0,-3 3 0,2 0 0,-1 1 0,2-1 0,0-4 0,0-1 0,0 0 0,0-2 0,0 3 0,0-2 0,2 3 0,-1 0 0,2 0 0,-3 3 0,0-3 0,0 3 0,0-8 0,0 3 0,0-6 0,0 7 0,0-3 0,0 2 0,0 1 0,0-1 0,0-1 0,0 2 0,0-2 0,0 0 0,0 0 0</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6:46.463"/>
    </inkml:context>
    <inkml:brush xml:id="br0">
      <inkml:brushProperty name="width" value="0.06" units="cm"/>
      <inkml:brushProperty name="height" value="0.06" units="cm"/>
      <inkml:brushProperty name="color" value="#CC0066"/>
    </inkml:brush>
  </inkml:definitions>
  <inkml:trace contextRef="#ctx0" brushRef="#br0">35 435 9512,'-10'-8'-19,"5"-4"0,-3 3 0,2-3 18,2-1 0,2 3 1,2-2 0,0-1 0,6 3 0,2-2 0,1 1 0,5 1 0,2-6 0,3 5 0,4-5 0,6-1 0,4-1 0,2 1 0,2-1 0,4 1 0,3-1 0,11 1 0,3-2 0,6-5 0,4 11 0,4-5 0,3 3 0,7-1 0,9 5 0,2 1 0,0 2 0,3 4 0,1 4 0,-44 2 0,2 2 0,1 1 0,1 2-30,1 0 1,0 1 0,1 1 0,-1 0 0,-6-1 0,0 1-1,1 0 1,-1 2 29,0 0 0,1 1 0,2-2 0,1 1 0,-2 3 0,0 1 0,-1 0 0,-1 1 0,-1 0 0,-1 1 0,41 18 0,-43-17 0,-1 1 0,44 20 0,-3 2 0,-43-18 0,-1 0 0,34 20 0,1 2 0,5 3 0,-42-20 0,1 2 0,1 1 0,-1 0 0,1 1 0,0 0 0,-1 1 0,1-2 0,0-1 0,-1-1 0,1 2 0,0 2 0,-1-1 0,-1 0 0,-1-1 0,0 0 0,36 29 0,-9-8 0,-4-1 0,-6-5 0,-5 5 0,-7-7 0,-5 1 0,-4-4 0,-8-4 0,-2-2 0,-2 0 0,-3-1 0,-3-6 0,-1-5 0,-3-4 0,-3-1 0,1-1 0,-5-1 0,2-5 0,-6-3 58,3-8 1,-8 0-1,-3-2 1,-4-4-59,-2-5 0,4 1 0,-5-2 0,-1-1 0,2-3 0,-3-1 0,5 1 0,-2 3 0,-3 1 0,5 0 0,-15-5 0,3 0 0</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6:52.513"/>
    </inkml:context>
    <inkml:brush xml:id="br0">
      <inkml:brushProperty name="width" value="0.06" units="cm"/>
      <inkml:brushProperty name="height" value="0.06" units="cm"/>
      <inkml:brushProperty name="color" value="#CC0066"/>
    </inkml:brush>
  </inkml:definitions>
  <inkml:trace contextRef="#ctx0" brushRef="#br0">490 70 9754,'8'-9'-1,"-5"-5"0,7 6-6,-2-1 4,-2 5 1,-4-10-2,3 8 3,-3 1 0,6 7 0,-10 1 0,-4 3 0,3 8 0,-7-3 1,0 5-2,0 1 1,-1 1-1,-7-1 1,1 1-2,-1-1 0,1 7 1,-1-1-1,-1-2-2,-4-1 1,1-1-1,-5 2 1,0 3-4,0-3 1,4 0 0,-5 1 0,1 1-3,0-2 1,6-1 0,-3-3 0,5-1-13,2-5 1,-1 5 1,1-4 0,5 1-13,0-1 3,9-4 22,-5-8 0,14-2 0,1-2 1,3-2 1,2-8 0,5 5 1,1-1 1,-1-6 0,1 5 2,-1-5 0,0 1 0,1 1 0,-1 2 1,1-1 1,5-1-1,0 1 1,-1 1 0,-3-2 0,4-1 0,3-3 0,-1 1 0,0 0 0,-2-1 0,-5 1 0,-1-1 0,1 1 0,-1-1 0,-1 1 0,-5-1 0,3 7 0,-8-1 0,7 0 0,-11 1 0,4-1 0,-4 6 0,-2-5 0,0 7 0,0-4 0,0 10 0,0 4 0,2 5 0,2 11 0,2 1 0,0 0 0,-6-3 0,0 1 0,0 2 0,0 8 0,2-1 0,1 1 0,3-2 0,0 4 0,-4-4 0,2 4 0,2 2 0,5 0 0,-3 0 0,0-2 0,0-4 0,-1-2 0,-3-6 0,4 2 0,2-1 0,-6-3 0,1-1 0,-3-9 0,-2-1 0,0-8 0,-2-2 0,-3-2 0,-7-3 0,-4-3 0,-1 0 0,0-3 0,-3 1 0,-3-2 0,2 1 0,-7-1 0,1 2 0,0-1 0,-2-3 0,-6-1 0,2 1 0,4 5 0,-2-5 0,6 7 0,-1-3 0,1 0 0,-4 8 0,6-3 0,1-1 0,3 6 0,2-4 0,-1 4 0,6 2 0,1 0 0,7 2 0,-2 4 0,4-2 0,2 7 0,0-7 0,0 4 0,8-2 0,4 0 0,3-2 0,3-2 0,-1-2 0,0 0 0,1 0 0,5 0 0,1 0 0,-3 1 0,-2 5 0,6-4 0,3 4 0,-1-2 0,-4 2 0,2-4 0,-1 4 0,-1-3 0,2 3 0,-5-4 0,3 4 0,-4-4 0,-1-2 0,-1 0 0,-7 8 0,-2-6 0,-16 5 0,-4-7 0,-3 0 0,-3 0 0,-1-5 0,-3-1 0,-3 0 0,-2-2 0,0 4 0,-4-5 0,2-1 0,-2 0 0,-2 4 0,0-3 0,2 1 0,2 4 0,1-4 0,-3 2 0,4 3 0,2 1 0,2 2 0,5 0 0,9 0 0,9 0 0,11 0 0,5 2 0,1 3 0,6-3 0,3 6 0,-1-2 0,0 0 0,0 0 0,-3-5 0,3 3 0,2 2 0,-4 0 0,5-4 0,-1 2 0,0 2 0,0 5 0,4-5 0,-4 0 0,-2 2 0,1-6 0,-5 5 0,4-1 0,2 0 0,-5 6 0,1-7 0,-4-1 0,-1-2 0,-6 4 0,-1 0 0,-7 0 0,2-6 0,-12 0 0,-4-2 0,-7-4 0,-1-6 0,1-3 0,-6 3 0,-2 1 0,-1-3 0,1-2 0,0 1 0,3 1 0,-3 3 0,-2-3 0,6-1 0,-3-3 0,3 1 0,-2-1 0,3 7 0,-3-1 0,4 0 0,1 3 0,7-1 0,-1 4 0,10 6 0,2 0 0,8 2 0,9 10 0,1 1 0,-1 3 0,1 1 0,-1 1 0,3-1 0,3 1 0,-4-1 0,5 1 0,-5-1 0,-2 0 0,1-1 0,1-2 0,1-3 0,-3 3 0,4 1 0,-9 1 0,4-3 0,1-1 0,-5-6 0,-1 6 0,-7-9 0,4 3 0,-10-12 0,-4-5 0,-3-5 0,-9-3 0,1-3 0,-1-1 0,1 0 0,-1 5 0,1 1 0,-1 0 0,1-1 0,-1 1 0,1-1 0,-1 1 0,1-1 0,0 1 0,-1-1 0,1 1 0,5 5 0,0 2 0,-1 3 0,5-1 0,2 2 0,4 6 0,2 0 0,6 8 0,2 9 0,1 3 0,5 3 0,2-4 0,1 7 0,1-3 0,-1 0 0,0 1 0,1-7 0,-1 0 0,1 1 0,-7-1 0,1-1 0,0-3 0,-3-1 0,1-6 0,-4 6 0,-4-9 0,6-3 0,-8-11 0,0-5 0,0-3 0,-2-2 0,-2-5 0,-2-1 0,-2 4 0,4-4 0,-3 0 0,-3-1 0,4 1 0,-4-4 0,3 4 0,3 2 0,0 1 0,0 7 0,-2 0 0,2-1 0,2 1 0,2-1 0,0 8 0,0 5 0,0 10 0,0 9 0,0 7 0,6 1 0,2 7 0,2 0 0,3-2 0,1 6 0,-1-4 0,-1 2 0,2-2 0,-5 2 0,1-5 0,0-1 0,-1 0 0,-5-2 0,4-5 0,0-1 0,-6 1 0,6-9 0,-8-9 0,-2-11 0,-2-5 0,-2-1 0,-2-3 0,4-1 0,-3-4 0,-3-2 0,6 3 0,-4-5 0,2-2 0,1-2 0,-3-2 0,4 0 0,-4 0 0,-2 1 0,7 4 0,-3 3 0,2 2 0,-2 4 0,4 1 0,-4 3 0,4 9 0,2 8 0,0 10 0,2 5 0,2 5 0,4 3 0,2 6 0,-5 4 0,5 0 0,0 0 0,0 2 0,-5-10 0,5 10 0,-2-4 0,-4-4 0,3 4 0,-1-5 0,0-1 0,2 0 0,-6-2 0,4-5 0,-4-1 0,-2-7 0,0-4 0,0-12 0,0-4 0,0-7 0,0-1 0,0 1 0,0-1 0,-2-1 0,-2-2 0,-2-3 0,0-7 0,4 4 0,-2-2 0,-2 0 0,1 2 0,5-2 0,-2 3 0,-4 1 0,4 6 0,-4-4 0,4 3 0,0 5 0,-4 3 0,4 4 0,-5 16 0,7 4 0,0 3 0,0 3 0,0-1 0,0 1 0,0-1 0,0 0 0,0 7 0,-2-1 0,-2-2 0,-2-1 0,-2-9 0,4 1 0,-1 2 0,1 1 0,-4-3 0,0-1 0,-2 3 0,-1 0 0,-5-1 0,5-1 0,-5-8 0,5 2 0,-5-4 0,-1-2 0,5-2 0,0-4 0,8 2 0,-1-8 0,3-1 0,4 3 0,1-2 0,5 1 0,2 1 0,0-6 0,3 5 0,-1-3 0,1 3 0,3-5 0,1 4 0,1-1 0,-1 1 0,-5-3 0,0 5 0,-1-2 0,-1 1 0,5 5 0,-3-6 0,-4 8 0,0-1 0,-8 10 0,0 7 0,-8 3 0,-2 3 0,-1-1 0,-1 1 0,0-1 0,-5 1 0,-1-1 0,1 1 0,5-1 0,1 1 0,-3-1 0,-2 1 0,-1-1 0,0 1 0,-1-1 0,1-1 0,1-3 0,4-1 0,3-8 0,3 1 0,4-3 0,-6-9 0,8-5 0,0-4 0,2 5 0,2-1 0,4-1 0,1-3 0,1-1 0,4-1 0,-3 1 0,3-1 0,2 1 0,1-1 0,0 1 0,-1-1 0,-2 1 0,-3-1 0,1 1 0,5-1 0,-7 9 0,-2 1 0,-16 22 0,-4 1 0,-3-1 0,-3 3 0,3-5 0,1 3 0,3 3 0,-1-7 0,-5 1 0,-1 2 0,1 1 0,1-3 0,2-1 0,3 3 0,-3 2 0,1-5 0,-1-1 0,4 0 0,3-1 0,-5-3 0,4 4 0,-1-2 0,3-3 0,-4-3 0,2 4 0,2-4 0,6 6 0,0-10 0,0-4 0,2 2 0,4-7 0,-2 1 0,6-4 0,-2 3 0,3 5 0,-3-6 0,2-1 0,-1 3 0,5-2 0,-2-1 0,-7 5 0,7 0 0,2 0 0,-5 7 0,3-5 0,-8 2 0,4 0 0,-1-2 0,-5 0 0,6 6 0,-8 2 0,0 4 0,-8 2 0,-3 5 0,-5-1 0,4-8 0,3 4 0,-1-3 0,0 1 0,5 0 0,-5-4 0,0 2 0,0 2 0,5 0 0,-5-4 0,2 3 0,-5-3 0,1 4 0,2-4 0,-1-2 0,-3 0 0,6 0 0,0-2 0,8-4 0,0 2 0,0-7 0,8 7 0,4-2 0,3 4 0,3 2 0,-1 0 0,1 2 0,-1 4 0,7-4 0,-1 4 0,-2-4 0,-1-2 0,-5 2 0,-1 1 0,-3 3 0,3-2 0,1-2 0,3-2 0,-1 0 0,1 0 0,-8 0 0,-10-2 0,-12-2 0,-4-2 0,-1-5 0,-1 3 0,-1 0 0,-4 0 0,3-3 0,-5 3 0,2 0 0,0 1 0,-1-5 0,7 6 0,-1 0 0,1-1 0,5 5 0,1-4 0,-3 4 0,6 2 0,2 0 0,12 0 0,4 2 0,7 2 0,1 3 0,-1 3 0,1-6 0,-1 4 0,1-2 0,-1-1 0,1 3 0,-1-4 0,1 2 0,-1-2 0,1 3 0,-1-1 0,-1 0 0,-5 2 0,5-6 0,-5 4 0,5 3 0,1-7 0,-7 4 0,-6-10 0,-8-2 0,0-7 0,-8 1 0,-1-3 0,3-1 0,-1 3 0,-1 1 0,2-2 0,-3 5 0,7-3 0,0 0 0,-2 3 0,4-7 0,-7 4 0,7 3 0,-2-3 0,6 2 0,6-1 0,-2 3 0,7 8 0,3 0 0,1 6 0,1 2 0,-2-1 0,-3 1 0,-5 4 0,4-4 0,-1-1 0,1 1 0,-6 0 0,4-4 0,0 2 0,-7 1 0,7-3 0,0 2 0,-6 0 0,6-6 0,-10 0 0,-4 0 0,-2-8 0,-3-4 0,-3-3 0,8-3 0,2 1 0,0 7 0,0 2 0,-1 1 0,-1 3 0,6-8 0,0 6 0,0-5 0,0 7 0,-2-4 0,-4 8 0,4 2 0,-6 4 0,1 6 0,3-3 0,-6 3 0,0 1 0,1 3 0,-3 1 0,-5 1 0,-1-1 0,1-1 0,1-3 0,2-1 0,3 2 0,1-5 0,-3 1 0,3 0 0,2-1 0,-5-3 0,1 6 0,4-8 0,0 4 0,8-8 0,0 0 0,2-6 0,4-2 0,6-2 0,3 4 0,1-5 0,-3-1 0,-1 3 0,0-5 0,5 6 0,1-2 0,-1-1 0,1-7 0,-3 7 0,-3-1 0,-3 8 0,-3-2 0,-10 6 0,2 4 0,-5 4 0,-7 2 0,4-1 0,-1 5 0,-3-2 0,-1 1 0,-3 1 0,1-1 0,-1-1 0,1 2 0,1-5 0,3 3 0,1 0 0,-2-3 0,-1 5 0,-1-6 0,3-1 0,1 1 0,0 4 0,-5-6 0,5 5 0,1-5 0,7 0 0,-4-6 0,10 0 0,2-2 0,2-4 0,7 4 0,-3-6 0,0 1 0,5 5 0,-3-4 0,3 4 0,3 0 0,-1-4 0,1 4 0,-1-4 0,1 5 0,-1 1 0,1 0 0,-1 0 0,1 0 0,-1 0 0,1 0 0,-1 0 0,-1 1 0,-3 3 0,-1 2 0,-1 2 0,7-2 0,-8-4 0,-3 5 0,-14-7 0,-5 0 0,-4 0 0,-1 0 0,-2 0 0,-3 0 0,-1 0 0,0 0 0,5 0 0,1 0 0,-1 0 0,1-5 0,-1-1 0,1 2 0,-1 2 0,1 2 0,-1 0 0,7 0 0,-1 0 0,0 0 0,3 2 0,3 4 0,6-4 0,4 5 0,4-1 0,1 0 0,3 0 0,5-6 0,1 2 0,-1 4 0,1-4 0,1 5 0,3-1 0,1 0 0,6 2 0,-4-4 0,0 1 0,1-1 0,-1 4 0,-4 0 0,2 0 0,-1-1 0,-3-1 0,-1-4 0,-1 4 0,-5-4 0,-1 4 0,-7-4 0,4-2 0,-16 0 0,-3 0 0,-5 0 0,-3-6 0,-3 0 0,-1 0 0,2-2 0,1 5 0,1-7 0,-2 2 0,-3 4 0,-1-4 0,4 1 0,-3-1 0,3 0 0,-4 2 0,2 6 0,1-2 0,3-3 0,7 3 0,1-4 0,-3 4 0,-2 2 0,5 0 0,-1 0 0,8 0 0,-3 0 0,8 0 0,5 0 0,6 0 0,3 6 0,3 0 0,-1-1 0,1 3 0,-1-4 0,3 6 0,1-1 0,2 1 0,3-4 0,-5 4 0,2-1 0,-1 1 0,3 0 0,-2 1 0,0-3 0,3 0 0,-7-4 0,4 6 0,-3-3 0,-3-3 0,1 4 0,-1-2 0,1-2 0,-7-2 0,1-2 0,-8 0 0,3 0 0,-14 0 0,-5 0 0,-3-2 0,-3-2 0,1-4 0,-1-2 0,-1 4 0,-3-5 0,-1-1 0,2 2 0,-4-5 0,-1 5 0,1-1 0,0-1 0,-4 6 0,5-4 0,3 1 0,2-1 0,1 6 0,1-2 0,-1-3 0,9 9 0,3 0 0,12 2 0,5 9 0,5 1 0,1-2 0,1 5 0,1-5 0,2 1 0,3 1 0,-1-2 0,-5 3 0,1-1 0,4 2 0,-3-7 0,3 1 0,-4-2 0,-1 0 0,-1 5 0,1-5 0,-1-2 0,-7 6 0,-2-1 0</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36:55.958"/>
    </inkml:context>
    <inkml:brush xml:id="br0">
      <inkml:brushProperty name="width" value="0.06" units="cm"/>
      <inkml:brushProperty name="height" value="0.06" units="cm"/>
      <inkml:brushProperty name="color" value="#CC0066"/>
    </inkml:brush>
  </inkml:definitions>
  <inkml:trace contextRef="#ctx0" brushRef="#br0">385 420 9177,'-2'-10'0,"-4"2"0,-6 0 0,3 7 0,-3-5 0,-2 4-1,-1 2 1,-5 0 0,-1 0 0,-4 0-2,-2 0 1,5 0 0,-3 0-1,2 2 1,0 4 1,-1-5-1,7 7 1,-1-2-1,1 0 1,5 6 0,2-5 0,1 3 0,-1 4 0,6-5 0,-2 3 0,4 2 0,2 1 0,0 2 0,0 1 0,0-1 0,8 1 0,4-1 0,3 1 0,3-1 0,-1-5 0,3 0 0,3-1 0,6-1 0,-2 0 0,2-7 0,0 3 0,-1-2 0,5-2 0,-6-2 0,0 0 0,-4 0 0,2 0 0,-1-2 0,-3-2 0,-1-2 0,-9-7 0,-1 1 0,-2-3 0,-5-3 0,5 1 0,-2-1 0,-2 1 0,-2-1 0,-2 1 0,-2-1 0,-4 1 0,-4 0 0,-7 1 0,0 2 0,-1 3 0,4 1 0,-1-3 0,-4 3 0,-1 2 0,7 2 0,1 4 0,-2-2 0,-1-1 0,3-1 0,1 6 0,-1 0 0,-6 0 0</inkml:trace>
  <inkml:trace contextRef="#ctx0" brushRef="#br0" timeOffset="400">647 402 9167,'11'0'0,"1"0"0,-6 0 0,5 0 0,-5 8 0,4 4 0,-2 3 0,-1 1 0,-3-1 0,2 1 0,-2 3 0,4 2 0,-2-3 0,-3-1 0,-1 1 0,0-1 0,2 1 0,2-1 0,-2 1 0,-2-1 0,-2 1 0,0-9 0,0-3 0,0-12 0,0-5 0,-2-5 0,-2-3 0,-2-3 0,2-1 0,2-6 0,0 4 0,-1 0 0,-3-1 0,0 3 0,6 6 0,0-1 0,0 1 0,0-1 0,2 3 0,2 1 0,2 2 0,7 3 0,-1-3 0,3 6 0,3-1 0,-1 1 0,1 2 0,-1 2 0,-7 2 0,13 0 0,-3 0 0</inkml:trace>
  <inkml:trace contextRef="#ctx0" brushRef="#br0" timeOffset="1001">1939 367 9143,'0'-11'0,"0"-1"0,-2 8 0,-4-4 0,-5 1 0,-11 5 0,-1-4 0,2 2 0,1-2 0,-3 4 0,-2-4 0,-1 4 0,1 2 0,2 0 0,5 0 0,1 0 0,0 0 0,-1 0 0,3 2 0,3 4 0,4-2 0,8 8 0,0-6 0,2 5 0,4 1 0,6-2 0,3 3 0,3-5 0,-1 0 0,0-1 0,1 7 0,-1-2 0,3 1 0,3-1 0,-4 3 0,5-3 0,-5 2 0,-1-3 0,-1 5 0,1-5 0,-1 5 0,1 1 0,-1 1 0,-2-1 0,-1-1 0,-2-4 0,-8 3 0,1-3 0,-3 3 0,-2 3 0,0-7 0,0 1 0,0 2 0,-7 1 0,-5 1 0,-6-3 0,-5-1 0,4-8 0,-6 2 0,1-5 0,1-1 0,-6 0 0,6 0 0,-1 0 0,-1 0 0,6-5 0,-7-3 0,3-2 0,0-3 0,0-9 0,5-1 0,1 2 0,7-7 0,2 1 0</inkml:trace>
  <inkml:trace contextRef="#ctx0" brushRef="#br0" timeOffset="1372">2201 193 9143,'0'-10'0,"0"4"0,0 12 0,0 6 0,0 3 0,0 3 0,0 1 0,0 4 0,0-1 0,0 7 0,2 2 0,4 2 0,-4 2 0,3 0 0,-3 0 0,-2-1 0,0 3 0,0 2 0,2 0 0,4-6 0,-2 2 0,6-8 0,-1 2 0,1 0 0,-4-13 0,4 1 0,-1-3 0,1-4 0,2 3 0,5-7 0,-5 0 0,-2-8 0,-3-4 0,5-4 0,-4-7 0,1-1 0,5 1 0,-6-8 0,7 5 0,-5-5 0</inkml:trace>
  <inkml:trace contextRef="#ctx0" brushRef="#br0" timeOffset="2033">2253 455 9143,'0'-10'0,"2"2"0,4 8 0,4 0 0,7 0 0,1 0 0,-7 0 0,1 0 0,2 0 0,1 0 0,3 0 0,-1 0 0,1 0 0,-7 0 0,1 0 0,1 0 0,3 0 0,-1 2 0,-3 4 0,2-2 0,-7 6 0,1-1 0,0 1 0,4-4 0,-7 5 0,-1 3 0,4 1 0,-2 3 0,-2-1 0,-2 1 0,-2-1 0,2 3 0,2 1 0,1 2 0,1 1 0,-6-7 0,0 1 0,0-1 0,2 1 0,2-1 0,2 0-1,-2 1 1,3-6 0,1-3 0,2 1-3,3 0 1,-3-6-1,2 1 0,1-3 0,3-2 1,1 0 0,1 0 0,-6-6 0,-1-1 1,1-3-1,-3-4 1,7-1 0,-6-3-1,1 1 1,1 0 1,-2-1-1,3-1 1,-3-3-1,-2-1 1,3 0 0,-5 5 0,0 1 0,2-1 0,-6 7 0,4-1 0,-3-2 0,3-1 0,-4-3 0,4 1 0,-4 0 0,-2 7 0,0 2 0,0 8 0,0 8 0,0 4 0,0 3 0,0 2 0,0 3 0,0 1 0,0 3 0,0-3 0,2 0 0,2 1 0,2 1 0,-3-2 0,1-1 0,0-3 0,2 1 0,-2-1 0,4 0 0,-2 1 0,7-3 0,-1-3 0,3-6 0,3 4 0,-1-1 0</inkml:trace>
  <inkml:trace contextRef="#ctx0" brushRef="#br0" timeOffset="2438">3528 577 9096,'-8'-10'0,"7"-5"0,-5 3 0,2 2 0,-2-1 0,-2-1 0,-5-3 0,1 3 0,0-2 0,-5 7 0,-1-3 0,1 6 0,1-4 0,3 2 0,1 1 0,1-1 0,-7 6 0,1 0 0,-1 0 0,7 0 0,-1 2 0,0 3 0,3 7 0,-5 4 0,6 1 0,0 3 0,1 3 0,1-2 0,6 8 0,0 2 0,0 2 0,0-4 0,0-1 0,0-1 0,0 0 0,6-4 0,1 4 0,3-1 0,4-5 0,-5-8 0,3-1 0,2 0 0,1-3 0,-3 5 0,-1-8 0,3-2 0,2-2 0,1-2 0,0-2 0,1-4 0,-1-4 0,-1-7 0,-2-3 0,-3-3 0,1-4 0,5-8 0</inkml:trace>
  <inkml:trace contextRef="#ctx0" brushRef="#br0" timeOffset="2701">3493 350 9096,'-2'-12'0,"-3"1"0,3 7 0,-6-2 0,8 12 0,0 5 0,0 5 0,6 1 0,-1 3 0,-1 3 0,-2 6 0,0 4 0,2 0 0,2-2 0,-2-2 0,4 0 0,-3 4 0,1-2 0,2-2 0,-6-5 0,6 3 0,-3-2 0,1-3 0,2-9 0,-4-1 0,2 1 0,2 1 0,-3-2 0,7-7 0,-2-5 0,1-5 0,1-5 0,5-8 0</inkml:trace>
  <inkml:trace contextRef="#ctx0" brushRef="#br0" timeOffset="3284">3738 490 9096,'0'-12'0,"0"0"0,0 8 0,0-1 0,0 10 0,0 5 0,0 8 0,0 1 0,0 4 0,0-1 0,0 7 0,0 0 0,0-2 0,6 4 0,1-8 0,1 1 0,0 1 0,4-6 0,-5 5 0,3-5 0,4-2 0,-5-5 0,3 0 0,2 1 0,1-5 0,2-2 0,1-4 0,-1-8 0,-1-2 0,-2-3 0,-3-9 0,1 3 0,3-9 0,-1 3 0,-2 0 0,-3-6 0,5 4 0,-4-1 0,-3 1 0,5 2 0,-6 5 0,0 1 0,1-1 0,-5 1 0,4-1 0,-4 9 0,-2 1 0,-2 8 0,-4 0 0,4 8 0,-3 3 0,3 5 0,2 3 0,0 3 0,2 3 0,3 2 0,-1 4 0,6 8 0,0 4 0,-1 1 0,3 5 0,5 7 0,-1 2 0,-4-1 0,3-1 0,-5-2 0,0 0 0,-5-3 0,-3-10 0,-2-1 0,-2-3 0,-3-2 0,-5-2 0,-10-4 0,-1-7 0,-2-9 0,-8 1 0,2-8 0,-6-2-2,-6-3 0,4-1 0,-4-1 1,4-5-4,3-6 1,-1-3 0,0-5 0,0-3 1,0-6 0,6 2 0,2-3 0,1 1 1,5 2 0,2-4 0,3 8 2,4 2 0,-3-7 0,5 1 0</inkml:trace>
  <inkml:trace contextRef="#ctx0" brushRef="#br0" timeOffset="4486">5100 559 8936,'-2'-17'0,"-4"-1"0,2 9 0,-7 1 0,-3 0 0,-1 6 0,-3-3 0,1 3 0,-1 2 0,1-6 0,-1 0 0,1 2 0,-1 2 0,1 2 0,-1 0 0,1 0 0,-1 0 0,1 0 0,7 2 0,5 4 0,3-2 0,4 7 0,3 3 0,5 1 0,7 3 0,1-3 0,-1-3 0,1 4 0,-1-5 0,1 3 0,-1-2 0,1 3 0,-1-3 0,1 3 0,-1 3 0,1-1 0,-1 1 0,1-1 0,-1 1 0,0-3 0,-1-1 0,-2-3 0,-3 3 0,-7 1 0,2 3 0,-4-1 0,-2 1 0,-2-3 0,-4-3 0,2-2 0,-9-6 0,-5 1 0,-3-1 0,-4-2 0,3-2 0,-1 0 0,2 0 0,-1-2 0,1-2 0,-2-3 0,1-3 0,3 4 0,1-6 0,1 1 0,-1 1 0,7-5 0,1 3 0,2-4 0,5-1 0,1-1 0,2 1 0</inkml:trace>
  <inkml:trace contextRef="#ctx0" brushRef="#br0" timeOffset="5019">5240 594 8936,'11'-5'0,"1"-1"0,-6 0 0,5 6 0,-5 2 0,4 4 0,0 5 0,-1 5 0,-5 3 0,2 3 0,-2 3 0,2 2 0,-2 2 0,5 6 0,-1 0 0,-4 0 0,4 0 0,-2 0 0,-1 0 0,3 0 0,-6-6 0,4-2 0,-4-2 0,-2-4 0,0-1 0,0-3 0,0 1 0,0-9 0,-2-1 0,-2-10 0,-2-4 0,-2-3 0,5-9 0,-3 1 0,2-1 0,2 1 0,2-3 0,0-3 0,0-6 0,0 2 0,0-2 0,0-2 0,0-2 0,0-2 0,0 0 0,2 0 0,4 0 0,-2 0 0,5 0 0,1 0 0,0 0 0,1 6 0,5 2 0,-3 2 0,-1 4 0,0 3 0,5 4 0,1 5 0,-1 1 0,1 2 0,-1 6 0,1 0 0,-1 0 0,-5 6 0,-1 2 0,1 1 0,-2 5 0,5-4 0,-5 3 0,1 5 0,1 3 0,-8 4 0,2-1 0,-4 3 0,-2 0 0,0 6 0,0-6 0,0 0 0,0-3 0,-8 1 0,-2-2 0,-1-2 0,-1-1 0,0-3 0,-5 1 0,-1-3 0,1-3 0,0-4 0,-1-8 0,1 0 0,-1 0 0,1-2 0,-1-2 0,1-2 0,5-9 0,2-1 0,3-5 0,-7-10 0,4 3 0</inkml:trace>
  <inkml:trace contextRef="#ctx0" brushRef="#br0" timeOffset="5650">6148 524 8957,'11'0'0,"1"0"0,-6 0 0,6 0 0,-9 0 0,-1-1 0,-9-3 0,-3-4 0,-4-2 0,-1 4 0,-3-3 0,1 1 0,-1 2 0,1 4 0,0-2 0,-1-2 0,1 1 0,-1 5 0,1 0 0,-1 2 0,1 1 0,-1 3 0,3 8 0,1-1 0,4 7 0,3 3 0,-5 2 0,6-3 0,2 3 0,2 2 0,2 2 0,0 4 0,2-2 0,4-2 0,4-7 0,7 1 0,1-4 0,-1-1 0,1-3 0,-1-1 0,1-4 0,-1-3 0,1-1 0,-1-6 0,1 0 0,-1-2 0,0-4 0,1-5 0,-1-5 0,-1-3 0,-3-2 0,-1-3 0,-2-5 0,3 6 0,-3 0 0,-2-3 0,0 7 0,-4-4 0,1 3 0,-1 3 0,-2 5 0,-2 1 0,0-3 0,0-2 0,0-1 0,-2 7 0,-2 6 0,-1 8 0,-1 0 0,6 8 0,0 1 0,0 3 0,-2 1 0,-2 3 0,-2 1 0,2 2 0,2 1 0,2-5 0,0 2 0,0 3 0,0-1 0,0-6 0,0 1 0,0-1 0,0 1 0,0-1 0,2-7 0,4-4 0,6-4 0,-5-2 0,17 0 0,-5 0 0</inkml:trace>
  <inkml:trace contextRef="#ctx0" brushRef="#br0" timeOffset="6004">6689 507 8957,'-9'-8'0,"-1"4"0,4-7 0,-2 5 0,-5-4 0,1 2 0,0 3 0,-5 5 0,-1 0 0,1 0 0,5 0 0,1 0 0,-3 0 0,-1 0 0,-3 7 0,3 5 0,1 4 0,2 1 0,3 0 0,-3 3 0,6 1 0,4 3 0,2 7 0,0-4 0,0 2 0,0 0 0,0-6 0,0 4 0,2 1 0,4-1 0,2-6 0,5 2 0,-1-3 0,2-3 0,1-1 0,3-5 0,-1-3 0,1 0 0,-1-6 0,0 4 0,1-4 0,-1-2 0,3 0 0,1-2 0,2-4 0,-1-6 0,-3-3 0,-1-3 0,7-7 0,2-2 0</inkml:trace>
  <inkml:trace contextRef="#ctx0" brushRef="#br0" timeOffset="6470">6794 664 8957,'0'-17'0,"0"-1"0,8 9 0,3 3 0,5 4 0,-4 2 0,-1 0 0,3 0 0,1 0 0,3 0 0,-1 0 0,1 0 0,-1 0 0,1 6 0,1-1 0,2-1 0,3-2 0,-1-2 0,-6 0 0,1 0 0,-1 0 0,1 0 0,-1 0 0,1 0 0,-1 0 0,-5-2 0,-2-3 0,-3-7 0,5 2 0,-6-1 0,-2-3 0,-4-2 0,-6 1 0,-6 3 0,-3-1 0,-3 5 0,1-2 0,-1-3 0,1 5 0,-1 0 0,1 2 0,-1 0 0,-5 1 0,0 5 0,2 0 0,1 0 0,8 0 0,1 0 0,-3 0 0,-1 0 0,-1 7 0,3 5 0,3 6 0,2 5 0,0 4 0,5 8 0,-3 0 0,2 0 0,4 5 0,4 1 0,3-2 0,3-2 0,0-4 0,3-2 0,-1-4 0,2-2 0,1 4 0,3-7 0,-1-5 0,1-3 0,1-10 0,2 2 0,3-5 0,-1-1 0,-6-1 0,1-5 0,-1-6 0,1-5 0,-1-7 0,1-5 0,-1-4 0,8-2 0,3 0 0</inkml:trace>
  <inkml:trace contextRef="#ctx0" brushRef="#br0" timeOffset="6767">7510 18 9005,'0'-10'0,"2"3"0,2 9 0,2 3 0,1 5 0,-3 7 0,2 3 0,-2 3 0,-2 4 0,-2 8 0,0 0 0,0 0 0,0 0 0,0 0 0,0 0 0,0 0 0,0 0 0,0 0 0,0-2 0,0-4 0,0 2 0,-2-6 0,-2 0 0,-2 1 0,-1 3 0,3-4 0,-2 0 0,2 0 0,-6 14 0,1-2 0</inkml:trace>
  <inkml:trace contextRef="#ctx0" brushRef="#br0" timeOffset="6967">7493 1153 9005,'0'10'0,"0"-2"0,7-8 0,3 0 0</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0T09:56:39.184"/>
    </inkml:context>
    <inkml:brush xml:id="br0">
      <inkml:brushProperty name="width" value="0.06" units="cm"/>
      <inkml:brushProperty name="height" value="0.06" units="cm"/>
      <inkml:brushProperty name="color" value="#CC0066"/>
    </inkml:brush>
  </inkml:definitions>
  <inkml:trace contextRef="#ctx0" brushRef="#br0">154 45 9052,'0'-6'0,"-2"-1"0,-1 2 0,0 0 0,0 0 0,1 3 0,2-2 0,0 2 0,0-3 0,0 4 0,0-2 0,0 3 0,0 3 0,0 1 0,1 3 0,0 1 0,2 0 0,-1 4 0,-2-2 0,0 3 0,3 2 0,-3 1 0,2 2 0,0-1 0,0 3 0,-1 0 0,1 3 0,-2-1 0,0-1 0,0-1 0,1-1 0,1 0 0,0 0 0,0-3 0,-2-3 0,0-4 0,0-2 0,0 0 0,0-4 0,0-3 0,0-3 0,0-4 0,0 3 0,0 0 0,0-1 0,2-1 0,0 0 0,3-4 0,-1 0 0</inkml:trace>
  <inkml:trace contextRef="#ctx0" brushRef="#br0" timeOffset="729">327 302 8950,'0'6'0,"0"0"0,1-2 0,1-2 0,-1-1 0,2-1 0,-3 0 0,0 3 0,-1 1 0,-1 2 0,0 2 0,-2 2 0,-1 2 0,-1 1 0,0 5 0,0 1 0,-1 3 0,1 1 0,-1 2 0,1-1 0,0 1 0,-1 0 0,1 0 0,-1-1 0,1-4 0,-1-2 0,3-3 0,0-4 0,0-3 0,0 0 0,-2-2 0,2 0 0,-2-2 0,0-1 0,0-3 0,2-1 0,1 0 0,0-2 0,2-2 0,-3 1 0,1-4 0,-1 0 0,2-3 0,-2 2 0,-1-1 0,-1-2 0,2 0 0,0 0 0,-1-1 0,-1 0 0,-1 0 0,1 0 0,0 0 0,-1 1 0,-1-4 0,-1 0 0,1-2 0,-2 1 0,2 2 0,-2-1 0,0 0 0,0-1 0,3 5 0,-1 0 0,2 3 0,2 3 0,2 0 0,-3 4 0,4 0 0,-2 3 0,4 0 0,1 1 0,-1 0 0,2-2 0,-3 0 0,0 3 0,0-1 0,0 2 0,0-3 0,0 5 0,2-2 0,-1-1 0,2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0:40:53.609"/>
    </inkml:context>
    <inkml:brush xml:id="br0">
      <inkml:brushProperty name="width" value="0.17143" units="cm"/>
      <inkml:brushProperty name="height" value="0.17143" units="cm"/>
      <inkml:brushProperty name="color" value="#F6630D"/>
    </inkml:brush>
  </inkml:definitions>
  <inkml:trace contextRef="#ctx0" brushRef="#br0">1035 62 9286,'18'0'0,"-1"0"0,-7 0 0,-3-4 0,-10-1 0,-3-3 0,-5 2 0,-4 1 0,-3 0 0,-3 0 0,-2 2 0,-7-2 0,-2 1 0,-2 2 0,-6-2 0,-1 1 0,-3 1 0,-3 2 0,3 0 0,-2 2 0,4 2 0,0 1 0,3 1 0,0 3 0,4 1 0,2 2 0,4-3 0,5 3 0,4-1 0,1 1 0,5-2 0,4 2 0,3 1 0,8-2 0,7 3 0,2-1 0,7-1 0,1-1 0,4 1 0,4-1 0,0-1 0,2-2 0,0 1 0,2 0 0,0 0 0,-1 0 0,0 0 0,0-1 0,-2 1 0,0 0 0,-1 0 0,1 0 0,-2-1 0,-1-1 0,-3-2 0,-3 2 0,-7 1 0,-2 1 0,-7 3 0,-3-1 0,-7-3 0,-6-1 0,-3-2 0,-4 2 0,-4-2 0,-3-1 0,-5 3 0,-4-1 0,-2 1 0,-1-2 0,1 6 0,-3-2 0,-2 2 0,-2 2 0,-2-1 0,4 4 0,1-1 0,2 1 0,4 1 0,6 3 0,2 1 0,3-2 0,3 0 0,6 0 0,0 0 0,2 2 0,4-1 0,5-1 0,3 1 0,2 0 0,5 2 0,2-1 0,2 1 0,4 1 0,2-1 0,4-2 0,0 1 0,3-2 0,-1 0 0,2-1 0,1-2 0,-1-1 0,3 1 0,3-4 0,2-2 0,-2 0 0,1-2 0,0-1 0,5-2 0,3-1 0,0-1 0,4-3 0,-1 0 0,0 0 0,1-4 0,3-2 0,-2-2-1,-1-1 0,-4 0 0,2 1 0,-3-2-8,-1-2 1,0-2 8,-3-3 0,3-1 0,-4 0 0</inkml:trace>
  <inkml:trace contextRef="#ctx0" brushRef="#br0" timeOffset="417">1265 637 9288,'5'13'0,"-2"2"0,-2 2 0,0 4 0,1 2 0,1 3 0,0 1 0,-2 2 0,1 0 0,1 0 0,0-3 0,-1-2 0,2-2 0,1-1 0,-3-5 0,1 2 0,2-3 0,-4-7 0,2-8 0,-2-6 0,-1-10 0,0-3 0,0-1 0,0 2 0,0-3 0,0-3 0,0-2 0,0-4 0,0-2 0,0-2 0,1-2 0,2 2 0,2 1 0,0 0 0,3 8 0,-2-1 0,1 4 0,2 6 0,3 2 0,2 6 0,2 2 0,-3 2 0,5 4 0,-1 0 0,-1 0 0,0 3 0,0 1 0,-1 1 0,4 1 0,-5 3 0</inkml:trace>
  <inkml:trace contextRef="#ctx0" brushRef="#br0" timeOffset="817">1672 557 9288,'11'-3'0,"1"3"0,-7 3 0,3 7 0,-2 3 0,-1 5 0,-3 0 0,2 6 0,0 1 0,2 0 0,-2 3 0,1 0 0,-1 2 0,-2-2 0,2 0 0,-1-2 0,-1 1 0,-1-1 0,-1-3 0,0-3 0,0-1 0,-1-2 0,-2-3-1,2-5 1,-4-9 0,2-7-5,-3-3 1,1-3 0,1-4 0,-1 0 1,0-1 1,3-3-1,-2 2 1,1-3 1,0-1 1,0-3 0,3-4 0,0 2 0,0 0 0,0 2 0,0-1 0,1 1 0,2-1 0,2 5 0,4 1 0,1 3 0,1 4 0,2-2 0,3 4 0,-1 2 0,0 3 0,2 0 0,2 5 0,0 0 0,2 1 0,0 1 0,-4 0 0,2 0 0,1 0 0,-1 0 0,2 0 0,-3 0 0,0 0 0,-4 0 0,3 4 0,-4 0 0</inkml:trace>
  <inkml:trace contextRef="#ctx0" brushRef="#br0" timeOffset="1300">2273 531 9259,'5'-9'0,"-1"4"0,-10-2 0,-4 5 0,-4 3 0,-3 3 0,4 5 0,-1 0 0,-2 0 0,0 4 0,-2 1 0,1 4 0,2 3 0,0 1 0,3 5 0,2-1 0,3 1 0,0 0 0,4 2 0,2 0 0,3 0 0,6-3 0,5-2 0,1-4 0,2-1 0,1-2 0,4-1 0,1-3 0,1 0 0,3-4 0,-3-4 0,3-1 0,0-2 0,4-1 0,-1-1 0,1 0 0,0 0 0,-2-1 0,1-2 0,-2-3 0,-4-2 0,-1-4 0,-5-1 0,1 0 0,0-3 0,-2-1 0,0 0 0,-3-1 0,-3 0 0,1-2 0,-6-2 0,-1 0 0,-1 1 0,-3 0 0,-3 2 0,-2 0 0,-3-2 0,-5 1 0,-2 2 0,-2 0 0,0 1 0,-5-1 0,-1 0 0,-3 1 0,0 3 0,-1 1 0,0 4 0,2 0 0,1 0 0,-1 2 0,2 1 0,1 3 0,1 2 0,2 1 0,2 1 0,0 2 0,2 3 0,5-2 0,6 3 0,0 3 0,1 3 0,7 1 0,0-2 0</inkml:trace>
  <inkml:trace contextRef="#ctx0" brushRef="#br0" timeOffset="1732">2768 487 9259,'13'5'0,"1"-1"0,7-4 0,-3 1 0,-1 2 0,-5 3 0,-5 5 0,1 3 0,-3 5 0,0 1 0,-2 4 0,-1-2 0,0 3 0,1 2 0,-1 1 0,-1 0 0,-1-3 0,0-2 0,0-2 0,0 3 0,0-4 0,0 0 0,0-1 0,0-2 0,0 1 0,0 0-2,0-4-4,0-2 1,0-13-1,0-7 3,0-7 0,0-5 0,0 2 1,0 0 1,0-3 1,0-4 0,-1-5-1,-1 2 1,-1 0 0,0-2 0,3-2 0,0 0 0,0-1 0,3 5 0,1-1 0,0 5 0,-1 3 0,4 3 0,-1 1 0,2 2 0,8 2 0,2 6 0,4 1 0,-2-1 0,0 4 0,0 1 0,1 1 0,-3 2 0,3 1 0,-1 2 0,0 1 0,0 0 0,3 1 0,1 0 0,-1 1 0,6 1 0,-1 1 0</inkml:trace>
  <inkml:trace contextRef="#ctx0" brushRef="#br0" timeOffset="2667">3979 566 9282,'-4'-13'0,"2"0"0,-4 4 0,4 0 0,-5 4 0,2 7 0,-3 9 0,2 6 0,2 6 0,3 1 0,-1 1 0,-1 2 0,0 0 0,4 2 0,1 1 0,1 2 0,4-1 0,-1 3 0,3-3 0,2 0 0,-1-3 0,3-3 0,0-4 0,1-2 0,3-1 0,2-6 0,1-2 0,0-3 0,8-3 0,-3-4 0,1 0 0,-2 0 0,-1-1 0,1-2 0,-1-3 0,-1-2 0,-2-2 0,-2 0 0,0-3 0,-1-1 0,-2-1 0,-1-2 0,-1-1 0,-3 0 0,-1 1 0,-2-2 0,-1-2 0,-1 0 0,1-3 0,-2 6 0,-8 10 0,3 6 0,-2 8 0,2 5 0,1 5 0,0 2 0,0-1 0,0 1 0,4 3 0,2 0 0,2 1 0,0 0 0,2 1 0,2-2 0,3-2 0,1 0 0,3 1 0,2-3 0,2-3 0,3-3 0,3-5 0,3-1 0,0-1 0,2-2 0,2-2 0,-4-3 0,2-3 0,-2-2 0,1-2 0,-6-2 0,-2-2 0,-3-3 0,-1-1 0,-4 0 0,-3-2 0,-2-1 0,-3-3 0,-3 0 0,-3-1 0,-2-2 0,-6-3 0,-4-2 0,-5 1 0,-2 1 0,-2 7 0,-1 2 0,0 2 0,-2 2 0,-3 3 0,3 3 0,-1 3 0,1 2 0,-3 3 0,3-1 0,2 0 0,0 2 0,1 5 0,1 2 0</inkml:trace>
  <inkml:trace contextRef="#ctx0" brushRef="#br0" timeOffset="3333">5190 328 9230,'0'-10'0,"0"-2"0,1 9 0,2 1 0,3 8 0,-1 7 0,1 8 0,1 5 0,1 2 0,1 9 0,-1-1 0,1 4 0,0 6 0,0-1 0,0 4 0,0-2 0,-1-4 0,-2 0 0,-1-4 0,-1-3 0,-2-2 0,0-5 0,0-4 0,1-3 0,-1 0 0,-1-2 0,-1-2 0,0 0 0,0-8 0,0-7-1,0-12 1,4-7-1,2-6 1,2 1-1,1-1 1,0-2-1,2 0 1,2-2 0,1 0 0,0-5 0,4 0 0,1-1 0,1-1 0,0 5 0,4-3 0,-1 3 0,0 1 0,-2 7 0,-3 9 0,0 3 0,-1 2 0,1 4 0,-1 0 0,-2 4 0,0 4 0,-3 5 0,0 2 0,1 0 0,-4 2 0,3 4 0,-3 0 0,-3 2 0,2 4 0,-3-3 0,1 2 0,0-1 0,-5 0 0,3 1 0,-1 0 0,0 1 0,0-4 0,-2 0 0,2-3 0,-1-1 0,4-2 0,-2-3 0,5-6 0,-6-2 0,9-8 0,-8-1 0</inkml:trace>
  <inkml:trace contextRef="#ctx0" brushRef="#br0" timeOffset="3800">5871 814 9226,'14'-9'0,"-1"0"0,-1 0 0,3 4 0,5 2 0,0-1 0,2 3 0,-2-3 0,1 1 0,2 0 0,0-1 0,4 1 0,0-2 0,-1 0 0,0-3 0,-2 2 0,-1-2 0,-2 0 0,0-4 0,-4 0 0,-3 1 0,-2 1 0,-3 1 0,-3-3 0,-3-2 0,-7-5 0,-5-1 0,-1 5 0,-4 0 0,-2 4 0,-1-1 0,-1 5 0,1-2 0,-2 2 0,-2 2 0,2 0 0,-4 3 0,1-1 0,-1 1 0,0 1 0,0 2 0,1 2 0,1 3 0,3 2 0,-1 2 0,5 2 0,1 2 0,1 7 0,3 3 0,1 1 0,2 2 0,2-1 0,4 1 0,0 0 0,0 3 0,4-3 0,2 3 0,3-3 0,3 0 0,-1-2 0,3-1 0,1-3 0,-1-3 0,3-1 0,-2-2 0,4-4 0,2-1 0,0-1 0,-1-1 0,2-2 0,0-3 0,2-2 0,1-1 0,0-1 0,-2-2 0,1-3 0,2-5 0,-2-2 0,0 0 0,-4 1 0,3-3 0,-2-1 0,-1 0 0,-4-3 0,-1-2 0,0-2 0,-2-3 0,0 0 0</inkml:trace>
  <inkml:trace contextRef="#ctx0" brushRef="#br0" timeOffset="4283">6517 664 9226,'0'-18'0,"0"6"0,0 0 0,0 1 0,0-3 0,0 10 0,0 12 0,0 10 0,0 2 0,0 7 0,0-2 0,0 1 0,0 0 0,0 1 0,0-1 0,0 1 0,0-1 0,0 1 0,0-1 0,0 1 0,0-5 0,0-1 0,0-2 0,0-2 0,0-2 0,0 0 0,0-8 0,0-5 0,0-14 0,0-6 0,1-7 0,0 1 0,2 3 0,1-4 0,-1-2 0,3-2 0,2-4 0,1 0 0,1-6 0,1 1 0,4-1 0,3 0 0,2 3 0,0 1 0,0 7 0,-4 8 0,-1 9 0,4 4 0,-4 3 0,1 5 0,-1 2 0,-1 3 0,-2 2 0,2 2 0,1 1 0,-1 1 0,0 6 0,-4 1 0,2 2 0,-1 4 0,-1 2 0,-1 1 0,0 2 0,-1-2 0,1 2 0,-1 0 0,-1-2 0,-1 0 0,-1-4 0,2-2 0,-2 0 0,-2-3 0,3-2 0,-3 1 0,0-6 0,-3 4 0,0-11 0,8-9 0,2-6 0</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0T09:56:47.549"/>
    </inkml:context>
    <inkml:brush xml:id="br0">
      <inkml:brushProperty name="width" value="0.06" units="cm"/>
      <inkml:brushProperty name="height" value="0.06" units="cm"/>
      <inkml:brushProperty name="color" value="#CC0066"/>
    </inkml:brush>
  </inkml:definitions>
  <inkml:trace contextRef="#ctx0" brushRef="#br0">1155 91 9075,'4'0'0,"0"0"0,-3-2 0,0-1 0,-4-1 0,-3-1 0,0-1 0,-4 0 0,-2 0 0,0-1 0,-1 1 0,-2-1 0,0 2 0,-2 0 0,3 0 0,-2 0 0,1 0 0,0 1 0,0 1 0,3 1 0,2 0 0,1 1 0,0 0 0,0 1 0,1 0 0,1 0 0,3 2 0,0 1 0,-1 0 0,0 2 0,0 1 0,1 1 0,2-1 0,-1 0 0,1 1 0,0-1 0,0 1 0,3 2 0,0 1 0,1 0 0,3 1 0,0-1 0,2 0 0,2 1 0,2 0 0,-1 0 0,1-2 0,0 1 0,-1-3 0,3 1 0,-1-1 0,-1-3 0,1 1 0,-2-3 0,1-1 0,-1 0 0,-2-1 0,1 0 0,-2-1 0,-1-1 0,1 1 0,-1-3 0,0-2 0,1-2 0,-1 1 0,1-2 0,-1 2 0,1 1 0,-2-3 0,0 1 0,-1 2 0,-1 1 0,0 1 0,-2-3 0,1 1 0,0 2 0,-2-1 0,0 3 0,0-2 0,0 3 0,0 1 0,0 3 0,0 4 0,0-1 0,0 3 0,0-1 0,0 1 0,0 0 0,0 0 0,0 3 0,1-2 0,1 2 0,-1-1 0,1 0 0,-1-1 0,-1 0 0,0 0 0,2-1 0,0-1 0,-1-1 0,0-3 0,-1 0 0,1-2 0,1 0 0,-1-1 0,3-2 0,-1-1 0,-2-2 0,3-2 0,-1-1 0,4 1 0</inkml:trace>
  <inkml:trace contextRef="#ctx0" brushRef="#br0" timeOffset="484">1270 142 9075,'-3'3'0,"0"-2"0,3 4 0,0 0 0,0 0 0,0 2 0,0 2 0,0 2 0,0 0 0,2 0 0,0 0 0,-1 1 0,1 0 0,-1 0 0,1-1 0,0 0 0,-1-3 0,-1 0 0,0-1 0,2 0 0,-1-1 0,1 1 0,-1-4 0,-1-1 0,0-4 0,0-1 0,1-4 0,0 1-1,1-1 0,1-2 0,-2-1 1,2-1-1,1 1 0,0 2 0,3-1 1,-1 0-1,0 1 1,1-1 0,-1 3 0,1 0 0,2 2 0,-1-1 0,2 2 0,1 2 0,-1 0 0,2 2 0,-3 0 0,0 3 0,0 2 0,2-1 0,-2 5 0,-2 0 0,1 0 0,-2 1 0,0 2 0,-1 0 0,-1 0 0,-2-1 0,2 2 0,-2-1 0,0 0 0,1 2 0,-1-5 0,-1 0 0,0-2 0,-1 1 0,0 0 0,0-1 0,-1-2 0,-1-2 0,1-1 0,-1-3 0,2 0 0,0 0 0</inkml:trace>
  <inkml:trace contextRef="#ctx0" brushRef="#br0" timeOffset="899">1822 469 9005,'3'0'0,"1"-2"0,-2 0 0,-1-3 0,0 1 0,-2-2 0,-3-1 0,-3 1 0,-2 0 0,-1-1 0,-3-1 0,-1-2 0,-2 1 0,0 0 0,-1 0 0,-1 1 0,2 0 0,0 2 0,-1 0 0,2 2 0,2 0 0,1 0 0,1 2 0,2 0 0,-1 1 0,2 2 0,0 1 0,3 3 0,3 0 0,-1 4 0,1 0 0,1 1 0,3 1 0,-1 2 0,4-1 0,1 2 0,2 1 0,4-2 0,-2 2 0,2-1 0,1-1 0,2 0 0,0-1 0,-1 1 0,0-3 0,-1 0 0,0-4 0,2 0 0,0 1 0,-3-3 0,-1 0 0,0-2 0,-1 0 0,2-1 0,-2-2 0,0-1 0,-2-3 0,2 0 0,-2-4 0,1-1 0</inkml:trace>
  <inkml:trace contextRef="#ctx0" brushRef="#br0" timeOffset="1164">1867 322 9003,'-4'-3'0,"0"2"0,2-1 0,1 1 0,-3 1 0,2 1 0,0 1 0,1 2 0,1 2 0,-2 3 0,0 2 0,1 2 0,0 2 0,1-1 0,0 4 0,0 1 0,0 2 0,0 0 0,0-2 0,1 0-3,1-2 0,-1 0 1,1-3-1,-2-1-2,0-1 1,0-1-1,0-5-5,0 1 7,0-1 1,0-1 0,0-1 2,0-3 0,0 2 0,0-3 0</inkml:trace>
  <inkml:trace contextRef="#ctx0" brushRef="#br0" timeOffset="1667">2476 790 8803,'0'-7'0,"-1"1"0,-1 0 0,-2-1 0,-2 1 0,-3-3 0,-2-2 0,-2-1 0,-2-1 0,-1 2 0,-4 1 0,-1-1 0,0 1 0,0 1 0,2 2 0,2 1 0,2 2 0,1 1 0,2 3 0,2 0 0,1 0 0,4 5 1,2 2-1,0 1 0,1 1 0,2 1 0,0 3 1,2 0-1,3 2 0,3-1 0,1 3 0,1-1 0,1 1 0,2-3 0,1 1 0,1-2 0,-1 0 0,0-3 0,-1-1 0,0 0 0,-1 0 0,1-3 0,-1-3 0,-1 0 0,-2-1 0,-1-2 0,-1 0 0,2 0 0,-1 0 0,1-1 0,0-3 0,-2-2 0,3-5 0,0 1 0</inkml:trace>
  <inkml:trace contextRef="#ctx0" brushRef="#br0" timeOffset="1963">2527 630 8805,'0'-5'0,"0"1"0,0-1 0,0-1 0,0 0 0,0 2 0,0 2 0,0 5 0,0 3 0,0 4 0,-2 3 0,0 0 0,1 2 0,0 2 0,0 0 0,0 0 0,-1 3 0,0 0 0,1 2 0,1-1 0,0 0 0,-2 0 0,1-2 0,-1-2 0,1 1 0,1-2 0,0-3 0,0-2 0,0-2 0,0 1 0,0-3 0,0 1 0,0-3 0,0 0 0,0-5 0,0 0 0,0-3 0,0-3 0,6 0 0,1-1 0</inkml:trace>
  <inkml:trace contextRef="#ctx0" brushRef="#br0" timeOffset="2546">2797 950 8839,'4'-2'0,"0"-1"0,1 0 0,-1 1 0,-1-3 0,0 0 0,-1 2 0,-2-2 0,0 0 0,-3 0 0,-1-2 0,-4-1 0,-4-2 0,-2 1 0,0 0 0,-1-1 0,0 1 0,0 1 0,-2 1 0,1 0 0,0 1 0,1 0 0,0 2 0,4 2 0,0 1 0,0 1 0,2 0 0,-1 0 0,2 1 0,-1 1 0,1 2 0,1 3 0,2 0 0,0 2 0,2 2 0,1-2 0,0 1 0,1 1 0,0 1 0,2 1 0,1 0 0,2 0 0,5 1 0,1 0 0,1 1 0,2-1 0,-2-3 0,4-1 0,0 0 0,0 0 0,-2-2 0,3 1 0,-1-2 0,0-1 0,0 1 0,0-1 0,0 0 0,-1-2 0,-1-1 0,-2-3 0,0 0 0,0 0 0,-2-4 0,-2-1 0,-2-4 0,0-1 0,-2-1 0,-1-4 0,-1 0 0,-1-2 0,0 2 0,-1-1 0,-1 0 0,-3 2 0,0 1 0,-2 2 0,0 1 0,-1 1 0,-2-1 0,-2 3 0,0-2 0,1 1 0,1 1 0,-3 1 0,0 1 0,0 1 0,1 3 0,1-2 0,3 3 0,1 0 0,3 0 0,0 0 0,1 3 0,2 1 0,3 2 0,2 0 0,5 3 0,1 1 0</inkml:trace>
  <inkml:trace contextRef="#ctx0" brushRef="#br0" timeOffset="3180">2970 1059 8839,'-7'0'0,"1"-2"0,0 0 0,2-3 0,1 4 0,4-2 0,1 3 0,2 0 0,2 1 0,0 1 0,1 3 0,2-2 0,2 1 0,0 1 0,0 1 0,2 0 0,-1-1 0,3-1 0,1 1 0,1 1 0,3 1 0,-1 0 0,0-1 0,0 2 0,0-3 0,-2 0 0,-2-1 0,-2 1 0,-3-3 0,-3-1 0,-6-3 0,-2-2 0,-3-2 0,-4-1 0,-2-1 0,0 0 0,0-4 0,-3 2 0,-1 0 0,-1-1 0,1 0 0,-2-1 0,-1 1 0,1 0 0,-1 3 0,-2 0 0,-1 1 0,1 0 0,0 1 0,0 2 0,0 1 0,2 0 0,1 3 0,4-2 0,2 3 0,1 1 0,2 3 0,1-1 0,2 2 0,-1 1 0,3 0 0,0 0 0,2 2 0,0 0 0,2-1 0,1 1 0,0 1 0,1 1 0,3 1 0,0 0 0,2-2 0,0 1 0,2 2 0,1 0 0,1-1 0,0-1 0,3-1 0,-1 0 0,0 0 0,2-1 0,1 1 0,0-1 0,1-1 0,1-1 0,1-1 0,1-1 0,1-1 0,-3-1 0,3 2 0,-2-2 0,0-1 0,4-1 0,-3 2 0</inkml:trace>
  <inkml:trace contextRef="#ctx0" brushRef="#br0" timeOffset="3664">3579 1277 8839,'-6'-3'0,"-1"-1"0,1-1 0,0-2 0,-1 1 0,0-1 0,-2 1 0,2-3 0,-5 1 0,-1-1 0,-1 0 0,-4 1 0,-1-2 0,-2 1 0,1 1 0,0 1 0,1 0 0,1 2 0,1 0 0,4 2 0,0 1 0,4 0 0,2 1 0,3 3 0,2 2 0,1 3 0,3 1 0,1 0 0,4 0 0,3 2 0,1 0 0,1 1 0,1-1 0,0 1 0,2 2 0,0-1 0,-1-1 0,0 1 0,0-2 0,2 3 0,0-1 0,-1 1 0,0-2 0,0 0 0,0 0 0,0 2 0,-3 0 0,0 1 0,-2-2 0,-4-1 0,1 2 0,-2-2 0,-2 0 0,1-4 0,-3 2 0,1-2 0,0 0 0,-4-3 0,-1-1 0,0 0 0,-2-1 0,-2-2 0,-1 0 0,-3 0 0,-1-2 0,-1-2 0,-2-2 0,0-2 0,-2 0 0,0 0 0,-1-2 0,1 0 0,2 0 0,-1 2 0,1-2 0,1 0 0,0 0 0,1 2 0,1-1 0,1 2 0,3 1 0,4-1 0,2-1 0,1-1 0,2 1 0,1 1 0,4 2 0,2 0 0,6 0 0,0 1 0</inkml:trace>
  <inkml:trace contextRef="#ctx0" brushRef="#br0" timeOffset="4182">3656 1322 8839,'4'7'0,"1"-3"0,-2 0 0,-1 1 0,1 1 0,0 0 0,-1 1 0,0-1 0,-1 1 0,0 2 0,-1 1 0,0 0 0,0 1 0,0 0 0,0 2 0,-1 0 0,-1-1 0,1-1 0,-1 0 0,1-1 0,-1 0 0,0 0 0,-1-4 0,0 0 0,1 1 0,1-3 0,-1 0 0,1-2 0,-2 0 0,3-4 0,0-2 0,1-3 0,1-1 0,2-1 0,2-1 0,0 2 0,2-3 0,0-1 0,3 0 0,0 0 0,1 1 0,-2 1 0,2 1 0,2 0 0,2 3 0,-1 1 0,1 1 0,0 3 0,-2-1 0,1 1 0,-1 1 0,1 3 0,-1 2 0,-3 2 0,-1 1 0,-1 3 0,-3-1 0,0 1 0,-2 0 0,1 5 0,-3-3 0,-1 0 0,0 1 0,-1 1 0,0 0 0,0 0 0,0 0 0,0-1 0,0 1 0,0 0 0,0-2 0,-2 0 0,0-4 0,1-1 0,0 1 0,-1-1 0,0 0 0,-1-4 0,1-2 0,-1-4 0,1-4 0,-1-2 0,1-3 0,2-1 0,0-1 0,0-2 0,0-3 0,0-1 0,0-4 0</inkml:trace>
  <inkml:trace contextRef="#ctx0" brushRef="#br0" timeOffset="4396">4047 1354 8877,'-2'9'0,"0"-1"0,1 0 0,0-1 0,1 0 0,0-1 0,0 1 0,0-1 0,0 0 0,1 1 0,1-1 0,-1 1 0,1-1 0,1 1 0,-1-1 0,1 0 0,-1-1 0,2-1 0,2-1 0,0 2 0,0-2 0,1-4 0,-1-1 0,4-2 0,0-2 0,2-1 0</inkml:trace>
  <inkml:trace contextRef="#ctx0" brushRef="#br0" timeOffset="4716">4426 1245 8825,'-7'4'0,"1"-1"0,0 0 0,2 1 0,1 2 0,3 3 0,-1 1 0,-1 3 0,2 2 0,-3 2 0,2 3 0,-1 1 0,1 0 0,-2 2 0,1 1 0,-3-2 0,2 3 0,-1-3 0,1 0 0,-1 0 0,0 2 0,-3-1 0,2 0 0,0-2 0,0-1 0,1-1 0,0 0 0,-1-2 0,3-1 0,-1-4 0,0-1 0,2 0 0,-2-1 0,1 1 0,0-3 0,1-4 0,-1-1 0,-1-3 0,-2-3 0,3-3 0,-1-2 0,2-5 0,-1 0 0,1-4 0,1 0 0</inkml:trace>
  <inkml:trace contextRef="#ctx0" brushRef="#br0" timeOffset="4930">4208 1560 8857,'6'-4'0,"1"2"0,-1 1 0,1 1 0,1 1 0,1 1 0,2 4 0,-1 5 0,1 1 0,-1 1 0,1 2 0,2 0 0,-1-1 0,-1 0 0,2 1 0,-1-1 0,-1-1 0,1-2 0,0-1 0,1 1 0,-1-3 0,-1 0 0,0-3 0,-2 0 0,1-1 0,-1-1 0,2 0 0,-3-2 0,0 1 0,-1 0 0,0-2 0</inkml:trace>
  <inkml:trace contextRef="#ctx0" brushRef="#br0" timeOffset="6099">218 411 8839,'7'0'0,"0"0"0,1 0 0,0 0 0,1 0 0,-2 0 0,1 0 0,0-2 0,1 1 0,-1-1 0,1 0 0,-1 0 0,1 1 0,-1-3 0,0 1 0,-1-2 0,0 1 0,-4-2 0,0 0 0,-3 0 0,-3-1 0,-2 0 0,-5-2 0,-2-1 0,-1-2 0,-4-1 0,0 0 0,-2 1 0,0 1 0,0 2 0,-1 2 0,1 1 0,0 0 0,0 0 0,0 2 0,2 2 0,2 1 0,1 1 0,2 0 0,0 1 0,1 1 0,2-1 0,2 4 0,1 2 0,-1 0 0,1 3 0,0-2 0,2 2 0,2 0 0,1 2 0,1-1 0,1 1 0,1 1 0,2 0 0,4 0 0,1-1 0,1 1 0,1 1 0,2 0 0,0-3 0,-1-1 0,1 1 0,0-2 0,1-2 0,1 1 0,-2-2 0,2 0 0,-1-2 0,-1-2 0,-1-1 0,1-1 0,0 0 0,0 0 0,-1-1 0,-1-1 0,0-2 0,0-2 0,-1-1 0,-2-1 0,-1-1 0,0-1 0,-1 1 0,0-1 0,-2 1 0,-2 1 0,0 1 0,-1 1 0,1-1 0,0 1 0,-2 1 0,0 2 0,-2 0 0,0 1 0,-2 2 0,2 0 0,-1 0 0,1 1 0,0 1 0,1 2 0,-1 2 0,1 0 0,-1 1 0,1-1 0,0 3 0,1 0 0,0 0 0,0 0 0,0 3 0,0-2 0,0 3 0,0-1 0,0 1 0,1-1 0,1 0 0,2-2 0,2-2 0,0 2 0,1-2 0,2 1 0,-2-2 0,2-2 0,0-1 0,-1-1 0,4-1 0,-2-2 0,0 0 0,1 0 0,-2 0 0,1-1 0,-1-1 0,-1-2 0,-1-3 0,-1-1 0,1-3 0,-1-1 0,0-1 0</inkml:trace>
  <inkml:trace contextRef="#ctx0" brushRef="#br0" timeOffset="6330">513 482 8839,'0'-6'0,"0"-1"0,1 3 0,0 0 0,1-1 0,0-1 0,-1-1 0,-2 2 0,-1 1 0,0 1 0,-1 6 0,0 1 0,1 1 0,1 2 0,0-1 0,-1 1 0,-1 2 0,3 1 0,0 1 0,-2-1 0,1 1 0,-1 2 0,1 0 0,1 0 0,0-1 0,0 1 0,1 0 0,1 0 0,1-2 0,4-1 0,-1 2 0,1 0 0,1-2 0,1-1 0,1 0 0,2-1 0,2 1 0,2-4 0,0 0 0,2 0 0,1-1 0,0 2 0</inkml:trace>
  <inkml:trace contextRef="#ctx0" brushRef="#br0" timeOffset="6683">956 751 8839,'2'-8'0,"0"-1"0,0 1 0,-2 1 0,0 1 0,0-1 0,-1 2 0,-1-1 0,-2 0 0,-2-1 0,-1-1 0,-1 1 0,-1-1 0,-1 0 0,-3-4 0,-2 2 0,-2-2 0,-1 2 0,2-2 0,-1 4 0,0 0 0,0 1 0,2 3 0,2 0 0,1 1 0,1 2 0,2 0 0,2 2 0,1 1 0,0 1 0,2 4 0,1 0 0,0 1 0,3 0 0,-2 2 0,1 0 0,1 0 0,0 1 0,1 2 0,1 0 0,2 2 0,2-1 0,1 1 0,1-1 0,0 1 0,4-1 0,-2 0 0,2 0 0,1-1 0,0-3 0,0-1 0,0 0 0,0-1 0,-1 0 0,1-4 0,0-2 0,0-1 0,0-1 0,-1 0 0,1-1 0,0-1 0,0-1 0,-1-4 0,-1 1 0,4-6 0,-2-2 0</inkml:trace>
  <inkml:trace contextRef="#ctx0" brushRef="#br0" timeOffset="6964">1033 559 8839,'-4'0'0,"-1"0"0,3 0 0,-2 0 0,2 0 0,-2 1 0,1 1 0,2 2 0,-2 2 0,1 2 0,0 2 0,-1 0 0,2 3 0,-1 4 0,1 2 0,1 0 0,0 3 0,1 1 0,1 0 0,2 1 0,-1-3 0,0 0 0,-1-2 0,0-2 0,1 0 0,-1-4 0,0 0 0,-1-3 0,0-4 0,-1-2 0,0-3 0,-1-1 0,-1-4 0,-1-2 0,-2-3 0,1-1 0,-3-5 0,-3-2 0</inkml:trace>
  <inkml:trace contextRef="#ctx0" brushRef="#br0" timeOffset="7163">577 251 8983,'-5'-3'0,"0"-1"0,2 0 0,1 0 0,2 3 0,0 1 0,3 4 0,4 2 0,1 2 0,1 1 0,1 1 0,0-2 0,3 2 0</inkml:trace>
  <inkml:trace contextRef="#ctx0" brushRef="#br0" timeOffset="7829">1450 899 8773,'3'6'1,"-2"-2"1,3-1-2,-2 0 0,3-2 0,-3 3 0,-1 1 0,0 1 0,-1 0 0,0 2 0,0 0 0,0 1 0,0 3 0,0-1 0,0 3 0,0-2 0,-1 1 0,0-1 0,-1-1 0,0 1 0,2-1 0,0-1 0,0-1 0,-3-2 0,1-3 0,1 1 0,-3-2 0,4-1 0,-3-4 0,2-3 0,-1 0 0,1-4 0,-1 0 0,2-1 0,2-1 0,0-2 0,1 1 0,1 1 0,-1 0 0,2 3 0,1-2 0,0 0 0,1 3 0,-1-1 0,1 2 0,1 0 0,1 2 0,2 1 0,-1 3 0,1 0 0,-1 0 0,1 1 0,1 1 0,0 2 0,-2-1 0,-1 3 0,2-2 0,0 2 0,1 0 0,-1 1 0,-1-1 0,-1 1 0,-1-1 0,-3 0 0,-2 1 0,1-1 0,0 1 0,-3-1 0,2 0 0</inkml:trace>
  <inkml:trace contextRef="#ctx0" brushRef="#br0" timeOffset="8350">1745 1155 8776,'4'0'0,"0"0"0,1 0 0,1 0 0,0 0 0,1 0 0,-1 1 0,1 1 0,1 0 0,1 2 0,1 0 0,2 0 0,2 2 0,2-2 0,0 2 0,2 0 0,1-2 0,0 1 0,-1-1 0,-1 2 0,-3-2 0,-4-2 0,-1-1 0,-1 1 0,-4-2 0,-2 0 0,-4-3 0,-4-4 0,-5 0 0,-1-3 0,-1 0 0,-2 0 0,0-2 0,-2 0 0,-1 1 0,2 2 0,-1-3 0,0 2 0,0 1 0,-1 0 0,1 3 0,-1 0 0,1 2 0,0-1 0,3 3 0,-1 0 0,1 2 0,1 0 0,2 0 0,2 0 0,0 3 0,4 0 0,-1 3 0,3 1 0,1-1 0,2 4 0,0 0 0,0 0 0,2 1 0,3 0 0,3 4 0,3 0 0,1-1 0,1 0 0,0 0 0,2 1 0,0 0 0,2-2 0,-2 0 0,0 0 0,0 0 0,1-3 0,1 0 0,-1 0 0,-1-3 0,0 0 0,2 0 0,0-1 0,-1-2 0,3 1 0,-2-2 0,1 0 0,2-1 0,-1 3 0,3-4 0,1 2 0</inkml:trace>
  <inkml:trace contextRef="#ctx0" brushRef="#br0" timeOffset="8734">2463 1470 8776,'-3'0'0,"-1"0"0,2 0 0,-2-3 0,-2-2 0,-1-3 0,-1 1 0,-1-2 0,-2-1 0,-3 0 0,1-3 0,-4-1 0,-2-1 0,-1 0 0,-1 2 0,-2 1 0,0 1 0,0 3 0,4 1 0,-1 2 0,2 2 0,3 0 0,1 1 0,3 4 0,3 1 0,3 0 0,0 2 0,3 3 0,0 1 0,2 1 0,0-1 0,0 1 0,2 2 0,0 0 0,3 0 0,0-1 0,2 0 0,2 1 0,2 0 0,0 1 0,1-1 0,1-2 0,0 2 0,0-3 0,2 1 0,2 1 0,2-1 0,0 0 0,0 0 0,0-3 0,4 1 0,0 0 0,2 1 0,1-1 0,-1-1 0,1-1 0,0 0 0,2 4 0,1 0 0</inkml:trace>
  <inkml:trace contextRef="#ctx0" brushRef="#br0" timeOffset="9297">2765 1656 8776,'-3'-7'0,"-2"1"0,0-3 0,-2-2 0,-2-2 0,-2-2 0,-3 0 0,-2-3 0,-2 1 0,-2 2 0,-1 0 0,2 3 0,0 2 0,0 3 0,2 1 0,3 4 0,3 1 0,2 0 0,3 2 0,1 1 0,2 2 0,1 2 0,1 0 0,-1 1 0,1 0 0,1 2 0,0 0 0,0 4 0,1 0 0,1 0 0,1 2 0,4 1 0,-1-1 0,1 1 0,2 1 0,2-2 0,1 0 0,1 1 0,-1-3 0,1 2 0,0-2 0,0-2 0,1-2 0,0-3 0,-2 1 0,0-1 0,0-2 0,0-2 0,-1-1 0,-3-1 0,0-1 0,-1-1 0,0-2 0,2-2 0,-3-3 0,-2 0 0,0-1 0,-1-1 0,1 1 0,0 0 0,-2 0 0,-1 3 0,-1-1 0,0 2 0,0 0 0,0 1 0,0 1 0,0 3 0,-1-2 0,-1 6 0,1 0 0,-1 4 0,1-1 0,1 0 0,0 3 0,0 0 0,0 1 0,0 2 0,0 0 0,1 1 0,1 2 0,3-1 0,0 1 0,2-2 0,0 0 0,1 0 0,2 1 0,1 0 0,0-3 0,0-1 0,1-1 0,2-4 0,0 0 0,1-3 0,0-1 0,-2-1 0,2-1 0,0-1 0,0-5 0,0-3 0,2-3 0</inkml:trace>
  <inkml:trace contextRef="#ctx0" brushRef="#br0" timeOffset="9584">3053 1681 8776,'-3'-3'0,"3"-3"0,-2 2 0,1-2 0,-2 0 0,-1-1 0,1 1 0,-3 2 0,2 2 0,-2 2 0,2 0 0,0 0 0,1 2 0,-1 3 0,2 2 0,-2 3 0,2 2 0,0 1 0,1 5 0,1-1 0,0 1 0,0 1 0,1 1 0,1-1 0,0 1 0,2 1 0,0 1 0,3 2 0,-1-4 0,1-2 0,-1 0 0,1-2 0,1-1 0,0-2 0,2-1 0,-2-6 0,1 1 0,1-1 0,0-2 0,1-2 0,0-2 0,0 0 0,1 0 0,2-2 0,1-3 0,2-3 0,4-2 0,2-3 0</inkml:trace>
  <inkml:trace contextRef="#ctx0" brushRef="#br0" timeOffset="9881">3329 1739 8776,'0'-6'0,"0"-1"0,0 3 0,-1 0 0,-1 2 0,1-1 0,-4 4 0,3 2 0,0 3 0,-1 2 0,2 3 0,-3 0 0,2 2 0,0 1 0,-1 1 0,1 2 0,1 1 0,0 0 0,1 2 0,0 2 0,1 0 0,1 1 0,-1 2 0,3-2 0,-1 0 0,1-2 0,0-1 0,2-1 0,-1 0 0,-1-2 0,0-4 0,0-5 0,-1-1 0,0 0 0,-2-4 0,3 0 0,1-1 0,1 1 0,1-1 0,2-2 0,1 0 0,3 0 0,2-3 0,2-1 0</inkml:trace>
  <inkml:trace contextRef="#ctx0" brushRef="#br0" timeOffset="10250">3778 1835 8801,'0'-6'0,"0"0"0,0-1 0,0 1 0,0 2 0,0 2 0,0 4 0,0 3 0,0 3 0,0 1 0,0 3 0,0 1 0,0 1 0,-2 1 0,0 1 0,0 0 0,2-1 0,-3 3 0,1-3 0,-1-1 0,0-1 0,0 0 0,2-1 0,-2 0 0,-1-2 0,1-2 0,-2 1 0,1-2 0,1-1 0,-1 1 0,2 1 0,0 2 0,2-1 0,0 2 0,0 2 0,0 0 0</inkml:trace>
  <inkml:trace contextRef="#ctx0" brushRef="#br0" timeOffset="10547">3682 2374 8801,'4'2'0,"0"0"0,-2 1 0,2-3 0,-1 2 0,0 1 0,-2 2 0,1 0 0,0-3 0,-2 2 0,0-3 0,0 2 0,-2-3 0,1 0 0,-2-3 0,0-1 0,2 1 0,-1-2 0,2 0 0,-3 0 0,-1-2 0</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0T09:57:09.180"/>
    </inkml:context>
    <inkml:brush xml:id="br0">
      <inkml:brushProperty name="width" value="0.06" units="cm"/>
      <inkml:brushProperty name="height" value="0.06" units="cm"/>
      <inkml:brushProperty name="color" value="#CC0066"/>
    </inkml:brush>
  </inkml:definitions>
  <inkml:trace contextRef="#ctx0" brushRef="#br0">7 1443 9297,'-4'0'0,"2"0"0,2-3 0,2 0 0,3-4 0,0 0 0,2-1 0,2 0 0,2-3 0,3-1 0,1-2 0,5-2 0,0-2 0,2-1 0,2-1 0,1 0 0,0 0 0,-1 1 0,0 0 0,-3 0 0,3-1 0,-1 2 0,0 1 0,1-2 0,-2 3 0,0-1 0,1 0 0,-1 0 0,-2 0 0,-4 2 0,-2 2 0,-2 2 0,0 1 0,-3 1 0,-2 1 0,1 1 0,-4 0 0,-1 1 0,0 2 0,-3 1 0,-1 4 0,-1 1 0,-1-1 0,-4 2 0</inkml:trace>
  <inkml:trace contextRef="#ctx0" brushRef="#br0" timeOffset="565">385 892 9377,'0'3'0,"0"0"0,0-4 0,1 0 0,1-1 0,0-1 0,2 2 0,1-2 0,1-1 0,2 2 0,1-2 0,1 1 0,2-1 0,2 0 0,2-2 0,0-1 0,2 1 0,1-1 0,2 1 0,0 0 0,0-1 0,1 1 0,-1-1 0,-2 2 0,-1 0 0,-2 0 0,2 2 0,-2 1 0,0-1 0,1-2 0,-2 3 0,-1 1 0,-3 0 0,0-1 0,-2 0 0,-1 1 0,-1 0 0,-3 1 0,0 1 0,-1 1 0,-1-1 0,-2 3 0,0 1 0,0 1 0,0 0 0,-1 2 0,-1 0 0,-2 0 0,-2 3 0,-1 0 0,-2 1 0,0 1 0,-2 1 0,0 0 0,0 1 0,1 0 0,-1 0 0,-1 0 0,0-1 0,2-1 0,2 0 0,0 0 0,-1 0 0,4-2 0,-1-1 0,0-1 0,3-3 0,1-1 0,2-5 0,0 1 0,2-2 0,0-4 0,2 0 0,1 0 0,4-5 0,1 0 0</inkml:trace>
  <inkml:trace contextRef="#ctx0" brushRef="#br0" timeOffset="1616">1232 321 9691,'-6'6'-43,"-1"-2"0,1-2 0,-1-1 0,1-1 24,0 0 1,-1-2 0,1-1 0,1 0 17,1 0 0,3 0 1,-1 1-1,0-2 1,0 1 0,1-3 0,-1 2 0,2-2 0,0 0 0,2-1 0,3 1 0,0 0 0,2-2 0,0 1 0,1-3 0,3 0 0,1 2 0,1 0 0,1 0 0,1 0 0,1 0 0,3 1 0,0 1 0,1 2 0,2 0 0,1 0 0,-1 2 0,0 1 0,-2 1 0,-1 0 0,0 0 0,0 0 0,-2 3 0,-2 2 0,-2 2 0,-3 1 0,0 3 0,-5-2 0,0 1 0,-3-1 0,-2 2 0,0 0 0,0 1 0,-2 1 0,-5 0 0,-4 0 0,-1-1 0,-3 1 0,-2 2 0,-2 1 0,0 0 0,0-1 0,-3 0 0,1-2 0,-1 1 0,0 1 0,2-3 0,-2 2 0,1-3 0,0 1 0,-2-2 0,3 0 0,1-1 0,0-1 0,4 1 0,0 0 0,2-2 0,3 1 0,0-4 0,4 0 0,2 0 0,2 0 0,4-2 0,0-1 0,2-1 0,1 0 0,1 0 0,0 0 0,1 0 0,2 0 0,1 0 0,3 0 0,0 0 0,2 0 0,1 0 0,4 0 0,-1-1 0,0-1 0,1 1 0,2-3 0,0 0 0,1 1 0,2 1 0,-1 0 0,0-1 0,-1 1 0,-1-1 0,-3 2 0,-2-1-2,-2 0 1,-4 2 0,-1 0-12,0 0 13,-5 0 0,-5 0 0,-3 0 0</inkml:trace>
  <inkml:trace contextRef="#ctx0" brushRef="#br0" timeOffset="2365">2015 218 9519,'0'-6'0,"0"-1"0,0 1 0,0 2 0,0-1 0,-1 1 0,-1 1 0,1-1 0,-1 2 0,1 2 0,1 0 0,0 3 0,0 4 0,0 1 0,0 0 0,0 2 0,0 0 0,0 0 0,0 1 0,0 2 0,0 0 0,0 2 0,0-1 0,0 1 0,0 0 0,0 0 0,0 2 0,0-1 0,-1 0 0,-1-1 0,1 3 0,-3-3 0,2-1 0,0-1 0,-1-1 0,1-1 0,1-2 0,0-2 0,1-1 0,0 1 0,1-4 0,1-1 0,2-1-4,2-1 1,2 0 0,2-1 3,2-1 0,3-1 0,4-4 0</inkml:trace>
  <inkml:trace contextRef="#ctx0" brushRef="#br0" timeOffset="2834">2348 391 9433,'2'-4'0,"0"0"0,1 0 0,-1-3 0,0 1 0,0 1 0,-2 1 0,-3 2 0,-1-2 0,-3 2 0,-1 0 0,0 1 0,-3 1 0,-2 0 0,-1 0 0,-2 0 0,1 0 0,-1 1 0,-1 1 0,-1 0 0,3 2 0,-1 1 0,0 1 0,3-1 0,3 0 0,1 0 0,1 0 0,1 3 0,2 0 0,0 1 0,3 0 0,1-2 0,2 2 0,1-2 0,3-1 0,3 3 0,3-1 0,1 0 0,1-1 0,0 0 0,2-2 0,-1 0 0,1 0 0,0-3 0,1 1 0,0 0 0,-1-1 0,3-2 0,-1 0 0,0 0 0,0 0 0,-3-2 0,0-1 0,-2 0 0,-1-2 0,-3-1 0,0 0 0,-2-2 0,-2 0 0,-3 1 0,1-2 0,-1 0 0,-1 0 0,-2 0 0,-1 1 0,-1 0 0,-3 0 0,0 1 0,-3 0 0,0 0 0,0 0 0,-1-1 0,-1 4 0,0-1 0,2 1 0,0 0 0,-2 3 0,2-1 0,-2 0 0,3 1 0,0 1 0,2 0 0,4 0 0,-3 3 0,3 1 0</inkml:trace>
  <inkml:trace contextRef="#ctx0" brushRef="#br0" timeOffset="3181">2566 186 9433,'0'-9'0,"0"2"0,0-2 0,0 2 0,0 3 0,0-1 0,0 4 0,0-1 0,0 4 0,0 2 0,0 3 0,0 1 0,1 1 0,1 1 0,-1 1 0,3 1 0,0 2 0,-1 1 0,1-1 0,1 3 0,-1-1 0,1 0 0,-1 1 0,-1 1 0,0-1 0,-2 0 0,2 1 0,-1-1 0,0-2 0,-1-1 0,-1-1 0,0-1 0,0-2 0,0-1 0,0-2 0,-1-4 0,-1-3 0,1-3 0,-8-3 0,2-1 0</inkml:trace>
  <inkml:trace contextRef="#ctx0" brushRef="#br0" timeOffset="3381">2489 340 9433,'0'-6'0,"0"1"0,1 2 0,1 0 0,2 2 0,2-1 0,1 1 0,2-1-1,1 0 0,3 1 0,-1 1 1,1 0-3,0 0 0,1 0 0,0 0 0,2 0 2,0 0 0,0 3 0,2-1 0,-1-1 1,-2 0 0,6-1 0,-1 0 0</inkml:trace>
  <inkml:trace contextRef="#ctx0" brushRef="#br0" timeOffset="3884">3163 302 9414,'4'0'0,"0"0"0,1 0 0,-3 0-8,-2 0 0,-5-3 1,-6 1-1,-1 1-1,-1 0 0,-2 1 0,-1 0 0,0 0 6,-2 0 0,2 0 0,-1 0 1,-1 0 1,-1 0 1,2 1 0,1 0 0,0 2 0,2 1 0,0-2 0,2 1 0,2 1 0,1 0 0,4-2 0,2 2 0,0 1 0,1-1 0,4 0 0,1 0 0,3 0 0,-1 1 0,4 0 0,0 0 0,2-1 0,3 2 0,1-2 0,0 1 0,1-1 0,-2 2 0,3-2 0,-1 1 0,0-1 0,-1 2 0,2-2 0,-1 1 0,1 0 0,-3 0 0,0 0 0,-2 0 0,-1-1 0,-3 2 0,0-3 0,-1 1 0,-3 1 0,-2 0 0,-4 0 0,-2 0 0,-2-2 0,0 0 0,-4 0 0,0-2 0,-3 1 0,-2 0 0,1-1 0,-4-1 0,1 0 0,1 0 0,-2 0 0,2 0 0,1 0 0,-1 0 0,-1 0 0,2 0 0,1-1 0,3-1 0,0 0 0,2-1 0,1 0 0,4 0 0,3 2 0,2-2 0,3 2 0,5-2 0,2 1 0,4 0 0,4-1 0,1 2 0,7-4 0,0 1 0</inkml:trace>
  <inkml:trace contextRef="#ctx0" brushRef="#br0" timeOffset="4284">3759 346 9335,'10'0'0,"2"0"0,-4-2 0,0-3 0,-2 2 0,-1-1 0,-3 0 0,-4-1 0,-3 1 0,0 2 0,-2-1 0,-2 1 0,-2 0-1,-1 1 1,-3-2-1,-2 1 1,0 0-1,0 2 1,2-1 0,-2-1 0,0 0 0,0 1 0,-1 0 0,1 1 0,0 1 0,0 1 0,3-1 0,-1 3 0,2 0 0,3-1 0,0 1 0,4 1 0,0-1 0,2 1 0,1 1 0,3 0 0,0 0 0,0 1 0,3-1 0,1 1 0,3-1 0,1 1 0,1-1 0,4 0 0,-1 1 0,1-1 0,1 0 0,-1-1 0,1-2 0,1 0 0,-1 2 0,2-3 0,0-1 0,-2 0 0,1-1 0,-1-1 0,2 0 0,0-1 0,-2-3 0,1 2 0,-1 0 0,-2-2 0,1 1 0,-1 0 0,0-1 0,-1-1 0,-4 2 0,3 0 0,-1-1 0,1-4 0,3-1 0</inkml:trace>
  <inkml:trace contextRef="#ctx0" brushRef="#br0" timeOffset="4717">4208 135 9332,'-6'-13'0,"-1"0"0,1 0 0,0 1 0,-1 1 0,0 1 0,-2 1 0,2 0 0,-4 3 0,0 0 0,-2 2 0,3-1 0,-1 2 0,0 0 0,1 0 0,-2-1 0,2 2 0,0 0 0,-1-1 0,1 2 0,-1-1 0,1 1 0,0 1 0,2 0 0,1 1 0,1 1 0,0 2 0,-1 2 0,1 0 0,0 1 0,2 2 0,-1 1 0,2 3 0,-1 0 0,-1-1 0,2 4 0,1 1 0,-1 2 0,1 0 0,0 2 0,2 2 0,0-1 0,0 3 0,0 0 0,0 0 0,0 1 0,0-1 0,2 1 0,1-1 0,0-1 0,0-3 0,1 1 0,-2-1 0,0-1 0,-2-2 0,3 0 0,-1-3 0,-1-1 0,0 0 0,1-4 0,0-2 0,0-1 0,-2 0 0,0-3 0,0 0 0,0-3 0,0-1 0,0-3 0,0-3-4,0-1 1,0 1 3,0 0 0,0-1 0,0 1 0</inkml:trace>
  <inkml:trace contextRef="#ctx0" brushRef="#br0" timeOffset="4931">3920 468 9310,'0'-6'0,"0"2"0,0-1 0,0 4 0,2-2 0,1 1 0,3 0 0,0 0 0,4 2 0,2 0 0,0 0 0,3 0 0,0 0 0,0 0 0,0 0 0,1 0 0,2 0 0,-2 0 0,0 0 0,1 0 0,-2 0 0,0 0 0,-2 0 0,0 0 0,0 0 0,-1 0 0,1 0 0,0 0 0,0 0 0,0 0 0,0 0 0,-1 0 0</inkml:trace>
  <inkml:trace contextRef="#ctx0" brushRef="#br0" timeOffset="5918">1245 956 9218,'3'-1'0,"0"0"0,0-1 0,-2-3 0,-1 4 0,-5-1 0,-2 2 0,-2 2 0,-2-1 0,1 4 0,-1 0 0,0 0 0,1 2 0,-3-1 0,0 0 0,0 1 0,0-1 0,1 1 0,1 1 0,0 1 0,3 2 0,0-2 0,1 0 0,3 0 0,1 2 0,3-2 0,1 1 0,1-1 0,2 1 0,5-1 0,2-1 0,1-1 0,3-3 0,2 0 0,0-1 0,0-2 0,2 0 0,3-1 0,-2-1 0,0-1 0,2-2 0,-1-2 0,0 0 0,-1-1 0,-4 3 0,-2 0 0,-2-1 0,-1-1 0,-4 0 0,0-1 0,-2 1 0,-2-1 0,-1 3 0,-2 0 0,0-1 0,-3 2 0,-1 0 0,0 3 0,0 0 0,2 1 0,0 1 0,1 2 0,2 2 0,1 0 0,3 1 0,2-1 0,3 1 0,0-1 0,1 0 0,2-1 0,2-1 0,2 0 0,1 0 0,2 1 0,2-3 0,1-1 0,2 0 0,0-1 0,-1 0 0,0-1 0,0-1 0,-5 1 0,-1-3 0,-5 1 0,-2-1 0,-3 2 0,-3-2 0,-3-1 0,-2-1 0,0 0 0,-2-1 0,-3 1 0,0-1 0,-5 0 0,0-1 0,-2 0 0,-1 0 0,-1-1 0,0 0 0,-2 1 0,0 1 0,2 3 0,-1 0 0,0 1 0,0-1 0,5 3 0,-2-1 0,2 1 0,6 4 0,0 1 0,5 2 0,3 0 0</inkml:trace>
  <inkml:trace contextRef="#ctx0" brushRef="#br0" timeOffset="6418">2130 1007 9218,'6'-6'0,"-2"-1"0,-2 1 0,-4 0 0,-2 1 0,-3 2 0,-1 0 0,0-1 0,-3 1 0,-2 2 0,-2 0 0,-2 1 0,0 0 0,0 0 0,0 0 0,0 0 0,-2 1 0,-1 1 0,1 2 0,1 2 0,1 0 0,2-1 0,1-1 0,1 0 0,1 3 0,2-1 0,4 1 0,1 0 0,4 1 0,-1 0 0,0 0 0,4 0 0,1 0 0,2 0 0,3 0 0,2 1 0,1 0 0,1-1 0,1 2 0,0-4 0,0 1 0,2-2 0,-1 0 0,4 0 0,-3 0 0,2-1 0,0-1 0,1-1 0,-1-2 0,2 0 0,-2-1 0,-1 0 0,-1-2 0,-2-2 0,0-2 0,-4 1 0,-2-3 0,-2 2 0,-2 1 0,1-3 0,-2 0 0,-1 0 0,0-1 0,-2 1 0,-1 1 0,-2-1 0,-2-1 0,-2 2 0,-2 0 0,1 3 0,0 0 0,-2 2 0,0-2 0,-1 1 0,-1 1 0,0 1 0,0 2 0,0 0 0,1-3 0,-1 3 0,1-2 0,1 1 0,2 1 0,5 3 0,-2 0 0,3 4 0</inkml:trace>
  <inkml:trace contextRef="#ctx0" brushRef="#br0" timeOffset="6784">2278 975 9218,'6'0'0,"0"1"0,1 1 0,-1 2 0,0 0 0,-1 0 0,-1 1 0,1 1 0,-1 2 0,-1 2 0,1 0 0,-1 1 0,-1-1 0,0 1 0,-1-1 0,-1 0 0,0 0 0,0-2 0,0 1 0,-3-1 0,1-4 0,-1-3 0,0-2 0,0-1 0,2-3 0,-1-1 0,0-2 0,1-1 0,1 1 0,0-1 0,0-1 0,0 2 0,0-1 0,1 0 0,1 1 0,0-1 0,4 3 0,1-1 0,0 1 0,3-1 0,1 1 0,2-1 0,2 1 0,-1 2 0,3 0 0,-1 1 0,0 2 0,-1 0 0,2-1 0,-2 0 0,0 1 0,-2 0 0,0 4 0,0 0 0</inkml:trace>
  <inkml:trace contextRef="#ctx0" brushRef="#br0" timeOffset="7167">2855 1052 9218,'3'-3'0,"3"2"0,-2-1 0,-1-1 0,0 1 0,-4-1 0,-1 0 0,-2-1 0,-5 1 0,-1-1 0,-2-1 0,-3 2 0,0-2 0,0 1 0,-1 1 0,2-3 0,-3 2 0,0 1 0,0 1 0,-1 0 0,3 1 0,-2-1 0,-1 0 0,3 2 0,1 2 0,1 0 0,3 2 0,1 0 0,0 3 0,1-1 0,2 1 0,4 0 0,0 1 0,1 1 0,1 1 0,3-2 0,2 3 0,2 0 0,2 2 0,2-3 0,0 0 0,1 0 0,1 0 0,2-2 0,0 0 0,0-2 0,1-2 0,-2-1 0,2 2 0,1-3 0,-1-2 0,1 0 0,2 0 0,-2 0 0,1-2 0,-4-3 0,1-2 0,-2-3 0,0 0 0,-1 0 0,-2-1 0,-3 0 0,-2 0 0,0-4 0,1-2 0</inkml:trace>
  <inkml:trace contextRef="#ctx0" brushRef="#br0" timeOffset="7414">2887 892 9218,'-6'-1'0,"-1"-1"0,3 0 0,0-2 0,-1 0 0,2 0 0,0 2 0,3 4 0,0 3 0,0 3 0,2 2 0,1 3 0,0 0 0,0 2 0,2 1 0,-1 3 0,2-1 0,0 2 0,0 1 0,-1-2 0,-1 0 0,1 1 0,1-4 0,-1-1 0,0-2 0,0-3 0,-4 0 0,2-5 0,-1 0 0,0 0 0,0-4 0,-2 1 0,0-4 0,0-2 0,0-2 0</inkml:trace>
  <inkml:trace contextRef="#ctx0" brushRef="#br0" timeOffset="7981">3644 1065 9155,'3'-4'0,"0"0"0,0 1 0,-2-1 0,4 2 0,-4-3 0,1 1 0,-4-1 0,-2 0 0,-2 0 0,-3 3 0,-2-2 0,-2 0 0,-2 0 0,-1-2 0,-3 3 0,-1-2 0,-2 1 0,1 3 0,-3-2 0,-1 1 0,1 0 0,3-1 0,2 4 0,2 1 0,2 3 0,4 0 0,0 2 0,4 0 0,3 1 0,1 0 0,3 2 0,1 0 0,1 0 0,2-1 0,2 1 0,1 2 0,2 0 0,1-2 0,2-1 0,1 0 0,0-1 0,1 1 0,0-3 0,1 0 0,-1-2 0,2 1 0,-1-3 0,0 0 0,0-2 0,-1 0 0,1 0 0,-1 0 0,1 0 0,-1-2 0,1-3 0,-1-1 0,1-3 0,-2 2 0,2-4 0,-1 0 0,-1-2 0</inkml:trace>
  <inkml:trace contextRef="#ctx0" brushRef="#br0" timeOffset="8300">3676 885 9175,'-7'0'0,"1"0"0,0 0 0,2 0 0,2-3 0,1 2 0,1-3 0,0 2 0,0 4 0,1 5 0,1 0 0,-1 2 0,2 1 0,-1 2 0,0 1 0,3 2 0,-1 0 0,1 2 0,-1 2 0,2 0 0,-2 0 0,2 0 0,1 1 0,-3-3 0,0-1 0,0 0 0,0-2 0,1-3 0,-2-3 0,0-1 0,-1 0 0,1-4 0,-3 0 0,0-6 0,0 0 0,2-4 0,1 2 0,0 1 0,1-5 0,3 2 0</inkml:trace>
  <inkml:trace contextRef="#ctx0" brushRef="#br0" timeOffset="8881">4106 1052 9175,'6'-6'0,"0"-1"0,-2 1 0,-2-1 0,-4 4 0,-2 0 0,-3 1 0,-1 0 0,-1-3 0,-3 3 0,1-2 0,-3-1 0,1 1 0,-2 0 0,-1 0 0,-1 0 0,-2-1 0,1 1 0,0 0 0,1 0 0,0 2 0,0 0 0,2 1 0,2 1 0,0 0 0,1 1 0,1 1 0,3 2 0,1 2 0,1 0 0,2 1 0,1-1 0,1 3 0,-1 0 0,2 1 0,0 2 0,2 0 0,1 0 0,2 1 0,2 0 0,3 0 0,0-1 0,1-1 0,1 0 0,1-1 0,-1 1 0,0-3 0,0-1 0,2-1 0,1-1 0,1-1 0,0-1 0,0-1 0,0-2 0,0-1 0,1-1 0,-3-2 0,2-2 0,-1-1 0,-1-2 0,-3 1 0,0-2 0,0 0 0,-3 0 0,0 3 0,-2-3 0,-1 2 0,1-1 0,-2 1 0,-1 1 0,0 1 0,0-1 0,-2 1 0,3 0 0,-3-1 0,0 2 0,-3 0 0,3 2 0,-3 4 0,3 1 0,0 3 0,0 2 0,0 2 0,0 0 0,0-1 0,1 1 0,1 1 0,-1-1 0,3 1 0,-1 0 0,1 0 0,-2-2 0,2 2 0,1 0 0,-2-3 0,2 0 0,-2 0 0,0-1 0,-1-1 0,1-2 0,0 0 0,-3-2 0,2-3 0,2-1 0,0-4 0</inkml:trace>
  <inkml:trace contextRef="#ctx0" brushRef="#br0" timeOffset="9217">4337 828 9468,'0'-7'-9,"0"1"1,0 1 3,0 1 0,0 3 5,2 1 0,-1 3 0,1 4 0,0 2 0,0 2 0,-1 1 0,1 3 0,0 3 0,1 0 0,-1 1 0,0 1 0,0-1 0,-1 0 0,2 3 0,-1 1 0,1 0-1,-1 1 1,-1-4 0,2 0 0,-1-3-8,0-1 1,1 0 0,-1-2-7,0-2 0,2-4 2,-2 1 1,0-6 6,-2-3 1,0-2-1,0-5 1,-3 0-2,-1-2 0,-2 2 6,0-4 0,-3 0 0,-1-2 0</inkml:trace>
  <inkml:trace contextRef="#ctx0" brushRef="#br0" timeOffset="9413">4221 1001 9292,'-2'-7'0,"0"1"0,0-1 0,5 2 0,1 0 0,4 3 0,1 2 0,1 0 0,1 0 0,1 0 0,1 0 0,1 0 0,1 0 0,0 0 0,3 2 0,-1 0 0,1-1 0,0 2 0,0 0 0,-1 0 0,1 0 0,0 0 0,-1-2 0,0 2 0,1 0 0,1 2 0,0 1 0</inkml:trace>
  <inkml:trace contextRef="#ctx0" brushRef="#br0" timeOffset="9998">4927 1071 9292,'6'0'0,"0"0"0,1 0 0,-1 0 0,-3-3 0,-3-1 0,-3-2 0,-5 0 0,-2 0 0,0-1 0,-1 1 0,-1-1 0,-2 1 0,0 0 0,-1 2 0,0-2 0,2 3 0,1-2 0,-1 1 0,-1 3 0,-1-1 0,2 0 0,-2 0 0,3 1 0,1-1 0,-1 1 0,0 1 0,-2 1 0,5 1 0,0 0 0,-1 2 0,2 1 0,2 3 0,2 0 0,2 0 0,-1 2 0,1 1 0,1 2 0,2 2 0,3-2 0,3 2 0,1-1 0,1-1 0,2-1 0,0 1 0,1-2 0,1 0 0,2-4 0,-1 2 0,1-2 0,1 0 0,-2-3 0,1-1 0,1 0 0,1-1 0,1-2 0,0 0 0,-2 0 0,0-2 0,2-2 0,-2-3 0,0-1 0,-1-1 0,-2 0 0,-1 1 0,-3 0 0,-2 0 0,1 1 0,-5 0 0,1 1 0,-2 0 0,-1-1 0,-1 1 0,0-1 0,0 1 0,0 2 0,-1 0 0,-1 1 0,1-2 0,-2 5 0,1-3 0,1 3 0,-2 3 0,3 1 0,0 2 0,0 0 0,0 1 0,0 1 0,0 0 0,0 3 0,0-2 0,0 1 0,0-1 0,2 2 0,1-1 0,0 1 0,0 0 0,1-3 0,-1 2 0,0-1 0,2-1 0,-1-1 0,0-2 0,-2-1 0,3-3 0,0 2 0,3-8 0,2-3 0</inkml:trace>
  <inkml:trace contextRef="#ctx0" brushRef="#br0" timeOffset="10363">5318 584 9685,'0'6'-182,"2"1"169,0-1 1,2 0 0,-1 1 0,0-1 10,0 1 0,1 1 0,-1 2 0,0 0 2,0 4 0,2-1 0,-2 4 0,2 1 0,-1 1 0,-2 0 0,2 0 0,-2 0 0,0-2 0,-1 3 0,-1-2 0,0-1-3,0-1 0,0 0 1,-1-2-1,-1 1 0,0-1 0,-2 0 0,2-1 0,1-1-1,0 1 0,1-1 0,0 0 0,0-2 4,0-1 0,3 2 0,0-1 0</inkml:trace>
  <inkml:trace contextRef="#ctx0" brushRef="#br0" timeOffset="10664">5433 1321 9249,'4'0'0,"-1"0"0,-3 0 0,0 3 0,0 1 0</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0T09:59:25.622"/>
    </inkml:context>
    <inkml:brush xml:id="br0">
      <inkml:brushProperty name="width" value="0.06" units="cm"/>
      <inkml:brushProperty name="height" value="0.06" units="cm"/>
      <inkml:brushProperty name="color" value="#008C3A"/>
    </inkml:brush>
  </inkml:definitions>
  <inkml:trace contextRef="#ctx0" brushRef="#br0">3217 565 9188,'13'0'0,"-1"0"0,-1 0 0,-3 0 0,-7 0 0,-6 0 0,-7 1 0,-4 1 0,-5-1 0,-3 1 0,-1-1 0,-3-1 0,-2 0 0,-5 0 0,-4 0 0,-6 0 0,-3 0 0,-6 0 0,-4 0 0,-3 3 0,-6 0 0,-3 4 0,-2-1 0,0 0 0,-2 1 0,-2-1 0,-3 1 0,-7-1 0,2-2 0,-4 0 0,0-1 0,-2-2 0,-1 0 0,-3-1 0,0-1 0,4-1 0,0 1 0,-1-4 0,-2 0 0,0-3 0,7 3 0,1-2 0,3 2 0,1-1 0,5 0 0,1-1 0,3 1 0,4 2 0,5-2 0,4 2 0,3-1 0,2 1 0,10-1 0,5 2 0,5 0-2,4 0 0,5 1 0,4 0 0,6 0-4,5 1 1,7-1 1,3 0 1,5 1 0,7-1 0,2 1-1,3 1 0,3 0 4,4 0 0,-1 3 0,6 1 0</inkml:trace>
  <inkml:trace contextRef="#ctx0" brushRef="#br0" timeOffset="935">3583 136 9131,'-1'-7'0,"-1"1"0,1-1 0,-1 1 0,1 0 0,-1 1 0,0 1 0,0-1 0,2 1 0,0 0 0,0 3 0,3 1 0,3 4 0,2 2 0,3 1 0,1 1 0,2 1 0,3 1 0,2 1 0,0 1 0,3 1 0,1 0 0,2 0 0,1 0 0,0-1 0,-1-1 0,1 1 0,-1-2 0,-1 0 0,0 1 0,-2-3 0,2 0 0,-3 0 0,-1 1 0,0 1 0</inkml:trace>
  <inkml:trace contextRef="#ctx0" brushRef="#br0" timeOffset="1450">4622 200 9178,'2'-5'0,"3"1"0,0-1 0,0 2 0,-1-1 0,1 1 0,-2 1 0,0 3 0,-3 1 0,0 3 0,0 3 0,-3 0 0,-1 2 0,-2 2 0,-1 3 0,-2-1 0,-1 3 0,-3 2 0,1 1 0,-3 1 0,-1 2 0,0-1 0,-2-2 0,-1 3 0,0-2 0,0-1 0,2-2 0,2-3 0,2-3 0,0-1 0,0-2 0,3-3 0,2-2 0,0-1 0,5-6 0,0 0 0</inkml:trace>
  <inkml:trace contextRef="#ctx0" brushRef="#br0" timeOffset="1902">4384 78 9172,'9'-11'0,"-1"0"0,2 3 0,-2-2 0,0 1 0,0 1 0,2 1 0,1 2 0,1 2 0,3 0 0,0 1 0,4 2 0,1 1 0,0 1 0,3 0 0,0 4 0,2 1 2,1 3 0,-1 3 0,1 2 0,0 2-2,-1 3 1,1-1 0,-1 4 0,-1-2-1,0 0 0,-3 4 0,2 0 0,-1 3 0,-1 1 0,-2 1 0,-1 2 0,-1 1 0,1 1 0,-5-1 0,-1 1 0,-5-2 0,-3-2 0,-3 2 0,-4-3 0,-4 0 0,-5-1 0,-5-5 0,-5-1 0,-4-2 0,-6-1 0,-3-3 0,-3-4 0,-1-2 0,-2-3 0,-2-4 0,-3-1 0,0-4 0,2-5 0,2-2 0,3-5 0,1-1 0,-1-4 0,4-1 0,3-2 0,4 1 0,4-1 0,2-2 0,3 1 0,2 1-1,2 0 0,5 4 0,4 2 0,3 0 0,2 2 1,6 3-1,3 3 1,1 1 0,2 3 0,4 1 0,2 3 0,2 0 0,3 6 0,1 1 0</inkml:trace>
  <inkml:trace contextRef="#ctx0" brushRef="#br0" timeOffset="2418">5269 925 9309,'7'-3'0,"-1"-2"0,-2 0 0,-2-2 0,-1 1 0,-4-3 0,-2 0 0,-3 0 0,-3 0 0,-1-2 0,-1 2 0,-2-1 0,-2-2 0,0 3 0,0 0 0,-1 2 0,0 1 0,-1-1 0,-1 2 0,1 0 0,0 3 0,2 2 0,0 0 0,2 0 0,0 0 0,5 5 0,1 2 0,2 1 0,1 2 0,1 1 0,2 0 0,0 1 0,1 1 0,5 2 0,1-1 0,2 1 0,0-2 0,1 0 0,1-1 0,1 0 0,1-2 0,0 0 0,2 1 0,-2-2-2,2-2 0,0-3 0,1 0 0,-1 0-2,-2 0 0,2-1 0,-3-3 1,0-1-1,1-1 1,0-2 0,-1-2 0,-1-1 1,-1-2 0,-1 2 0,-1-3 0,-2 0 0,0 2 0,1 1 2,-2 1 0,3 0 0,-1-1 0</inkml:trace>
  <inkml:trace contextRef="#ctx0" brushRef="#br0" timeOffset="2868">5359 950 9260,'5'4'0,"-2"1"0,0 0 0,-1-2 0,-3 2 0,0 0 0,-1 0 0,-3 4 0,1 0 0,-2 0 0,-1 1 0,2 0 0,0 0 0,0-1 0,0 0 0,0 2 0,-1-3 0,1 0 0,1-1 0,2 0 0,-3-1 0,4 1 0,-2-5 0,4-2 0,1-3 0,2-3 0,3 0 0,1-1 0,1 1-1,1-1 0,3-1 0,2-1 0,2-1 0,0 1 1,1 1 0,0 1 0,-2 1 0,0-1 0,1 4 0,-2 1 0,-1 1 0,0 1 0,-3 1 0,-1 1 0,-1 3 0,-1 3 0,-2-1 0,-1 2 0,-3 0 0,1 2 0,-2 1 0,1 1 0,-2-1 0,-2-1 0,-2 1 0,-2-2 0,0 3 0,2-1 0,-2 1 0,2-2 0,-1-1 0,1-1 0,-1 2 0,2-3 0,-1 0 0,3-1 0,-1 0 0,2-4 0,2 0 0,1-3 0,4 0 0</inkml:trace>
  <inkml:trace contextRef="#ctx0" brushRef="#br0" timeOffset="3114">5808 963 9212,'5'0'0,"-2"1"0,0 1 0,1-1 0,-1 3 0,1-1 0,-3 2 0,2-1 0,0 2 0,1 0 0,2 0 0,0 1 0,1-1 0,2 1 0,1 1 0,3 0 0,-1-1 0,1-2 0,1-2 0,1 1 0,1-1 0,1-3 0,1 0 0,-1 0 0,2 0 0</inkml:trace>
  <inkml:trace contextRef="#ctx0" brushRef="#br0" timeOffset="3399">6289 931 9212,'7'4'0,"-2"-1"0,0-1 0,-3 2 0,-1 2 0,-2 1 0,-1 2 0,-3 2 0,-3 1 0,-3 1 0,-2 1 0,-2 1 0,0 3 0,-3-1 0,-2 3 0,0 1 0,-2 2 0,0 2 0,0 1 0,0 0 0,0 0 0,0 1 0,-1 1 0,1-1 0,2-3 0,2-3 0,1-1 0,1-1 0,-2 0 0,4-2 0,1-2 0,2-2 0,3 0 0,-1-1 0,2-1 0,1-2 0,0-5 0,2 1 0,0-5 0,3 0 0,-1-3 0,0-3 0,-1-3 0,-1-1 0</inkml:trace>
  <inkml:trace contextRef="#ctx0" brushRef="#br0" timeOffset="3580">5840 1309 9202,'7'-2'0,"-1"1"0,1-2 0,-1 1 0,0 0 0,3 0 0,0 2 0,-1 0 0,1 2 0,-1 2 0,3 2 0,0 1 0,1-1 0,1 3 0,1 1 0,0 1 0,1 0 0,2 0 0,-1 2 0,2 1 0,-1 1 0,3-2 0,-3-2 0,1 0 0,-1 1 0,3 3 0,-2 0 0,0 0 0,0-2 0,1 0 0</inkml:trace>
  <inkml:trace contextRef="#ctx0" brushRef="#br0" timeOffset="4297">6668 1784 9202,'0'-6'0,"0"1"0,2 1 0,0-1 0,0 2 0,-2-2 0,0 0 0,-3 0 0,-1 0 0,-2 1 0,0-1 0,-3 0 0,0 0 0,0 1 0,0 2 0,-3-1 0,1 3 0,-3 0 0,-1 0 0,0 3 0,3 2 0,1 3 0,0 3 0,1 1 0,0 1 0,3 0 0,2 2 0,4-1 0,-2 2 0,3-1 0,0 2 0,3-1 0,1-2 0,2-2 0,0-1 0,3-1 0,1 1 0,1-3 0,0-1 0,-1 0 0,3-1 0,0 0 0,0-2 0,-1-1 0,-1-3 0,0 0 0,0 0 0,1 0 0,-2 0 0,-2-1 0,-3-1 0,-1 1 0,-3-1 0,1-1 0,1 1 0,-3-2 0,-1 3 0,-1-1 0,0 1 0,-2 1 0,3 1 0,-2 1 0,1 2 0,-1 2 0,1 1 0,2 1 0,0 1 0,0 1 0,0-2 0,1 4 0,1 1 0,2 1 0,4 1 0,2-2 0,0 2 0,4 0 0,1 2 0,5-2 0,-1-1 0,0-1 0,0-2 0,1-1 0,2-1-1,1-1 1,-1-1 0,0-3 0,-2-2-1,-1-1 1,0-1-1,0 0 1,-2-1 0,-2-1 0,-2-2 0,0-4 0,-1-1 0,-1-1 0,0-1 0,-2-2 0,-2 0 0,-2 0 0,0-2 0,-3 0 0,0 1 0,-2 1 0,-3 1 0,-3 0 0,-2 2 0,-2 1 0,1 0 0,-2 3 0,0 0 0,-1-1 0,1 1 0,1 2 0,1 2 0,1 1 0,1 4 0,0 1 0</inkml:trace>
  <inkml:trace contextRef="#ctx0" brushRef="#br0" timeOffset="4864">7226 2297 9199,'15'13'0,"0"0"0,0-3 0,-2-2 0,1-1 0,-1-3 0,-1 1 0,-4-3 0,0 0 0,0-2 0,-3-3 0,-2-1 0,1-2 0,0 0 0,-3-1 0,1-2 0,-1-1 0,-1 0 0,-1-2 0,-1 2 0,-2-3 0,-2 1 0,-1-3 0,-1 0 0,-1 0 0,-1 2 0,1 2 0,-1 1 0,-2-1 0,0 1 0,0 1 0,1 2 0,0 2 0,-1 0 0,0 2 0,0 3 0,2 0 0,1 0 0,0 4 0,-1 2 0,1 2 0,0 2 0,0 1 0,3 2 0,0 2 0,2 0 0,-2 0 0,3 0 0,-1 0 0,2-1 0,1 0 0,1 0 0,1 1 0,1 0 0,2-2 0,2-1 0,1 0 0,-1-2 0,1-1 0,2 1 0,1-1 0,0-1 0,2-1 0,-2-1 0,0-2 0,1-2 0,0-1 0,2-1 0,-1 0 0,-2 0 0,3-3 0,-1-1 0,0-2 0,1 0 0,-2-3 0,1 1 0,-1 0 0,-3 1 0,-1 2 0,0 1 0,-3 2 0,0-2 0,-3 2 0,-1 0 0,-3 1 0,-2 4 0,0 1 0,0 2 0,-2 1 0,0-1 0,-1 0 0,0 1 0,2 2 0,-3-2 0,1 2 0,1-2 0,2-1 0,-1 1 0,3-1 0,-2 1 0,1-1 0,3 0 0,-2 1 0,3-1 0,0-2 0,0 1 0,3 0 0,0 0 0,4 2 0</inkml:trace>
  <inkml:trace contextRef="#ctx0" brushRef="#br0" timeOffset="5301">7707 2534 9199,'6'0'0,"1"0"0,-2 0 0,0-2 0,-2-2 0,-4-3 0,-1-2 0,-3-4 0,-4-1 0,-4-2 0,-3 0 0,-3-1 0,2 2 0,-1-1 0,-1 0 0,1 2 0,1 3 0,0 3 0,1 3 0,1 0 0,4 4 0,0-1 0,4 4 0,3 2 0,-1 2 0,3 0 0,0 1 0,2 2 0,0-1 0,2 2 0,1 0 0,0 0 0,2 0 0,1 3 0,0 0 0,1 0 0,-1 0 0,1 0 0,-1-1 0,0 1 0,1 0 0,-1 0 0,1 0 0,-1 2 0,0-1 0,-1 1 0,-2-1 0,0 1 0,-1-1 0,-2 1 0,0-2 0,0 0 0,0-2 0,-2-1 0,-3 0 0,0 0 0,-2-5 0,0 1 0,-1-2 0,0-3 0,-3 0 0,2-1 0,-1-1 0,-2-1 0,1-5 0,-1-4 0,2-2-1,-2-2 1,1-3 0,0 3-1,3-2 0,1 0 0,0 0 0,1 0 0,0 0 0,2 1 1,1-2 0,3 2 0,0 0 0,6-1 0,1-3 0</inkml:trace>
  <inkml:trace contextRef="#ctx0" brushRef="#br0" timeOffset="5616">7919 2387 9192,'10'2'0,"1"0"0,-3 3 0,0-3 0,-3 2 0,0 0 0,-3 3 0,-1-1 0,-2 0 0,-2 2 0,-1-1 0,-1 2 0,0 2 0,-2 0 0,0 1 0,-2 1 0,0 2 0,-4 1 0,-1 0 0,-1 2 0,1 0 0,-2 2 0,-1-1 0,1 0 0,1 0 0,-2 0 0,0-1 0,0-1 0,2-3 0,2 0 0,1-2 0,1-1 0,-1-3 0,4 1 0,0-2 0,3-4 0,1-1 0,2-2 0,0-2 0,4 1 0,5-7 0,3 1 0</inkml:trace>
  <inkml:trace contextRef="#ctx0" brushRef="#br0" timeOffset="5813">7784 2599 9192,'13'4'0,"-1"0"0,-1-2 0,-1 2 0,0-1 0,0 1 0,-2 0 0,1 3 0,0 0 0,-1 1 0,3-1 0,-2 2 0,-1-2 0,1 0 0,-2 1 0,2 1 0,-2-1 0,0-1 0,-1-1 0,0 0 0,1 1 0,-1-1 0,1 4 0,-1 0 0</inkml:trace>
  <inkml:trace contextRef="#ctx0" brushRef="#br0" timeOffset="6283">7944 2797 9406,'0'13'-11,"3"-2"1,1-1 0,2-1-5,0-1 0,4-1 1,0 0-1,1 1 6,2 1 1,-2 1 0,4-1-1,-1-1 7,-1-1 1,2-1 0,0 1 0,1-1 1,0 1 0,-1-1 0,-3 0 0,-1-1 0,0-1 0,-1-3 0,0 2 0,-1-3 0,-4 0 0,-1 0 0,-2-3 0,1 0 0,-3-4 0,0 0 0,0-1 0,-1 0 0,-1-3 0,-1 0 0,-3 2 0,1-4 0,-4 3 0,0-2 0,1-1 0,-4 1 0,2 0 0,-2 2 0,-1 1 0,0 0 0,0 3 0,0 0 0,-2 2 0,0-1 0,-1 3 0,0 1 0,2 3 0,-2 1 0,2 4 0,1 2 0,2 2 0,3 1 0,-1 1 0,3 1 0,2 1 0,1 3 0,3-3 0,0 1 0,0 0 0,1 1 0,1-2 0,4 2 0,2 0 0,1-1 0,-1-1 0,1-1 0,1-1 0,1 2 0,2 0 0,0-1 0,0-1 0,-1 0 0,1-1 0,0 0 0,0-2 0,0-2 0,0 1 0,-1-2 0,-2-1 0,5 1 0,-1-1 0</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0T09:59:32.686"/>
    </inkml:context>
    <inkml:brush xml:id="br0">
      <inkml:brushProperty name="width" value="0.06" units="cm"/>
      <inkml:brushProperty name="height" value="0.06" units="cm"/>
      <inkml:brushProperty name="color" value="#008C3A"/>
    </inkml:brush>
  </inkml:definitions>
  <inkml:trace contextRef="#ctx0" brushRef="#br0">276 62 9075,'4'-7'0,"1"3"0,-3 0 0,0-1 0,1 2 0,-2-3 0,4 2 0,0-2 0,-2 1 0,1 0 0,-1 0 0,2 1 0,-5 0 0,2 7 0,-3 6 0,-2 2 0,0 2 0,-4 3 0,-2 1 0,-1 1 0,-2 2 0,0-1 0,0 0 0,-2 0 0,-1 1 0,-1 0 0,-4-1 0,1 1 0,0-1 0,2-4 0,0 0 0,0-2 0,0 0 0,2-3 0,4-1 0,1-2 0,1-1 0,2-1 0,3-2 0,-1 0 0,2-1 0,0-3 0,3-1 0,0-4 0,0-4 0</inkml:trace>
  <inkml:trace contextRef="#ctx0" brushRef="#br0" timeOffset="436">0 119 9075,'0'-4'0,"1"1"0,1 0 0,0 1 0,1 1 0,0-1 0,2 1 0,-1-1 0,2 1 0,3 4 0,2 1 0,1 2 0,1 0 0,2 1 0,1 0 0,0 1 0,2 0 0,0 3 0,2-2 0,-1-1 0,0 1 0,0-1 0,1 1 0,-2-1 0,-1 1 0,-3-1 0,-4-3 0,-1-1 0,-1 1 0,-1-1 0,-1 0 0,0 0 0,-2 3 0,-1-1 0,-3 1 0,0 2 0,-1-2 0,-1 2 0,-2 0 0,-2 2 0,2-1 0,-1 1 0,-1 1 0,-2 1 0,-1 1 0,3-3 0,-1 1 0,-2 0 0,1 1 0,-2-1 0,1 0 0,1-1 0,1-4 0,0 2 0,0-2 0,0-1 0,0-1 0,4-2 0,0 0 0,1-1 0,0-2 0,2-3 0,2-1 0,0 1 0,2-2 0,1 0 0,4-3 0,1-2 0</inkml:trace>
  <inkml:trace contextRef="#ctx0" brushRef="#br0" timeOffset="1166">443 376 9075,'6'0'0,"1"0"0,-1 0 0,1 0 0,-4 3 0,-1 1 0,-1 2 0,-1 0 0,-3 1 0,-1 2 0,-3 2 0,-1 1 0,1 1 0,-2-1 0,0 1 0,0-3 0,-1 4 0,1-3 0,1 0 0,1-1 0,1-1 0,-1-1 0,1 0 0,0-3 0,-1 2 0,4-6 0,0-1 0,6-5 0,1-1 0,2-3 0,0 2 0,1-2 0,2 0 0,1 1 0,2-3 0,1 2 0,1 0 0,1-1 0,1 0 0,3 1 0,0 1 0,-2 1 0,2 1 0,-3 2 0,0 2 0,-1 1 0,-1 1 0,-2 1 0,-1 1 0,-3 2 0,-1 2 0,0 1 0,-1 1 0,1 1 0,-4 2 0,0 0 0,-1 1 0,0 1 0,0 0 0,-4-1 0,-3 1 0,0 0 0,-2 0 0,0 0 0,-1 0 0,0-1 0,-3-1 0,2-1 0,-1-1 0,1-1 0,0-1 0,1 0 0,0-2 0,0 0 0,1 0 0,0 0 0,1-3 0,2 1 0,3-5 0,1-1 0,3 0 0,2-2 0,0-1 0,2 0 0,1-1 0,6 1 0,-1-1 0,2 1 0,1 0 0,4-1 0,0 1 0,1-1 0,1 1 0,2 2 0,-2 0 0,0 1 0,0 2 0,-1 0 0,-3 1 0,-2 0 0,0 0 0,-2 1 0,-3 1 0,-3 2 0,-1 2 0,-2 0 0,-2 1 0,0 1 0,-2 1 0,0 2 0,-1-2 0,-1 1 0,-1 1 0,-1 3 0,-4 1 0,1-1 0,0-3 0,-3 1 0,0-1 0,1 1 0,-1-2 0,1 2 0,0-4 0,1 0 0,0-1 0,1 0 0,0-1 0,-1 0 0,1-2 0,1 1 0,1-3 0,3 0 0,-2-2 0,3-3 0,0 3 0,3-9 0,0 2 0</inkml:trace>
  <inkml:trace contextRef="#ctx0" brushRef="#br0" timeOffset="1618">873 787 9075,'6'5'0,"1"-1"0,2-1 0,-2-1 0,2 1 0,0-2 0,2 0 0,1 1 0,1 1 0,1 0 0,1 2 0,-1 3 0,3 1 0,1 1 0,0-1 0,2 2 0,-1-1 0,-1 0 0,-1-1 0,1-3 0,-3-1 0,-1-1 0,-3-1 0,1-1 0,-4-2 0,0 0 0,-4-3 0,-2-1 0,-1-2 0,-1 0 0,0-1 0,0 0 0,-1-1 0,-1 0 0,1-2 0,-3 3 0,-2-2 0,-2 1 0,0-2 0,-3 0 0,1-1 0,0 1 0,-3 1 0,1-1 0,-2 0 0,-1 0 0,1 2 0,0 1 0,-1 1 0,1 2 0,-2 2 0,1 0 0,1 1 0,0 1 0,1 5 0,1 2 0,1 3 0,0 1 0,4 1 0,0 1 0,3 1 0,1 1 0,-2-2 0,3 2 0,1-1 0,0 1 0,4-1 0,1 2 0,2-1 0,0-1 0,3 1 0,0-2 0,-1 0 0,1 0 0,1-1 0,1-1 0,0-1 0,0 0 0,-1-1 0,1-1 0,0 0 0,1 0 0,1-1 0,0-2 0,-1-2 0,-1 0 0,1 1 0,-2-2 0,0 0 0,-2-1 0,5-1 0,1 0 0</inkml:trace>
  <inkml:trace contextRef="#ctx0" brushRef="#br0" timeOffset="1816">905 408 9107,'0'-10'0,"0"1"0,0 2 0,2 1 0,0 0 0,0 2 0,-2 1 0,0 3 0</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0T09:59:37.505"/>
    </inkml:context>
    <inkml:brush xml:id="br0">
      <inkml:brushProperty name="width" value="0.06" units="cm"/>
      <inkml:brushProperty name="height" value="0.06" units="cm"/>
      <inkml:brushProperty name="color" value="#008C3A"/>
    </inkml:brush>
  </inkml:definitions>
  <inkml:trace contextRef="#ctx0" brushRef="#br0">2111 77 9173,'6'0'0,"-2"0"0,1 0 0,-2 0 0,2-2 0,-1 0 0,-2-3 0,0 1 0,-1-2 0,-1 0 0,-1 1 0,0 1 0,-2-1 0,-1-1 0,0 1 0,-3 0 0,1 0 0,0 0 0,-3 3 0,0-1 0,-1 1 0,-2-1 0,2 1 0,0 2 0,-2 1 0,0 1 0,-1 2 0,1 2 0,-1 1 0,0 2 0,2 1 0,1 2 0,1 0 0,1 1 0,2-2 0,1 2 0,1-1 0,1-1 0,2 1 0,3 1 0,3 0 0,3 0 0,0-3 0,2 0 0,3 0 0,1 0 0,0-2 0,2 1 0,1-2 0,-1-1 0,-1-2 0,2 0 0,-2-1 0,-1-2 0,2 0 0,-2-1 0,-1 0 0,-1 0 0,-2-3 0,0-1 0,-1-2 0,-4 2 0,-1 0 0,-2 1 0,-1 0 0,-2 0 0,-1 1 0,-1 3 0,0 1 0,-2 1 0,1 2 0,0-1 0,0 1 0,0 3 0,-1 0 0,1 1 0,2 0 0,0 1 0,2 2 0,0-1 0,0 0 0,0 1 0,2 2 0,3 1 0,0-1 0,5 0 0,1-2 0,3 1 0,3 0 0,2-2 0,0-1 0,0 0 0,1 0 0,0-2 0,0-1 0,2-2 0,-2-2 0,0-3 0,-3 0 0,0 0 0,1-3 0,-2 0 0,-2-4 0,-2 0 0,-1-1 0,-3 0 0,0-3 0,-1 1 0,-3 0 0,-1-3 0,-3 3 0,0-3 0,0-2 0,-3 4 0,-2-2 0,-2 1 0,-2-1 0,-2 1 0,0 2 0,-1 1 0,-1 2 0,3 1 0,0 2 0,0 2 0,-1-2 0,1 1 0</inkml:trace>
  <inkml:trace contextRef="#ctx0" brushRef="#br0" timeOffset="501">2784 629 9173,'12'6'0,"-1"1"0,-2-4 0,-2-1 0,-2-2 0,0-2 0,0-1 0,-3-4 0,-1 1 0,0 0 0,-2-3 0,-1 0 0,-2-1 0,-2 1 0,-1-2 0,-1 1 0,-1-1 0,-1 0 0,-1 1 0,-2-1 0,0 1 0,1 1 0,-3 0 0,0 3 0,0-1 0,2 1 0,1 2 0,0 2 0,2 2 0,-2 0 0,2 0 0,0 2 0,1 3 0,1 0 0,1 3 0,1-1 0,0 3 0,2 0 0,-1 0 0,3 3 0,0 0 0,1 0 0,1 0 0,0-1 0,1 1 0,1 0 0,3 0 0,3 0 0,3-1 0,1-1 0,1 1 0,2-2 0,0 2 0,2-2 0,-2 2 0,1-4 0,1 0 0,-1-1 0,1-2 0,2-2 0,-2 0 0,-2-1 0,-2-2 0,-1 0 0,-1-3 0,-2-4 0,-3 1 0,-1-3 0,-2-1 0,0 0 0,-1-3 0,-2-1 0,0-2 0,0-1 0,-2 3 0,-3-1 0,0 1 0,-2-1 0,0 4 0,-1-2 0,0 4 0,0 1 0,-1 1 0,0 1 0,1 2 0,1 1 0,1 3 0,-1 3 0,1 0 0</inkml:trace>
  <inkml:trace contextRef="#ctx0" brushRef="#br0" timeOffset="868">2989 699 9173,'7'4'0,"-2"2"0,0-2 0,0 2 0,0 0 0,-2 1 0,-1 0 0,-2 1 0,0 0 0,0 1 0,0 0 0,0 2 0,0 1 0,-2 1 0,-3-1 0,0 0 0,-2-1 0,-1 1 0,-1-1 0,1 0 0,1 0 0,1-2 0,0-2 0,1-1 0,1 1 0,0-3 0,0 0 0,1-3 0,3-1 0,1-4 0,1-4 0,2 0 0,2 0 0,1-2 0,1 0 0,1-1 0,1 1 0,-1 1 0,1-1 0,2 1 0,0 1 0,-1 2 0,-1 1 0,2 1 0,0 1 0,1 1 0,-1 3 0,1 1 0,-3 2 0,2 3 0,-1 0 0,0 3 0,0 0 0,-2-2 0,-2 2 0,-1 0 0,1-3 0,1 0 0,1 0 0,2-1 0,-1 1 0</inkml:trace>
  <inkml:trace contextRef="#ctx0" brushRef="#br0" timeOffset="1147">3406 815 9173,'6'-4'0,"-1"0"0,-1 1 0,-2 1 0,1 3 0,-4 1 0,-1 2 0,-2 4 0,-2 1 0,-1 1 0,1 2 0,-1 0 0,-1 1 0,-1 2 0,-1 0 0,-1 2 0,-2 1 0,0 0 0,-2 1 0,0-2 0,-2 1 0,0-1 0,1-1 0,-1 1 0,3-3 0,-1-3 0,1-1 0,3 1 0,3-3 0,1-3 0,0-2 0,4-2 0,0-1 0,6 0 0,0-3 0,4-1 0</inkml:trace>
  <inkml:trace contextRef="#ctx0" brushRef="#br0" timeOffset="1484">3483 1033 9173,'7'0'0,"-1"0"0,0 0 0,-3 0 0,-3 0 0,-3 0 0,-6 0 0,-1 0 0,-3 0 0,0 0 0,-1 0 0,-2 0 0,0 0 0,-2 2 0,-1 1 0,1 0 0,1 0 0,-2 2 0,3-1 0,-1 2 0,2 0 0,2 1 0,1-1 0,1 0 0,2 1 0,2 0 0,2 1 0,0 0 0,3 0 0,1 1 0,2 1 0,1-1 0,3 0 0,1 3 0,2-2 0,1 2 0,1 1 0,1-2 0,2 0 0,2 1 0,-1 1 0,1 0 0,-2-4 0,0 1 0,0-1 0,0 2 0,0-4 0,-1 0 0,-2-2 0,3-4 0,-3 1 0,2-1 0,-2 2 0,0 0 0</inkml:trace>
  <inkml:trace contextRef="#ctx0" brushRef="#br0" timeOffset="1730">3624 1206 9298,'7'0'0,"-1"0"0,1 0 0,-4 3 0,-1 1 0,-4 2 0,-2 0 0,-2 3 0,0 0 0,-1 1 0,1-1 0,-3 1 0,1 0 0,-1-1 0,0 0 0,2 2 0,-2-2 0,0 0 0,1 1 0,-1 0 0,3-1 0,-2-1 0,0-1 0,1-1 0,0 0 0,3-1 0,1-1 0,1-2 0,2 3 0,0-4 0,0 2 0</inkml:trace>
  <inkml:trace contextRef="#ctx0" brushRef="#br0" timeOffset="2201">3791 1328 9256,'10'0'0,"-1"0"0,-2 0 0,-2 3 0,0 1 0,-3 2 0,-3 2 0,-2 2 0,-4 0 0,0 1 0,-3 1 0,0 0 0,-1 0 0,1-2 0,-1 0 0,-1 2 0,1-2 0,0-1 0,2 0 0,-1-3 0,1 0 0,1 1 0,1-1 0,1-2 0,-1-1 0,6-4 0,2-1 0,2-2 0,4-2 0,0-1 0,5 1 0,1 0 0,1-1 0,4-1 0,-1-1 0,1 1 0,2 1 0,-1 1 0,0-1 0,0 2 0,0 0 0,0 2 0,-1 3 0,-2 0 0,0 0 0,1 4 0,-3 2 0,-1 2 0,-1-1 0,-5 3 0,2-1 0,-2 1 0,-1 1 0,-2 1 0,-2 1 0,-1 1 0,-1 0 0,-1 1 0,-1-1 0,-2 0 0,-2-1 0,-1-1 0,-1 1 0,0-1 0,0-1 0,1 1 0,0-4 0,1 0 0,-1-1 0,1-1 0,-1 1 0,1-1 0,2-1 0,2-1 0,2-2 0,1 2 0,3-2 0,3 6 0,6-1 0</inkml:trace>
  <inkml:trace contextRef="#ctx0" brushRef="#br0" timeOffset="2813">4336 1886 9256,'14'0'0,"0"0"0,1 0 0,-1 0 0,-2 0 0,-2-1 0,-2-1 0,-2-2 0,0-2 0,-3-1 0,-1-1 0,1 0 0,-1-3 0,-2 2 0,-2-2 0,-3-2 0,0 0 0,-3-2 0,0 1 0,-3 1 0,-1 1 0,-2-1 0,0 0 0,-1 0 0,0 3 0,2 2 0,-1 3 0,-1 0 0,0 4 0,2-1 0,0 1 0,0 1 0,1 3 0,1 1 0,1 3 0,0 1 0,2 2 0,1 3 0,1 0 0,0 0 0,0-1 0,2 1 0,1 0 0,3 0 0,0 0 0,0 0 0,3-1 0,1 1 0,2 0 0,3-1 0,2 0 0,1-2 0,0 0 0,1 2 0,0-2 0,0-1 0,2-3 0,1-1 0,-1-1 0,1-1 0,0 0 0,-2-3 0,1 0 0,-1-3 0,0 0 0,-2-4 0,1 1 0,-3 0 0,1 1 0,-4 1 0,-1 0 0,-1 0 0,1-2 0,1 3 0,-5-1 0,-2 2 0,-2 4 0,-3 3 0,1 0 0,-1 2 0,-1 1 0,-2 2 0,-1 0 0,-1 1 0,1 3 0,-2 2 0,-2 0 0,-1 2 0,-1 1 0,1 0 0,-1 0 0,-2 0 0,-2 1 0,0-1 0,0 0 0,0 0 0,-3-2 0,0-2 0,0-2 0,0 0 0,-1-4 0,0-2 0,1-2 0,0-2 0,-1-1 0,1-3 0,2-1 0,3-2 0,-2-3 0,2-2 0,-1-3 0,1-2 0,1-2 0,3 1 0,-1-3 0,-1-3 0,2-1 0,2-1 0,3-5 0,-1 2 0</inkml:trace>
  <inkml:trace contextRef="#ctx0" brushRef="#br0" timeOffset="2996">3990 1315 9281,'9'-8'0,"-1"2"0,1-1 0,-3 5 0,-2 0 0,-2 4 0,-4 2 0,-3 0 0,-3 1 0,-2-1 0</inkml:trace>
  <inkml:trace contextRef="#ctx0" brushRef="#br0" timeOffset="3663">1456 353 9313,'6'-1'-1,"-2"-1"-11,-2-2 1,-2-4 0,-2-1-1,-3-1 3,-2-1 1,-3-2 0,-4-2-1,-1 0 8,-2-2 1,-5 2-1,-3-1 1,-2 0 0,0 2 0,0 3 0,2 3 0,2 1 0,2 3 0,1 1 0,4 5 0,2 1 0,3 4 0,3 3 0,0-1 0,0 1 0,2 1 0,0 1 0,2 1 0,1 0 0,0 0 0,3 0 0,-3 0 0,3-1 0,0 1 0,3 0 0,3 0 0,3 0 0,3 0 0,1-1 0,4 1 0,1 0 0,3 0 0,-1-1 0,1-1 0,-1-1 0,-1 0 0,3-4 0,1-2 0,0-2 0,-2 0 0,1-2 0,-2-2 0,-2-3 0,-2 0 0,-2-4 0,-3 0 0,-3 0 0,-3-1 0,0-1 0,-3 0 0,-1-1 0,0-1 0,-4 1 0,-1-1 0,-2 2 0,0 0 0,-3 1 0,-2-2 0,-1 0 0,-1 1 0,0 4 0,0-2 0,0 2 0,1 0 0,-1 1 0</inkml:trace>
  <inkml:trace contextRef="#ctx0" brushRef="#br0" timeOffset="4181">1604 398 9402,'6'0'-4,"-2"0"0,-2 3 0,-4 1 3,-2 2 0,-3 1 0,-1 1 1,0 0 0,0 0 0,-1 1 0,-1 1 0,1 0-1,0 1 0,0 1 1,4 1-1,0 0-1,0 0 0,4 0 0,-1 2 0,2-1-1,2 1 0,2-2 1,4 0-1,2 0 0,2 0 0,0-3 1,3-2-1,1-1 1,1 0 0,-1-1 0,2 0 0,-1-2 0,2-2 0,0-1 1,0-1-1,-2-1 1,1-1 0,-4-1 0,1-2 0,-2 1 0,0-1 0,-1-1 1,-1 0-1,-2 0 0,-2 2 1,-3-1 0,-1 2-1,0 0 0,-1 1 1,-2-1 0,-2 3 0,-3 0 0,0 1 0,-2 1 0,1 2 0,-1 2 0,1 1 0,-1 0 0,-1 1 0,-1 0 0,0 3 0,1-2 0,0 0-1,0 1 1,2 0 0,1-1 0,0-1-2,0-1 1,0 1 0,1 1-1,2-1 2,1-1 0,4-1 0,1 1 0</inkml:trace>
  <inkml:trace contextRef="#ctx0" brushRef="#br0" timeOffset="4448">2130 629 9429,'6'0'-3,"1"0"1,-4-1-1,0 0 2,0-1 1,-3 0 0,0 4-1,-4 3 1,-1 2 0,-2 3 0,-1 0 0,-1 4 0,-2 0 0,0 2 0,-1 0 0,-1 1 0,0 0 0,0 2 0,-2 1 0,-2 1 0,1-3 0,0 1 0,1-1 0,0-1 0,0-1 0,3-2 0,1-2-5,0-2 1,6-2 0,-1-1 0,2-2-17,0 0 21,3-3 0,-2-4 0,3-2 0</inkml:trace>
  <inkml:trace contextRef="#ctx0" brushRef="#br0" timeOffset="4680">1937 680 9307,'7'0'0,"-1"0"0,1-3 0,-1 3 0,1-2 0,2 4 0,-2 1 0,2 4 0,0 0 0,2 1 0,2 2 0,1 3 0,2 1 0,0 1 0,4 0 0,2 3 0,0-1 0,3 1 0,-1-2 0,-1 1 0,-1-1 0,-2-2 0,0-1 0,0 0 0,-1 0 0,-3 0 0,-1-3 0,0 2 0,2-2 0</inkml:trace>
  <inkml:trace contextRef="#ctx0" brushRef="#br0" timeOffset="5750">257 90 9489,'0'-6'-8,"0"-1"2,0 1 1,-1 0 0,-1 2-1,-2 2 5,-2 1 1,-3 1-1,-2 1 1,-2 1 0,-2 2 0,1 2 0,-3 0 0,-1 1 0,0 2 0,-1-1 0,1 2 0,1 0 0,-1 3 0,5-4 0,1 4 0,2-1 0,2 0 0,1 1 0,3 2 0,2 0-1,1-1 1,5-1 0,3 0 0,4 0-6,4 0 0,3-1 1,-1-1-1,1-2-2,1 0 0,1-2 1,-1 1-1,-1-2 1,0-2 1,0-2-1,-1 0 1,2-1 1,0-1 0,-3 0 1,-1-1-1,-1-1 2,-1-3 0,-3 2 0,-2-1 0,-1 1-2,-3-1 1,-1 2-3,-3-2 4,0 2 1,-3-1 1,-1 3 0,-1 3 1,0 2-1,0 0 0,0 2 1,2 1 0,-1 2 0,1-1-1,2 0 1,-2 3 0,1 0 0,1 3-1,0-1 0,4 0 1,1 0-1,2 2-1,3 0 1,1-1-1,3 2 1,2-2-1,3 0 0,1-3 0,1 0 0,1-2-1,-2-1 1,0-2 0,-2-4 0,1 0 0,2-2 0,-2-1 0,-1-2 0,-2-2 0,-1-2 1,-1-1 0,-1-1 0,-1-3 0,-3-1 0,-2-3 0,-1-1 0,-1 0 1,-1-2 0,-1 2 0,-3-1 0,-1 1 0,-2 2 0,-3-1 0,-1 0 0,-3 0 0,-1 2 0,0 3 0,1 1 0,0 2 0,-1 1 0,0-4 0,0 0 0</inkml:trace>
  <inkml:trace contextRef="#ctx0" brushRef="#br0" timeOffset="6248">866 340 9237,'11'0'0,"-1"0"0,-1 1 0,-1 1 0,-1 2 0,-1 2 0,-2 1 0,-1 1 0,-3 1 0,-1 1 0,-1 2 0,-1 0 0,-5 1 0,1 2 0,-2 2 0,-2 2 0,1 0 0,-1 0 0,0 1 0,1-1 0,-3 0 0,0 0 0,0 1 0,0-4 0,0 0 0,-2-1 0,1 0 0,1-2 0,3-4 0,0 1 0,3-2 0,-1-1 0,6-4 0,2-1 0,2-2 0,6-1 0,0-2 0,3 0 0,5 0 0,3 0 0,0-1 0,2 1 0,0 1 0,0-2 0,2 0 0,0 1 0,-1 2 0,-2-2 0,0 3 0,-1 0 0,3 0 0,-5 3 0,-3 1 0,-2 1 0,-4 4 0,1 0 0,-3 1 0,-2-1 0,-1 2 0,-3-2 0,0 1 0,0 1 0,-3 1 0,-2-1 0,-2-1 0,-1-1 0,-2 3 0,2-2 0,-1 2 0,-1-2 0,2 3 0,0-4 0,1 2 0,0 0 0,-1-1 0,0 1 0,1-3 0,3-1 0,2 2 0,0-1 0,1 0 0,1-1 0,2 0 0,2-1 0,3 1 0,6-1 0</inkml:trace>
  <inkml:trace contextRef="#ctx0" brushRef="#br0" timeOffset="6768">1354 1097 9237,'6'0'0,"1"-1"0,-2-1 0,0-2 0,0-2 0,-3-1 0,1-1 0,0 0 0,-1-3 0,-2 2 0,-3-1 0,-4-2 0,1 0 0,-3 0 0,-1-1 0,0 0 0,-3 1 0,1 0 0,-2 2 0,-1-2 0,2 3 0,-2 0 0,1 3 0,1 2 0,0 1 0,1 3 0,0 0 0,1 0 0,-1 5 0,2 2 0,-1 2 0,0 0 0,4 2 0,-1 1 0,2 1 0,2 2 0,0 2 0,0-2 0,2-1 0,1 0 0,1-1 0,1 0 0,1 0 0,2-1 0,5 1 0,1 0 0,3-1 0,2-1 0,-1 0 0,3-3 0,-1-2 0,1-1 0,-1-2 0,3 0 0,-2 0 0,1-2 0,1-1 0,-4-2 0,0-2 0,-2-2 0,0-2 0,-1-1 0,-1 1 0,-3 1 0,-3 2 0,-1 0 0,-1 0 0,-2 0 0,0 2 0,-2 1 0,-1 2 0,-2 0 0,0 2 0,0 3 0,-1 0 0,-1 2 0,0 1 0,-1 1 0,1-1 0,0 2 0,-1-1 0,1 2 0,-1-1 0,1 0 0,-1 0 0,2-1 0,0-1 0,1-1 0,1-1 0,0 1 0,0-1 0,2 1 0,0-3 0,1 0 0,3-3 0,2 2 0,3-3 0,4 0 0,5 0 0</inkml:trace>
  <inkml:trace contextRef="#ctx0" brushRef="#br0" timeOffset="7047">1719 1084 9237,'4'-3'0,"2"3"0,-3-3 0,1 0 0,1 2 0,0-1 0,-2 2 0,-2 2 0,-2 3 0,-1 3 0,-3 3 0,-1 1 0,-2 1 0,-3 0 0,2 2 0,-2 2 0,-2 2 0,-1 1 0,-3 1 0,-1 2 0,0 0 0,-2 1 0,1-2 0,-2-2 0,-1 0 0,2-1 0,2 0 0,2-3 0,3-3 0,-1-1 0,6-3 0,0-1 0,1-4 0,3-4 0,4-6 0,4-4 0</inkml:trace>
  <inkml:trace contextRef="#ctx0" brushRef="#br0" timeOffset="7246">1514 1148 9237,'7'0'-1,"-1"1"0,1 1 0,1 0-1,0 2 0,4 1 1,-1 4-1,1 1 2,0 2 0,2 2 0,1 1 0,1 1 0,1 1 0,-1 0 0,-2-1 0,2 0 0,0 0 0,1 1 0,1-2 0,-1-1 0,3 2 0,3 1 0</inkml:trace>
  <inkml:trace contextRef="#ctx0" brushRef="#br0" timeOffset="7565">2220 1456 9227,'10'4'0,"-2"-2"0,-1-1 0,-2-1 0,-1 0 0,-3-1 0,1-1 0,-2 1 0,-2-1 0,-1 4 0,-4 2 0,1 3 0,-1 1 0,-2 2 0,-1 4 0,-3 1 0,1 2 0,-1 2 0,-1 1 0,-1 0 0,-2 2 0,-1 1 0,-2-2 0,1 1 0,0 0 0,0-1 0,2 1 0,2-3 0,2-3 0,0 1 0,1-1 0,1-1 0,3-1 0,0-1 0,2-4 0,0-1 0,2-1 0,-2-2 0,2 0 0,1-2 0,-2-9 0,1-1 0</inkml:trace>
  <inkml:trace contextRef="#ctx0" brushRef="#br0" timeOffset="8099">1931 1604 9058,'9'-4'0,"-2"-1"0,2 3 0,-2 1 0,-1 0 0,0 2 0,-1 1 0,-1 2 0,1 4 0,2 1 0,1 1 0,0 2 0,2 0 0,-2 1 0,3-1 0,1 1 0,1 2 0,0 0 0,-1 0 0,1 1 0,0-3 0,1 2 0,-1-1 0,0-1 0,1 0 0,-4-1 0,1-1 0,0 0 0,-4-3 0,0-1 0,-2-2 0,-4-2 0,1-3 0,-4 0 0,-2 0 0,-2-2 0,-1 0 0,-1 1 0,0 0 0,-2 1 0,3 1 0,-3 0 0,0 1 0,3 4 0,-3 0 0,2 1 0,-1 1 0,1 2 0,1 0 0,1 1 0,2 0 0,1 0 0,1 3 0,0 2 0,1 0 0,3-1 0,2 0 0,2-2 0,3 0 0,0 2 0,3 0 0,1-1 0,0 0 0,2-2 0,0-1 0,2 0 0,2 0 0,-2-2 0,0 0 0,1-2 0,0 0 0,1-2 0,-1 0 0,-2-3 0,0-2 0,-1 0 0,-3 0 0,1-3 0,-3-4 0,-3-2 0,-2-4 0,-1 0 0,-1-2 0,0 1 0,-3-3 0,0 1 0,0-1 0,-3 2 0,-1-1 0,-2 0 0,-3-1 0,-1 3 0,-3-2 0,-2 1 0,0 0 0,-4-2 0,-1 2 0,-3 0 0,0 3 0</inkml:trace>
  <inkml:trace contextRef="#ctx0" brushRef="#br0" timeOffset="8696">372 1354 9053,'0'-7'0,"0"1"0,0-1 0,0-2 0,3 2 0,-1-1 0,-1 0 0,0-1 0,-1-1 0,-1-3 0,-2 1 0,-3-1 0,-1 0 0,-4 0 0,0-1 0,-2 0 0,-1 1 0,-2-1 0,0 3 0,0 2 0,-1 1 0,0 2 0,-1 2 0,1 2 0,-1 1 0,3 2 0,1 1 0,0 5 0,2 0 0,1 4 0,1 0 0,0 1 0,2 2 0,2 0 0,1 2 0,1 0 0,2-2 0,0 1 0,1-1 0,1 1 0,4-1 0,2 1 0,2-2 0,2 0 0,1-2 0,2 0 0,0-1 0,2 0 0,0 0 0,2-4 0,1 0 0,3-2 0,-1 1 0,1-3 0,0 0 0,0-2 0,0 0 0,2 0 0,1-3 0,2 0 0</inkml:trace>
  <inkml:trace contextRef="#ctx0" brushRef="#br0" timeOffset="9015">584 1168 9053,'4'-2'0,"1"-1"0,-4 1 0,1-1 0,-1 3 0,-1 0 0,-3 2 0,-1 4 0,-3 1 0,-1 3 0,0-2 0,-3 4 0,-2 0 0,-2 3 0,-2 3 0,0 1 0,-2 1 0,0 1 0,0-3 0,1-1 0,1 1 0,-1 0 0,3-1 0,0-2 0,1-2 0,1 0 0,1-2 0,2-1 0,1-2 0,2-2 0,1 0 0,1-2 0,1 0 0,3 1 0,-2-4 0,6 1 0,1-1 0,7-4 0,3-1 0</inkml:trace>
  <inkml:trace contextRef="#ctx0" brushRef="#br0" timeOffset="9484">693 1578 9053,'6'0'0,"1"0"0,-1 0 0,1-2 0,-2-1 0,0 0 0,0 1 0,-4-3 0,1 0 0,-1 0 0,-1-2 0,-3-1 0,-1-2 0,-3 1 0,-1 0 0,-2-3 0,-2 2 0,0-2 0,2 2 0,-1 0 0,-2 4 0,0 0 0,1-1 0,1 4 0,1 0 0,0 3 0,0 0 0,1 0 0,-1 3 0,-1 2 0,1 2 0,-1 1 0,1 3 0,0 0 0,-1 1 0,2 1 0,-1 0 0,2 0 0,-1 0 0,1 0 0,1-1 0,2 1 0,0 0 0,3 0 0,2 0 0,0 0 0,2-1 0,2 0 0,3 0 0,2-1 0,1 0 0,3-1 0,1 0 0,2-1 0,0-1 0,-1-1 0,3-1 0,-1-1 0,2-1 0,-2-2 0,0 0 0,0-2 0,0 0 0,-1-2 0,-2-3 0,-2 0 0,-2-2 0,-2-1 0,-2-2 0,-2 0 0,-2-1 0,-1-1 0,-1-1 0,-1 0 0,-1 0 0,1 0 0,-4-1 0,0-1 0,0 0 0,-1 4 0,1 0 0,1 0 0,-1-1 0,0 2 0,1 1 0,-2-1 0,2 0 0</inkml:trace>
  <inkml:trace contextRef="#ctx0" brushRef="#br0" timeOffset="9815">1290 1501 9193,'10'0'0,"1"0"0,-3 0 0,0 0 0,-3 1 0,-3 1 0,-2 2 0,-2 3 0,-3 1 0,-2 1 0,-2 1 0,-2 1 0,0 1 0,-1 1 0,-1 0 0,0 0 0,0 0 0,0 0 0,1-1 0,-2 1 0,0 0 0,-2 0 0,0 0 0,1 0 0,-2-1 0,1 1 0,0 0 0,-1-2 0,0-1 0,2 1 0,2-1 0,-1 2 0,0-1 0,-1 1 0,1 1 0,0-3 0,1 0 0,0 0 0,1 4 0,-1 0 0</inkml:trace>
  <inkml:trace contextRef="#ctx0" brushRef="#br0" timeOffset="10030">744 2143 9099,'-3'3'0,"-1"-3"0,3 3 0,-1 0 0,-1-2 0,1 1 0,1-1 0,-1 1 0,1-1 0,1 2 0,-3-3 0,0 0 0</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23:18.413"/>
    </inkml:context>
    <inkml:brush xml:id="br0">
      <inkml:brushProperty name="width" value="0.34286" units="cm"/>
      <inkml:brushProperty name="height" value="0.34286" units="cm"/>
      <inkml:brushProperty name="color" value="#FFFFFF"/>
    </inkml:brush>
  </inkml:definitions>
  <inkml:trace contextRef="#ctx0" brushRef="#br0">0 0 9750,'43'8'-12,"6"10"0,5 13 0,-4 11 9,1 17 1,-3 12 0,-23-24 0,-1 2 0,-1 1 0,-2 0 1,1 2 0,-1-1 0,0 3 1,-1-1-1,13 38 0,-4-3 0,-6-5 0,-9-11 0,-4-2 1,-3-10 0,-3-6 0,-17-9 0,-7-3 0</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9T21:23:29.614"/>
    </inkml:context>
    <inkml:brush xml:id="br0">
      <inkml:brushProperty name="width" value="0.34286" units="cm"/>
      <inkml:brushProperty name="height" value="0.34286" units="cm"/>
      <inkml:brushProperty name="color" value="#FFFFFF"/>
    </inkml:brush>
  </inkml:definitions>
  <inkml:trace contextRef="#ctx0" brushRef="#br0">1545 2147 9368,'-8'23'-1,"8"0"0,16 2 0,11-1 0,2 5-3,0 4 1,0 2 0,6-2-1,0-2 0,0-2 0,-8-2 0,-4 2 1,-3-6 0,-3-9 1,1-2-5,-9-9 4,-1-3 2,0-1 0,-6-7 1,2-4-1,-8-19 1,-14-29-1,-13-18 1,-7-13 0,15 39 0,-1-1 0,-4-2 0,-2-2 0,-1-4 0,0 0 0,0 0 0,0 1 0,1 1 0,1 2 0,6 7 0,0 3 0,-18-33 0,4 12 0,18 16 0,5 38 0,18 22 0,4 15 0,2 14 0,1 8 0,9 15 0,3 10 0,6 9 0,4 9 0,-15-42 0,1 1 0,0 2 0,1 1 0,0 1 0,0 1 0,4 2 0,1 0 0,-2 0 0,1-1 0,0-2 0,0-1 0,-1-1 0,1-1 0,0-1 0,0-1 0,19 40 0,-2-7 0,-5-9 0,1-16 0,-13-13 0,-1-20 0,-13-24 0,-7-30 0,-6-16 0,-9-25 0,-11-7 0,8 33 0,-1-1 0,-3-5 0,-1-1 0,-4-5 0,-3 0 0,-1-4 0,-2 0 0,1 0 0,0 0 0,-1-2 0,0 2 0,-1 2 0,0 1 0,-3-1 0,0 0 0,2 5 0,0 2 0,2 3 0,1 3 0,-17-39 0,5 30 0,4 12 0,10 22 0,15 24 0,12 26 0,4 10 0,4 11 0,-4 5 0,10 9 0,5 8 0,8 11 0,-11-32 0,1 1 0,0 1 0,1 1 0,0 0 0,1 1 0,1 2 0,1 0 0,0 0 0,2-1 0,4 6 0,1 1 0,0 0 0,0 2-58,1 1 1,0 0-1,1 1 1,0 0 0,-2-3-1,1-2 1,0 0 0,0-1 57,-1-2 0,0-2 0,-2-5 0,-1-3 0,15 32 0,-11-24 0,-17-30 0,-12-36 0,-10-9 0,-13-28 0,-8-9 0,-8-16 0,14 25 0,-2-3 0,-5-9 0,-2-2 0,-2-2 0,0 0 0,-1-2 0,-2-2 0,-3-3 0,-1-1 0,0-4 0,-1 0 0,-4-2 0,1-1-88,-1-2 0,-1 1 0,-2 6 0,1 3 0,4 5 0,0 2 0,3 5 1,1 1 87,3 6 0,0 2 0,6 6 0,0 4 0,-21-21 0,15 20 0,10 14 0,6 17 0,7 15 106,5 19 1,3 14-1,10 21 1,6 8-107,9 8 0,8 5 0,12 12 0,-17-42 0,-1-1 0,1 4 0,1 1 0,5 3 0,2 1 0,-1 0 0,0 0 0,4 6 0,1 0-101,3 5 1,1 0 0,5 5 0,2 2 0,3 4 0,1 1 0,-1-3 0,-1-1 100,0-1 0,-1 0 0,-3-7 0,-2-3 0,-2-5 0,0-3 0,-3-4 0,-2-5 0,5 0 168,-20-30 1,-19-28 0,-12-29-1,-7-9-168,-8-16 0,-12-22 0,18 35 0,-2-2 0,-3-5 0,0-1-1,-4-4 1,-1 0 0,0 0 0,-1 0 0,-1-4 0,0 0 0,-1-1 0,0 0-91,-1 0 1,-2-2-1,-3-5 1,-1-1 0,-3 1-1,-1 1 1,2 2 0,0 2 89,3 3 1,1 2 0,3 10 0,0 1 0,6 5 0,0 1 0,-24-33 0,7 17 0,15 19 0,10 22 0,1 15 0,6 14 0,3 25 0,16 23 0,4 8 0,5 10 0,13 8 0,7 13 0,-13-44 0,2 1 0,3 1 0,1 1 0,1 5 0,1 2 0,0 0 0,0 0 0,1 1 0,0-1 44,2 1 0,0 0 0,1 0 0,1 0 0,2 3 0,2-1 0,-2-1 0,0 0-44,0-3 0,-1 0 0,0 0 0,-1-1 0,-7-12 0,0-1 0,19 36 0,-6-14 0,1-10 0,-20-31 0,-1-19 0,-9-20 0,-14-24 0,-5-11 0,-5-15 0,-11-25 0,10 35 0,-1-1 0,-3-3 0,-3 0 0,0-4 0,-2-1 0,-3-3 0,0-1 0,-2-1 0,0 0 0,-1-3 0,0 0 28,-1-2 0,0 1 0,-3-1 0,0 2 0,4 4 0,2 2 1,-1 4-1,2 2-28,2 4 0,1 3 0,4 5 0,2 3 0,-10-26 0,15 25 0,15 39 0,2 8 0,9 26 0,5 3 91,5 9 0,14 24 0,12 12 0,-21-34 0,2 1-91,4 3 0,0 2 0,1 2 0,0 2 0,7 6 0,2 1 0,-1 1 0,1 2 0,1 2 0,0 2 0,3 5 0,3 0 0,0-2 0,1 1 0,1 5 0,0 0-94,2 2 0,-1 1 0,0-1 1,-1-1-1,-2-3 0,-1-2 0,-4-6 1,-1-2 93,-3-4 0,-2-3 0,-6-11 0,-2-1 0,22 32 0,-11-18 510,-10-16-510,-13-9 0,-12-31 0,-12-9 0,-6-13 0,-13-19 0,-12-23 0,-13-23 0,19 33 0,-1-3 0,-6-9 0,-1-2 0,-3-6 0,-2-1 0,-2-6 0,-1-1 0,-1-2 0,-1-1 0,14 22 0,0-1 0,-1 0 0,-2 2 0,0 0 0,-1 0 0,0 0 0,1 0 0,-1 1-62,0 1 0,0 0 1,0 2-1,-12-20 1,1 4-1,1 7 1,1 2-1,7 8 1,1 3 61,7 9 0,2 3 0,-14-18 746,22 34-746,11 20 0,6 8 0,10 22 0,4 8 0,2 11 0,9 21 0,12 14 0,-12-35 0,1 3 0,3 3 0,1 3 0,3 6 0,2 2 0,1-1 0,0 0 0,1 0 0,0 0 0,2-1 0,0-1 0,-1 1 0,0 0 0,2-1 0,0 0 0,1 3 0,0 1-29,-2 1 1,0 0-1,0-6 1,0-2 0,-5-5-1,-2-1 1,-1-4-1,-1-3 29,20 31 294,-3-10 0,-22-33-294,-7-19 0,-10-10 0,-8-31 0,-7-14 0,-9-15 0,-13-30 0,12 32 0,-2-2 0,-3-6 0,-2-2 0,-4-6 0,-2-2 0,-5-6 0,-2-3 0,11 25 0,-1-2 0,-1 0 0,-1-4 0,-1-1 0,-1 0-110,-4-4 0,0 0 0,-1-1 0,-1-1 0,1 1 0,-2 0 1,1 2-1,0 1 0,-1 2 0,3 2 0,-1 2 0,1 0 110,3 5 0,-1 1 0,2 1 0,-13-16 0,1 3 0,5 10 0,2 5 0,7 10 0,1 3 0,-21-20 0,16 28 0,10 14 0,8 13 0,0 6 0,7 13 0,8 20 0,12 20 0,10 15 0,11 15 0,-10-35 0,3 3 0,7 6 0,2 2 0,1 3 0,2 2 0,2 3 0,2 2 0,1 1 0,1 1 0,0 0 0,0 0 0,3 4 0,2 1-83,1 5 1,3 1 0,-14-25-1,2 2 1,0-1 0,1 5 0,1 0-1,0-1 1,0 0 0,0-1 0,0 1 82,0-1 0,1 1 0,-1-1 0,15 23 0,-1-1 0,-1-6 0,-1-3 0,-8-12 0,-2-4 0,-7-12 0,-2-5 0,13 10 0,-34-51 0,-15-24 0,-7-9 0,-12-19 0,-6-28 0,11 31 0,-1-3 0,-5-5 0,-1-3 0,-3-8 0,-2-1 0,-5-4 0,-1 0 0,-3-2 0,0-2 0,-1-1 0,-1-1 0,-3-2 0,-1-1 0,0 1 0,1 1 0,0 3 0,0 2 108,1 4 1,1 1 0,5 6 0,0 3 0,3 6-1,1 2 1,3 5 0,2 2-109,-25-28 0,9 16 0,15 29 0,1 10 0,17 11 0,1 17 0,3 9 0,3 19 0,2 5 310,2 9 0,12 18 1,7 7-1,10 13-310,-11-39 0,1 1 0,7 3 0,1 1 0,1 4 0,0 2 0,2 0 0,0 0 0,2 0 0,1 2 0,2 6 0,3 2 0,5 0 0,2 1 0,1 3 0,1 1-86,1 1 0,1-1 0,0-1 1,-1-2-1,-3-7 0,0-2 1,-3-4-1,-1 0 86,-3-5 0,-2-2 0,-3-4 0,-2-5 0,16 22 330,-10-21-330,-16-16 0,-13-37 0,-14-13 0,-9-16 0,-10-21 0,-16-22 0,17 31 0,0-3 0,-5-5 0,0-3 0,-6-6 0,-2-2 0,-2-3 0,-2-1 0,-1-4 0,-1 0-98,-1 0 1,-1-1 0,-2-2 0,-1 0 0,3 5 0,1 1 0,0 1 0,1 2 97,0 2 0,0 2 0,3 4 0,-1 2 0,3 5 0,1 3 0,4 8 0,2 4 0,-22-20 0,11 23 0,9 18 0,15 11 0,9 18 0,13 21 0,7 21 0,7 8-1,9 10 1,8 19 0,-12-37 0,1 1 0,3 2 0,2 2-1,3 3 1,2 0 0,2 1 0,0 0 0,1 0-1,0-1 1,1 1 0,0 0 18,2 0 1,-1 2 0,1 4 0,0 0-1,1-5 1,0 0 0,-4-5 0,0-2-20,-1-4 0,0-1 1,-5-5-1,0-1 1,25 34-1,-9-15-2,-8-16 1,-12-24 0,-14-25 0,-9-2 0,0-13 198,-6-10 0,-9-18 0,-3-25 0,-9-14-197,9 34 1,-3-3 0,-4-4-1,-2-2 1,-1-6 0,-1-2-1,-3-2 1,-2 0 0,-1-1 0,-2-2 0,-2-5 0,-1-1 0,-1-1 0,0 1 0,0 0 0,-2 0-71,0 1 1,-1 1 0,0 4 0,1 2 0,-1 3 0,2 2 0,3 3 0,2 2 70,4 4 0,2 3 0,-19-33 0,18 32 515,7 9-515,12 22 0,5 19 0,12 23 0,7 12 0,8 16 0,16 19 0,-11-25 0,3 3 0,4 5 0,2 1 0,4 4 0,1 2 0,4 6 0,1 0 0,1 2 0,0 0 0,-1 1 0,1 0-103,2 0 0,1 0 0,1 3 1,1 2-1,1 2 0,1 1 0,-2-1 1,0-2 102,-1-4 0,-1-2 0,-4-8 0,-2-2 0,-6-10 0,-1-3 0,28 33 0,-11-18 0,-14-15 0,-10-20 0,-16-11 0,-1-24 0,-8-9 0,-6-22 0,-4-11 0,-6-14 0,-1 22 0,-5-3 0,-2-8 0,-2-3 0,-4-5 0,-3-2 0,-2-4 0,-2-1 0,-4-3 0,-3-1 0,-3-6 0,-2-1 0,-2-3 0,-3-1-41,17 27 1,-2 1-1,1-1 1,-3 0-1,0 1 1,0 0-1,0 2 1,0 2 0,0 0-1,-16-24 1,0 3 40,2 4 0,1 2 0,3 8 0,1 4 0,5 8 0,2 3 0,4 7 0,2 4 0,-21-20 0,17 19 0,14 14 0,11 15 0,6 14 0,6 11 0,8 22 0,9 9 0,11 17 0,14 18 0,-16-32 0,1 1 0,4 3 0,2 0 0,3 3 0,1 1 0,0 3 0,0 0 0,3-3 0,2 0 0,-1 5 0,1 0-22,0 6 1,1 0-1,7 6 1,1 1-1,2 6 1,1-1-1,2 1 1,1-1 21,-18-26 0,1-1 0,-1-1 0,17 24 0,1-2 0,-3-6 0,0-3 0,-5-6 0,-3-3 0,-7-9 0,-2-3 0,23 24 0,-25-30 0,-16-18 0,-5-16 241,-20-24 1,-11-25-1,-16-23 1,-12-19-242,17 35 0,-2-3 0,-9-9 0,-2-2 0,-2-6 0,-1-2 0,-1-1 0,-1-1 0,-1-2 0,-1-1 0,-1-2 0,-1 0 0,-6-3 0,-1 0 0,18 25 0,0 0 0,-1 0-84,0-1 1,0 0 0,0 1 0,-2 2 0,0 0-1,1 2 1,-14-20 0,0 2 0,1 4 0,1 1 83,3 4 0,-1 1 0,2 6 0,1 2 0,7 8 0,1 2 0,-26-25 0,13 16 322,18 25 1,12 15 0,13 26-323,10 15 0,10 16 0,15 19 0,10 13 0,10 12 0,-14-36 0,2 1 0,3 6 0,2 1 0,2 3 0,3 2 0,4 2 0,1 1 0,-1-1 0,-1 0 0,2 5 0,-1 0 0,1-1 0,-1-1-101,2 2 0,1 0 1,4-1-1,1 1 0,0 3 1,-1 0-1,-2-3 0,-1-1 101,-3-6 0,-1-2 0,-6-4 0,-1-3 0,-3-9 0,0-1 0,-4-6 0,-2-1 0,21 26 0,-7-25 0,-28-24 0,-11-22 0,-6-24 0,-11-14 0,-5-15 0,-5-18 0,-14-13 0,12 33 0,-3-3 0,-2-3 0,-2-2 0,-4-4 0,-2-2 0,0-6 0,-2-1 0,-3-1 0,-3-1 0,-1-4 0,-1-1-22,-1-2 0,-1-1 1,15 28-1,0 1 1,0-1-1,-2-1 1,0 1-1,0-1 1,0 0-1,0 0 1,0 0 21,0 0 0,0 0 0,0 1 0,-9-19 0,1 3 0,4 6 0,2 2 0,6 8 0,2 4 0,4 7 0,2 2 0,-12-25 0,12 18 0,13 20 0,10 22 0,23 40 0,22 33 0,15 17 0,-23-26 0,2 3 0,8 10 0,3 2 0,3 5 0,0 1 0,3 4 0,1 0 0,1 1 0,0 1 0,-17-26 0,1 1 0,0 1 0,1 2 0,1 2 0,1 0-52,3 5 1,1 0 0,-1 1-1,-1 1 1,0 0 0,1 1 0,2 3-1,2 0 1,-1 0 0,-2-2-1,0 0 1,0-1 51,0-1 0,-1-1 0,1-1 0,-1-4 0,0-1 0,0-1 0,-4-2 0,-1-1 0,0-2 0,16 22 0,-2-4 0,-5-10 0,-3-4 0,-10-10 0,-2-5 0,25 21 0,-14-17 0,-13-14 0,-15-16 0,-15-22 0,-10-25 0,-13-18 0,-15-37 0,11 32 0,-2-3 0,-7-11 0,-2-2 0,-5-5 0,-2-1 0,-6-10 0,-3-1 0,15 28 0,-1 0 0,-1-1-18,-1 0 1,-2 0 0,1-1 0,-3-4 0,-1 0 0,0 0 0,-1-1 0,0 1 0,-1-1 0,-1-2 0,0-1-1,0 1 18,-1 0 0,1 0 0,0 1 0,0 2 0,1 2 0,-1 0 0,0 2 0,0 0 0,1 1 0,1 2 0,0 0 0,1 0 0,0 2 0,0 1 0,2 0 0,-14-17 0,3 3 0,3 5 0,3 3 0,5 9 0,2 2 0,4 5 0,2 2 0,-20-32 0,13 18 0,8 15 0,15 22 453,16 19 1,16 19 0,17 22-454,11 15 0,-16-13 0,3 4 0,8 4 0,3 2 0,4 6 0,1 1 0,3 3 0,1 2 0,4 3 0,1 2 0,0 3 0,0 1 0,3 2 0,1 1-106,-17-22 0,0 0 0,1 0 1,-2 1-1,1 0 0,0 1 1,5 5-1,0 1 0,1 0 0,1 2 1,-1-1-1,0 1 106,0 2 0,0 1 0,0-1 0,2 0 0,1 0 0,-1-1 0,-4-2 0,0 0 0,-2-2 0,-2-4 0,-1-2 0,-1-1 0,14 17 0,-3-4 0,-9-11 0,-2-4 0,-7-9 0,0-2 0,20 30 1226,-11-12-1226,-14-29 0,-14-10 0,-15-27 0,-8-15 0,-13-24 0,-12-26 0,8 22 0,-2-3 0,-7-12 0,-2-2 0,-10-13 0,-3-1 0,14 22 0,0 0 0,0-1 0,-3-4 0,0 0 0,0-1 0,-3-2 0,-1 0 0,0 0 0,-2-4 0,0-1 0,-2 0 0,-1-1 0,-1-1 0,0 1-115,-1 0 0,0 0 0,-1 1 1,-1-2-1,-1 0 0,0 1 0,2 2 1,0 1-1,1 1 0,-1 1 0,1 1 1,0 1 114,2 0 0,0 1 0,2 3 0,-15-16 0,3 4 0,7 4 0,3 2 0,4 9 0,3 2 0,4 6 0,2 3 0,3 5 0,2 2 0,-16-26 0,10 18 1244,10 17-1244,13 17 0,6 16 0,14 18 0,12 16 0,13 21 0,21 24 0,-18-27 0,4 3 0,4 6 0,3 2 0,2 5 0,3 1 0,4 7 0,2 2 0,-18-25 0,0 2 0,0-1 0,3 3 0,1 0 0,-1 0-120,3 3 0,0 0 0,0 0 0,2 3 0,-1 0 1,2 1-1,3 5 0,1 1 0,1 1 0,0 0 0,0 1 1,1 0 119,1 1 0,1 0 0,-1 0 0,-1 0 0,0 1 0,0-2 0,-2-2 0,0 0 0,0-2 0,-4-5 0,0-2 0,-2-1 0,-3-7 0,-1-2 0,-2-2 0,11 14 0,-3-4 0,-8-11 0,-2-3 0,25 27 0,-18-24 0,-11-23 0,-31-23 0,-6-15 0,-5-13 0,-15-26 0,-17-22 0,12 23 0,-4-3 0,-7-11 0,-3-4 0,-6-4 0,-1-3 0,11 17 0,-1-2 0,0 0 0,-2-2 0,-1 0 0,0-1-6,-3-3 0,0 1 1,0-1-1,-3-2 1,0 0-1,-1-1 1,-2-3-1,0-1 1,-1-1-1,-2-1 1,-1-1-1,0 1 6,-1 1 0,0 0 0,0 0 0,-2 0 0,0-1 0,0 2 0,3 2 0,0 1 0,1 0 0,0 3 0,1 0 0,0 0 0,0 2 0,1 0 0,1 2 0,6 9 0,1 1 0,1 2 0,-19-23 0,2 2 0,7 8 0,1 2-3,7 5 1,1 1 0,3 9 0,0 1-1,-24-31 1,12 20 2,17 21 355,20 20 1,15 19-1,15 21 1,14 21-356,18 20 0,-15-19 0,4 3 0,6 9 0,3 3 0,4 6 0,1 1 0,4 5 0,1 0 0,2 5 0,2 1 0,-18-25 0,2 1 0,-1 0 0,2 1 0,0 1 0,0 0-106,2 2 0,0 0 0,0 0 0,1 0 0,1 0 0,0 1 0,4 4 0,1 3 0,0-2 0,-1 0 0,-1 0 0,1 0 106,-1 0 0,-1 0 0,0 0 0,2 0 0,-1 0 0,0-2 0,-4-2 0,0-1 0,-2-1 0,-2-4 0,-1-1 0,-1-1 0,14 18 0,-3-3 0,-6-9 0,-3-3 0,-4-11 0,-2-3 0,27 33 1434,-8-18-1434,-19-19 0,-13-24 0,-24-17 3,-10-13 0,-15-28 1,-12-25-1,12 24 1,-3-3-4,-5-9 0,-2-3 0,-3-7 0,-3-3 0,-6-7 0,-1-2 0,-4-2 0,-1-1 0,16 25 0,-2 0 0,1-1 0,-3-1 0,-1-1 0,0 0 0,-1-2 0,-1-1 0,-1 1 0,-1-3 0,-1 0 0,1-1-102,-1 1 1,0-1-1,-1 0 1,-1 0-1,0 1 1,0-1-1,0 2 1,2 1 0,-1-1-1,1 2 1,1 0-1,-1 1 102,1 0 0,1 2 0,0 1 0,-11-14 0,2 2 0,2 5 0,1 2 0,7 8 0,3 1 0,5 6 0,2 1 0,-25-25 0,19 14 1314,11 18-1314,15 20 0,16 29 0,17 21 0,16 19 0,16 18 0,-20-22 0,2 3 0,6 8 0,3 1 0,5 4 0,1 2 0,5 2 0,1 0 0,0 1 0,1 0 0,3 3 0,0 1 0,2 3 0,1 0-102,-20-22 0,1 0 0,1 1 0,0 2 0,1 1 0,1 0 1,1 3-1,1 2 0,-1-1 0,1 2 0,1 0 0,-1 1 102,2 0 0,-1 1 0,0-1 0,-2-2 0,-1 0 0,0-1 0,0-2 0,0-2 0,-1-1 0,17 19 0,-3-2 0,-9-11 0,-1-4 0,-9-10 0,-3-3 0,21 26 0,-11-14 0,-11-13 0,-16-18 0,-13-21 308,-12-16 0,-11-19 0,-16-29 0,-14-23-308,17 31 0,-4-3 0,-6-7 0,-3-2 0,-7-10 0,-1-1 0,-3-5 0,-1 0 0,17 26 0,-1-1 0,0-1 0,-2-1 0,0 0 0,-1-1 0,-2-3 0,0 0 0,0 0 0,-2-1 0,-1 0 0,0 0-91,0 1 1,-1 0-1,1 1 1,2 1-1,1 1 1,0 0 0,1 3-1,0 1 1,0 0-1,-18-22 1,0 1 90,2 2 0,2 2 0,7 13 0,3 2 0,6 5 0,2 3 0,5 8 0,2 2 0,-20-22 420,15 9 0,21 36 1,16 17-421,10 23 0,23 27 0,16 26 0,-17-30 0,2 3 0,4 7 0,3 2 0,9 7 0,1 0 0,3 6 0,1 2 0,1 1 0,0 1-125,-1 0 0,1-1 1,2 2-1,0 2 1,-17-25-1,0 1 1,2 1-1,2 4 1,1 0-1,0 2 125,4 3 0,0 1 0,0 0 0,-1-4 0,0 0 0,0 1 0,0 0 0,-1 1 0,1 0 0,-2-4 0,-1 0 0,0-1 0,-1-1 0,0-2 0,-1 0 0,21 21 0,-2-3 0,-5-4 0,-3-2 0,-6-11 0,-1-4 0,-8-10 0,-2-4 0,10 10 0,-19-28 0,-23-28 0,-16-23 0,-23-33 0,-13-26 0,15 34 0,-2-4 0,-8-10 0,-4-2 0,-6-8 0,-2-1 0,14 23 0,1-1 0,-2-1 0,-1-3 0,-2-1 0,1 1 0,0 3 0,0 1 0,0-1 0,-2-2 0,-1 0 0,0 0 0,0 1 0,0 1 0,-1 0-3,0 0 0,0 1 0,0-1 0,0-1 0,-1 0 0,1 1 0,0 0 1,1 0-1,0 1 0,2 1 0,0 1 0,1 1 3,-17-22 0,1 3 0,7 9 0,1 3 0,4 4 0,1 2 0,3 4 0,1 3 0,2 3 0,2 3 0,-17-17 0,13 13 0,22 24 0,19 22 0,15 26 0,18 24 0,16 24 0,-16-27 0,4 3 0,2 8 0,3 2 0,9 8 0,3 0 0,2 3 0,0 2 0,3 2 0,1 1 0,-19-23 0,0 0 0,1 0 0,0 2 0,1 0 0,0 0 0,1 2 0,0 0 0,0 0 14,0 0 1,0 0-1,0 0 1,1-1-1,1 0 1,-1 0-1,-2 0 1,-1 0-1,1-1 1,-1-1 0,1-1-1,0-1-14,0 0 0,1 0 0,-1-2 0,11 14 0,-1-2 0,-3-4 0,-1-2 0,-9-9 0,-3-2 0,23 26 0,-9-18 0,-16-18 0,-20-26 0,-15-20 0,-9-22 0,-24-24 0,-10-20 0,16 27 0,-2-3 0,-12-9 0,-2-2 0,-5-12 0,-1-1 0,-4-6 0,-3 1 0,19 25 0,-1 1 0,-1 0 0,-2-1 0,0 0 0,-1 0 0,-3-2 0,0-1 0,-1 1 0,-2-4 0,0 1 0,-2-2-13,-2-3 1,0-2 0,-1 2 0,3 2 0,1 1 0,-1 0 0,0 1 0,0 0 0,0 1 0,4 5 0,0 1 0,1 0 12,-20-20 0,2 1 0,7 7 0,3 2 0,4 6 0,3 2 0,5 7 0,2 3 0,6 7 0,2 4 0,-15-17 0,11 19 0,19 21 0,22 26 0,13 19 0,24 35 0,11 17 0,-21-33 0,2 1 0,8 9 0,2 1 0,5 5 0,3 2 0,2 2 0,2 1 0,3 5 0,0 0 0,-3-4 0,-1 1 0,-15-21 0,0 1 0,1-1 0,0 1 0,0-1 0,0 0 0,2 2 1,0-1 0,0 2 0,2 0 0,0 2-1,0-1 1,0 3 0,0 0 0,0 0 0,-2-2-1,0 0 1,0 0-1,18 22 0,-2-3 0,-6-8 0,-1-4 0,-7-11 0,-1-3 0,-4-6 0,-1-1 0,-4-6 0,-2-2 0,19 17 0,-18-17 0,-18-23 0,-17-18 0,-8-25 0,-11-18 0,-8-22 0,7 23 0,-1-1 0,-5-6 0,-2-1 0,-10-13 0,-2-2 0,-3-3 0,-1-1 0,-4-4 0,-1-1 0,12 24 0,-1 0 0,0-1 0,-1-2 0,0-1 0,-1 0 0,-1 0 0,-1-1 0,1 0 10,-2-1 1,1 1-1,0 0 1,2 1 0,1 2-1,-2-1 1,-1 0-1,-1 1 1,0 0 0,2 3-1,0 0 1,1 0-11,-19-25 0,1 1 0,9 11 0,1 2 0,7 6 0,3 2 0,4 8 0,2 1 0,-21-32 0,17 22 0,12 13 0,15 25 0,9 17 0,9 17 0,18 18 0,14 24 0,19 24 0,-22-28 0,2 3 0,5 8 0,3 2 0,8 9 0,3 2 0,1 1 0,0 1 0,-1-1 0,0 1 0,3 0 0,0 1 0,-21-24 0,-2 0 0,2 1 0,2 2 0,0 1 0,1 0-5,2 3 0,0 1 0,0-1 0,-3-1 0,-1-1 0,1 1 0,1 1 0,1 1 0,-1-1 0,-2-3 0,0 0 0,-1-1 5,-2-2 0,-1 0 0,1-2 0,17 20 0,-1-2 0,-6-6 0,-1-2 0,-6-8 0,-1-2 0,-7-7 0,-2-4 0,24 18 0,-21-14 0,-11-15 0,-26-38 0,-18-28 0,-15-27 0,-15-24 0,14 33 0,-4-2 0,-5-14 0,-3-2 0,-3-5 0,-3-1 0,16 21 0,-1 1 0,0-1 0,0 0 0,1 1 0,-2-1 0,-2-3 0,-2-1 0,0 0 0,1 1 0,-1 1 0,-1-1-15,-1-2 1,0 0-1,-1 0 1,-2-2-1,0 0 1,-1-1 0,-1 0-1,-1 0 1,0 0-1,2 2 1,0 0-1,1 2 15,2 3 0,0 1 0,1 2 0,-20-20 0,2 2 0,6 8 0,1 2 0,4 3 0,2 0 0,2 2 0,3 3 0,8 11 0,2 3 0,-24-26 0,15 19 0,12 22 0,25 25 0,10 17 0,18 18 0,18 24 0,-11-16 0,3 5 0,9 10 0,3 2 0,5 7 0,1 2 0,5 5 0,1 1 0,-16-20 0,1 0 0,0 0 0,3 2 0,0 0 0,1 0 0,-1 1 0,1 0 0,0 1-14,-1-2 1,-1 1-1,2-1 1,1 3-1,1-1 1,0 1-1,0 2 1,1 0-1,0 0 1,3 2-1,-1 0 1,1 0 13,1 2 0,0 1 0,-1-2 0,-3-4 0,-1-2 0,0 0 0,0-1 0,-1 0 0,-1-2 0,18 23 0,-1-2 0,-4-6 0,-2-3 0,-7-8 0,-1-3 0,-4-9 0,-2-3 0,-5-7 0,-2-2 0,17 16 0,-17-27 0,-17-11 0,-16-22 243,-10-9 0,-9-28 0,-11-27 0,9 25 0,-2-3-243,-6-8 0,-2-2 0,-5-8 0,-2-2 0,-8-6 0,-3-1 0,-3-4 0,-1-1 0,15 24 0,0 0 0,0-1 0,-2 1 0,1 0 0,-1 0 0,0-2 0,0 0 0,0 1 0,0 1 0,0-1 0,0 1-80,-1 0 1,-1-1 0,0 2-1,0 1 1,-1 1 0,0-1-1,2-2 1,-1 0 0,1 1-1,0 2 1,1 2 0,-1 0 79,-17-19 0,1 2 0,7 8 0,1 2 0,5 6 0,1 1 0,5 6 0,0 1 0,5 8 0,0 1 0,-23-29 1295,15 19-1295,8 16 0,35 54 0,16 26 0,21 23 0,-13-27 0,2 3 0,7 6 0,2 2 0,5 9 0,3 0 0,3 1 0,1 0 0,2 2 0,1 0 0,1 4 0,1 2 0,1 2 0,0 1 0,3 3 0,1 1-96,-19-25 1,0 0 0,0 1 0,1 0 0,1 1 0,-1 0 0,1 0 0,0 0 0,0 0 0,1 0 0,-1 1 0,-1-1 95,0 0 0,-1 1 0,0-1 0,-1-3 0,0-1 0,-1 0 0,13 21 0,-3-1 0,-5-8 0,-2-2 0,-6-5 0,-1-4 0,-4-9 0,-1-2 0,15 29 0,-9-16 0,-19-28 0,-22-18 0,-17-14 0,-20-15 0,-4-17 0,-7-23 0,20 17 0,-2-3 0,-7-11 0,-3-3 0,-5-7 0,-1-2 0,-5-6 0,0-1 0,-4-4 0,-1-2 0,20 26 0,-1 0 0,0-1 0,-1-1 0,-1 0 0,0 0-24,0-2 1,-1 1 0,0-1-1,-5-4 1,0-1 0,-1 0-1,1-1 1,-1 1 0,0 0-1,1 0 1,0 1 0,0 0 23,1 3 0,1 0 0,0 1 0,4 2 0,1 0 0,-1 1 0,2 2 0,1 2 0,-1 0 0,-17-24 0,0 2 0,4 5 0,1 2 0,4 8 0,2 4 0,9 9 0,2 2 0,-26-30 0,15 12 0,18 26 0,22 28 0,18 22 0,17 12 0,20 28 0,-11-14 0,4 3 0,5 8 0,3 3 0,6 7 0,3 2 0,5 6 0,2 2 0,2 0 0,0 1 0,0 0 0,0 0-11,0 0 1,0 1 0,-19-24-1,0 0 1,0 2 0,1 2 0,0 2-1,0 0 1,4 3 0,1 0 0,1 0 10,2 2 0,1 0 0,-1 1 0,1 3 0,-1 0 0,-1-1 0,1-2 0,-1 0 0,0-1 0,-1 0 0,0 0 0,-1-1 0,-2-1 0,1 0 0,-1-2 0,-2-4 0,-1-1 0,0-2 0,14 16 0,-2-4 0,-9-10 0,-3-3 0,-8-10 0,-2-4 0,23 5 0,-14-16 0,-18-18 0,-17-24 0,-11-15 0,-11-33 0,-17-19 0,9 33 0,-4-3 0,-7-9 0,-2-2 0,-10-11 0,-2-1 0,-3-4 0,-1-1 0,14 25 0,-1 0 0,-1-1 0,0-1 0,-1 0 0,0 0 0,0 0 0,-1 1 0,0-1 0,-2-1 0,-1 0 0,0-1 8,-2-1 0,-1-1 0,-1 1 0,-2-1 0,0 0 0,-1 0 0,1-2 0,1 0 1,0 2-1,2 3 0,0 2 0,2 0-8,1 4 0,1 2 0,0 0 0,-16-22 0,2 3 0,3 4 0,1 2 0,2 3 0,1 2 0,2 3 0,0 3 0,7 10 0,3 3 0,-16-20 0,14 11 0,14 26 0,17 19 0,31 43 0,30 29 0,-21-25 0,2 3 0,4 8 0,3 3 0,6 5 0,1 2 0,5 5 0,1 0 0,2 4 0,2 2 0,4 3 0,0 1 0,-21-24 0,1 0 0,-1 0 0,1 0 0,0 0 0,0 0-9,1 2 0,0 1 0,1 0 1,2 2-1,1 0 0,-1 1 1,4 5-1,0 2 0,0 0 1,1 0-1,1 1 0,0 0 9,0 1 0,0 0 0,1-1 0,-1-1 0,1 0 0,-1-2 0,-7-4 0,0-1 0,-2-1 0,-1-3 0,0 0 0,-2-2 0,20 21 0,-3-2 0,-7-8 0,-3-2 0,-8-11 0,-3-3 0,20 23 0,-19-22 0,-19-24 0,-22-25 0,-16-13 0,-13-15 0,-13-18 0,-18-28 0,20 20 0,-2-4 0,-4-7 0,-3-2 0,-6-6 0,-2-2 0,15 20 0,-2-2 0,0 0 0,-4-2 0,-2-2 0,1 1 0,-2-3 0,0 1 0,-1-1-32,0-2 1,0 1-1,-1-1 1,-1-4-1,-1-1 1,0 1 0,0 3-1,0 0 1,0 0-1,-2-2 1,0 0 0,-2 0 31,0 0 0,-2 0 0,1 0 0,2 3 0,0 0 0,0 1 0,2 5 0,0 1 0,1 1 0,4 4 0,0 2 0,2 1 0,-21-18 0,2 3 0,5 4 0,2 3 0,6 9 0,2 1 0,4 5 0,3 1 0,4 4 0,2 4 0,-24-11 0,25 22 0,5 13 0,16 22 0,12 19 0,16 25 0,15 24 0,0-29 0,3 3 0,4 7 0,2 2 0,3 6 0,2 2 0,8 6 0,3 3 0,1 5 0,1 1 0,-13-27 0,0 0 0,2 1-9,0 2 1,1-1 0,1 2 0,3 6 0,2 1 0,0 1 0,1 1 0,0 1 0,0-1-1,2 2 1,0 0 0,1-1 8,1 2 0,0 0 0,0 1 0,1 1 0,-1 0 0,1 1 0,1 2 0,0 1 0,0-1 0,0 0 0,-1 0 0,1-1 0,-2-3 0,-1 0 0,0-1 0,-4-4 0,0 0 0,-2-4 0,11 18 0,-2-5 0,-3-5 0,-2-2 0,-6-9 0,-3-4 0,-7-11 0,-4-5 0,7 14 0,-19-25 0,-22-33 0,-14-17 0,-22-24 0,-13-23 0,22 21 0,-2-5 0,-6-12 0,-3-4 0,-6-9 0,-3-2 0,-3-5 0,-2-1 0,16 23 0,-1 0 0,0-1 0,-4-1 0,0-2 0,-1 0 0,-2-4 0,0-1 0,-1 0 0,-2-2 0,0 0 0,0 0 9,-4-3 0,0 1 0,0 0 0,-2 1 0,0 1 0,0 1 0,2 1 0,-1 2 1,0 1-1,3 1 0,-1 1 0,1 0-9,2 3 0,1 1 0,-1 1 0,3 2 0,0 2 0,1 2 0,-16-19 0,2 4 0,8 8 0,1 3 0,6 6 0,1 3 0,8 8 0,1 2 0,-30-16 0,13 11 0,13 10 0,20 14 0,11 38 0,24 24 0,16 19 0,14 19 0,-13-32 0,2 3 0,5 10 0,2 2 0,5 6 0,3 1 0,3 3 0,1 2 0,2 6 0,1 1 0,0-4 0,2 1 0,-17-25 0,1 1 0,0 1 1,1 3 1,1 0 0,1 0 0,3 4 0,0 1 0,1 0 0,3 5 0,0 0-1,0 0 1,0 0 0,1-1 0,-1 1-2,1 1 0,-1-1 0,1 0 0,-3-1 0,1-1 0,-1 1 0,2 1 0,0 0 0,0-1 0,-2-2 0,0-1 0,-1-1 0,-2-3 0,-1-2 0,-1-2 0,12 20 0,-3-6 0,-12-20 0,-3-4 0,24 28 0,-21-29 0,-20-28 0,-20-21 0,-10-10 0,-15-25 0,-14-21 0,12 15 0,-2-3 0,-7-11 0,-2-3 0,-10-13 0,-3-3 0,14 19 0,-1-2 0,-1 0 0,-3-4 0,-1 0 0,-1-2 0,-1-1 0,-2-2 0,0 0 0,-4-2 0,-1 0 0,0-1 0,0-1 0,1 1 0,0 0 0,1 3 0,-1 0 0,1 0 27,0 2 1,1 1 0,-2 0-1,2 4 1,-1 0 0,0 0 0,2 1-1,1-1 1,0 2 0,3 3-1,0 1 1,0 1-28,-16-21 0,0 4 0,5 7 0,1 4 0,11 11 0,1 3 0,1 2 0,1 2 0,1 5 0,2 0 0,-25-29 0,9 18 0,17 15 0,20 46 0,18 26 0,17 23 0,20 23 0,-13-28 0,2 2 0,10 8 0,2 0 0,3 6 0,1 2 0,4 4 0,1 3 0,-14-27 0,0 0 0,0 1 0,3 3 0,0 1 0,1 0 0,2 2 0,0 2 0,1 0-13,1 2 0,1 1 0,1 1 0,4 4 0,1 0 0,0 1 0,-1 1 0,-1-1 0,1 1 0,2 3 0,0 0 0,0 0 13,1 2 0,1 0 0,-1 0 0,0-1 0,-1-1 0,0 0 0,-3-3 0,0 0 0,-1-3 0,-4-5 0,-1-1 0,-1-2 0,-3-5 0,-2-1 0,-1-3 0,8 14 0,-3-4 0,-9-16 0,-3-3 0,9 21 0,-32-35 0,-18-22 0,-18-9 0,-14-8 0,-21-15 0,-10-20 0,34 16 0,-1-2 0,-3-7 0,-1-2 0,-2 1 0,1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D9F8AF-8B82-4DCB-A820-033C24C5BE90}" type="datetimeFigureOut">
              <a:rPr lang="en-GB" smtClean="0"/>
              <a:t>23/10/2024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08B552-7809-42DA-8AC0-A5036D85166D}" type="slidenum">
              <a:rPr lang="en-GB" smtClean="0"/>
              <a:t>‹#›</a:t>
            </a:fld>
            <a:endParaRPr lang="en-GB"/>
          </a:p>
        </p:txBody>
      </p:sp>
    </p:spTree>
    <p:extLst>
      <p:ext uri="{BB962C8B-B14F-4D97-AF65-F5344CB8AC3E}">
        <p14:creationId xmlns:p14="http://schemas.microsoft.com/office/powerpoint/2010/main" val="2771155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C08B552-7809-42DA-8AC0-A5036D85166D}" type="slidenum">
              <a:rPr lang="en-GB" smtClean="0"/>
              <a:t>8</a:t>
            </a:fld>
            <a:endParaRPr lang="en-GB"/>
          </a:p>
        </p:txBody>
      </p:sp>
    </p:spTree>
    <p:extLst>
      <p:ext uri="{BB962C8B-B14F-4D97-AF65-F5344CB8AC3E}">
        <p14:creationId xmlns:p14="http://schemas.microsoft.com/office/powerpoint/2010/main" val="749184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first instance… motivation does not always lead to success. </a:t>
            </a:r>
          </a:p>
          <a:p>
            <a:r>
              <a:rPr lang="en-GB" dirty="0" err="1"/>
              <a:t>Keepy</a:t>
            </a:r>
            <a:r>
              <a:rPr lang="en-GB" dirty="0"/>
              <a:t> </a:t>
            </a:r>
            <a:r>
              <a:rPr lang="en-GB" dirty="0" err="1"/>
              <a:t>uppy</a:t>
            </a:r>
            <a:r>
              <a:rPr lang="en-GB" dirty="0"/>
              <a:t> story. I wasn’t successful – so I gave up. </a:t>
            </a:r>
          </a:p>
          <a:p>
            <a:endParaRPr lang="en-GB" dirty="0"/>
          </a:p>
          <a:p>
            <a:r>
              <a:rPr lang="en-GB" dirty="0"/>
              <a:t>We need to find ways of feeling successful. Because our success is going to motivate us to continue. </a:t>
            </a:r>
          </a:p>
        </p:txBody>
      </p:sp>
      <p:sp>
        <p:nvSpPr>
          <p:cNvPr id="4" name="Slide Number Placeholder 3"/>
          <p:cNvSpPr>
            <a:spLocks noGrp="1"/>
          </p:cNvSpPr>
          <p:nvPr>
            <p:ph type="sldNum" sz="quarter" idx="5"/>
          </p:nvPr>
        </p:nvSpPr>
        <p:spPr/>
        <p:txBody>
          <a:bodyPr/>
          <a:lstStyle/>
          <a:p>
            <a:fld id="{CC08B552-7809-42DA-8AC0-A5036D85166D}" type="slidenum">
              <a:rPr lang="en-GB" smtClean="0"/>
              <a:t>18</a:t>
            </a:fld>
            <a:endParaRPr lang="en-GB"/>
          </a:p>
        </p:txBody>
      </p:sp>
    </p:spTree>
    <p:extLst>
      <p:ext uri="{BB962C8B-B14F-4D97-AF65-F5344CB8AC3E}">
        <p14:creationId xmlns:p14="http://schemas.microsoft.com/office/powerpoint/2010/main" val="3151156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Had Michael failed EVERY SINGLE TIME – he might have given up. </a:t>
            </a:r>
          </a:p>
          <a:p>
            <a:r>
              <a:rPr lang="en-GB" dirty="0"/>
              <a:t>He continues because sometimes he gets it right! </a:t>
            </a:r>
          </a:p>
          <a:p>
            <a:r>
              <a:rPr lang="en-GB" dirty="0"/>
              <a:t>Yes, he learns from his mistakes – they make him BETTER, but the success he achieves is really what keeps him going. </a:t>
            </a:r>
          </a:p>
        </p:txBody>
      </p:sp>
      <p:sp>
        <p:nvSpPr>
          <p:cNvPr id="4" name="Slide Number Placeholder 3"/>
          <p:cNvSpPr>
            <a:spLocks noGrp="1"/>
          </p:cNvSpPr>
          <p:nvPr>
            <p:ph type="sldNum" sz="quarter" idx="5"/>
          </p:nvPr>
        </p:nvSpPr>
        <p:spPr/>
        <p:txBody>
          <a:bodyPr/>
          <a:lstStyle/>
          <a:p>
            <a:fld id="{CC08B552-7809-42DA-8AC0-A5036D85166D}" type="slidenum">
              <a:rPr lang="en-GB" smtClean="0"/>
              <a:t>19</a:t>
            </a:fld>
            <a:endParaRPr lang="en-GB"/>
          </a:p>
        </p:txBody>
      </p:sp>
    </p:spTree>
    <p:extLst>
      <p:ext uri="{BB962C8B-B14F-4D97-AF65-F5344CB8AC3E}">
        <p14:creationId xmlns:p14="http://schemas.microsoft.com/office/powerpoint/2010/main" val="790318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should NEVER! Alberta able to say – I’ve done all my work!</a:t>
            </a:r>
            <a:endParaRPr lang="en-US" dirty="0"/>
          </a:p>
        </p:txBody>
      </p:sp>
      <p:sp>
        <p:nvSpPr>
          <p:cNvPr id="4" name="Slide Number Placeholder 3"/>
          <p:cNvSpPr>
            <a:spLocks noGrp="1"/>
          </p:cNvSpPr>
          <p:nvPr>
            <p:ph type="sldNum" sz="quarter" idx="5"/>
          </p:nvPr>
        </p:nvSpPr>
        <p:spPr/>
        <p:txBody>
          <a:bodyPr/>
          <a:lstStyle/>
          <a:p>
            <a:fld id="{CC08B552-7809-42DA-8AC0-A5036D85166D}" type="slidenum">
              <a:rPr lang="en-GB" smtClean="0"/>
              <a:t>20</a:t>
            </a:fld>
            <a:endParaRPr lang="en-GB"/>
          </a:p>
        </p:txBody>
      </p:sp>
    </p:spTree>
    <p:extLst>
      <p:ext uri="{BB962C8B-B14F-4D97-AF65-F5344CB8AC3E}">
        <p14:creationId xmlns:p14="http://schemas.microsoft.com/office/powerpoint/2010/main" val="12854724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08B552-7809-42DA-8AC0-A5036D85166D}" type="slidenum">
              <a:rPr lang="en-GB" smtClean="0"/>
              <a:t>24</a:t>
            </a:fld>
            <a:endParaRPr lang="en-GB"/>
          </a:p>
        </p:txBody>
      </p:sp>
    </p:spTree>
    <p:extLst>
      <p:ext uri="{BB962C8B-B14F-4D97-AF65-F5344CB8AC3E}">
        <p14:creationId xmlns:p14="http://schemas.microsoft.com/office/powerpoint/2010/main" val="15206127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Psychology students don’t revise mean median and mode as part of their revision for the mathematical elements – they know it already. </a:t>
            </a:r>
          </a:p>
        </p:txBody>
      </p:sp>
      <p:sp>
        <p:nvSpPr>
          <p:cNvPr id="4" name="Slide Number Placeholder 3"/>
          <p:cNvSpPr>
            <a:spLocks noGrp="1"/>
          </p:cNvSpPr>
          <p:nvPr>
            <p:ph type="sldNum" sz="quarter" idx="5"/>
          </p:nvPr>
        </p:nvSpPr>
        <p:spPr/>
        <p:txBody>
          <a:bodyPr/>
          <a:lstStyle/>
          <a:p>
            <a:fld id="{CC08B552-7809-42DA-8AC0-A5036D85166D}" type="slidenum">
              <a:rPr lang="en-GB" smtClean="0"/>
              <a:t>31</a:t>
            </a:fld>
            <a:endParaRPr lang="en-GB"/>
          </a:p>
        </p:txBody>
      </p:sp>
    </p:spTree>
    <p:extLst>
      <p:ext uri="{BB962C8B-B14F-4D97-AF65-F5344CB8AC3E}">
        <p14:creationId xmlns:p14="http://schemas.microsoft.com/office/powerpoint/2010/main" val="21579678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Rationale behind testing! </a:t>
            </a:r>
          </a:p>
        </p:txBody>
      </p:sp>
      <p:sp>
        <p:nvSpPr>
          <p:cNvPr id="4" name="Slide Number Placeholder 3"/>
          <p:cNvSpPr>
            <a:spLocks noGrp="1"/>
          </p:cNvSpPr>
          <p:nvPr>
            <p:ph type="sldNum" sz="quarter" idx="5"/>
          </p:nvPr>
        </p:nvSpPr>
        <p:spPr/>
        <p:txBody>
          <a:bodyPr/>
          <a:lstStyle/>
          <a:p>
            <a:fld id="{CC08B552-7809-42DA-8AC0-A5036D85166D}" type="slidenum">
              <a:rPr lang="en-GB" smtClean="0"/>
              <a:t>34</a:t>
            </a:fld>
            <a:endParaRPr lang="en-GB"/>
          </a:p>
        </p:txBody>
      </p:sp>
    </p:spTree>
    <p:extLst>
      <p:ext uri="{BB962C8B-B14F-4D97-AF65-F5344CB8AC3E}">
        <p14:creationId xmlns:p14="http://schemas.microsoft.com/office/powerpoint/2010/main" val="16648685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if you’re completing past papers or quizzes regularly, you’ll bump into this content anyway! </a:t>
            </a:r>
          </a:p>
        </p:txBody>
      </p:sp>
      <p:sp>
        <p:nvSpPr>
          <p:cNvPr id="4" name="Slide Number Placeholder 3"/>
          <p:cNvSpPr>
            <a:spLocks noGrp="1"/>
          </p:cNvSpPr>
          <p:nvPr>
            <p:ph type="sldNum" sz="quarter" idx="5"/>
          </p:nvPr>
        </p:nvSpPr>
        <p:spPr/>
        <p:txBody>
          <a:bodyPr/>
          <a:lstStyle/>
          <a:p>
            <a:fld id="{CC08B552-7809-42DA-8AC0-A5036D85166D}" type="slidenum">
              <a:rPr lang="en-GB" smtClean="0"/>
              <a:t>37</a:t>
            </a:fld>
            <a:endParaRPr lang="en-GB"/>
          </a:p>
        </p:txBody>
      </p:sp>
    </p:spTree>
    <p:extLst>
      <p:ext uri="{BB962C8B-B14F-4D97-AF65-F5344CB8AC3E}">
        <p14:creationId xmlns:p14="http://schemas.microsoft.com/office/powerpoint/2010/main" val="140967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Asked to talk about revision </a:t>
            </a:r>
            <a:br>
              <a:rPr lang="en-GB" dirty="0"/>
            </a:br>
            <a:r>
              <a:rPr lang="en-GB" dirty="0"/>
              <a:t>most of us have a misconception about revision, I’m going to try and change that.</a:t>
            </a:r>
          </a:p>
          <a:p>
            <a:r>
              <a:rPr lang="en-GB" dirty="0"/>
              <a:t>At the moment – revision maybe fills us with dread</a:t>
            </a:r>
          </a:p>
        </p:txBody>
      </p:sp>
      <p:sp>
        <p:nvSpPr>
          <p:cNvPr id="4" name="Slide Number Placeholder 3"/>
          <p:cNvSpPr>
            <a:spLocks noGrp="1"/>
          </p:cNvSpPr>
          <p:nvPr>
            <p:ph type="sldNum" sz="quarter" idx="5"/>
          </p:nvPr>
        </p:nvSpPr>
        <p:spPr/>
        <p:txBody>
          <a:bodyPr/>
          <a:lstStyle/>
          <a:p>
            <a:fld id="{CC08B552-7809-42DA-8AC0-A5036D85166D}" type="slidenum">
              <a:rPr lang="en-GB" smtClean="0"/>
              <a:t>10</a:t>
            </a:fld>
            <a:endParaRPr lang="en-GB"/>
          </a:p>
        </p:txBody>
      </p:sp>
    </p:spTree>
    <p:extLst>
      <p:ext uri="{BB962C8B-B14F-4D97-AF65-F5344CB8AC3E}">
        <p14:creationId xmlns:p14="http://schemas.microsoft.com/office/powerpoint/2010/main" val="4250863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Because these are the connotations we’ve attributed to it. </a:t>
            </a:r>
          </a:p>
          <a:p>
            <a:r>
              <a:rPr lang="en-GB" dirty="0"/>
              <a:t>We sit down, open our notes…</a:t>
            </a:r>
          </a:p>
          <a:p>
            <a:r>
              <a:rPr lang="en-GB" dirty="0"/>
              <a:t>Start to feel like we don’t really know where to start because there’s so much to do…</a:t>
            </a:r>
          </a:p>
          <a:p>
            <a:r>
              <a:rPr lang="en-GB" dirty="0"/>
              <a:t>Then we feel completely overwhelmed and either walk away, sit there and cry, or make limited progress and feel emotionally exhausted after 20 mins </a:t>
            </a:r>
          </a:p>
        </p:txBody>
      </p:sp>
      <p:sp>
        <p:nvSpPr>
          <p:cNvPr id="4" name="Slide Number Placeholder 3"/>
          <p:cNvSpPr>
            <a:spLocks noGrp="1"/>
          </p:cNvSpPr>
          <p:nvPr>
            <p:ph type="sldNum" sz="quarter" idx="5"/>
          </p:nvPr>
        </p:nvSpPr>
        <p:spPr/>
        <p:txBody>
          <a:bodyPr/>
          <a:lstStyle/>
          <a:p>
            <a:fld id="{CC08B552-7809-42DA-8AC0-A5036D85166D}" type="slidenum">
              <a:rPr lang="en-GB" smtClean="0"/>
              <a:t>11</a:t>
            </a:fld>
            <a:endParaRPr lang="en-GB"/>
          </a:p>
        </p:txBody>
      </p:sp>
    </p:spTree>
    <p:extLst>
      <p:ext uri="{BB962C8B-B14F-4D97-AF65-F5344CB8AC3E}">
        <p14:creationId xmlns:p14="http://schemas.microsoft.com/office/powerpoint/2010/main" val="2783872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what we end up seeing revision as</a:t>
            </a:r>
          </a:p>
        </p:txBody>
      </p:sp>
      <p:sp>
        <p:nvSpPr>
          <p:cNvPr id="4" name="Slide Number Placeholder 3"/>
          <p:cNvSpPr>
            <a:spLocks noGrp="1"/>
          </p:cNvSpPr>
          <p:nvPr>
            <p:ph type="sldNum" sz="quarter" idx="5"/>
          </p:nvPr>
        </p:nvSpPr>
        <p:spPr/>
        <p:txBody>
          <a:bodyPr/>
          <a:lstStyle/>
          <a:p>
            <a:fld id="{CC08B552-7809-42DA-8AC0-A5036D85166D}" type="slidenum">
              <a:rPr lang="en-GB" smtClean="0"/>
              <a:t>12</a:t>
            </a:fld>
            <a:endParaRPr lang="en-GB"/>
          </a:p>
        </p:txBody>
      </p:sp>
    </p:spTree>
    <p:extLst>
      <p:ext uri="{BB962C8B-B14F-4D97-AF65-F5344CB8AC3E}">
        <p14:creationId xmlns:p14="http://schemas.microsoft.com/office/powerpoint/2010/main" val="1041033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this is how we feel. </a:t>
            </a:r>
          </a:p>
          <a:p>
            <a:r>
              <a:rPr lang="en-GB" dirty="0"/>
              <a:t>Like there’s so much pressure, because there’s so much to learn. And we have little or no control and we don’t feel like we can manage to deal with it all or know how to navigate our way through it successfully</a:t>
            </a:r>
          </a:p>
        </p:txBody>
      </p:sp>
      <p:sp>
        <p:nvSpPr>
          <p:cNvPr id="4" name="Slide Number Placeholder 3"/>
          <p:cNvSpPr>
            <a:spLocks noGrp="1"/>
          </p:cNvSpPr>
          <p:nvPr>
            <p:ph type="sldNum" sz="quarter" idx="5"/>
          </p:nvPr>
        </p:nvSpPr>
        <p:spPr/>
        <p:txBody>
          <a:bodyPr/>
          <a:lstStyle/>
          <a:p>
            <a:fld id="{CC08B552-7809-42DA-8AC0-A5036D85166D}" type="slidenum">
              <a:rPr lang="en-GB" smtClean="0"/>
              <a:t>13</a:t>
            </a:fld>
            <a:endParaRPr lang="en-GB"/>
          </a:p>
        </p:txBody>
      </p:sp>
    </p:spTree>
    <p:extLst>
      <p:ext uri="{BB962C8B-B14F-4D97-AF65-F5344CB8AC3E}">
        <p14:creationId xmlns:p14="http://schemas.microsoft.com/office/powerpoint/2010/main" val="2502744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this is how we feel. </a:t>
            </a:r>
          </a:p>
          <a:p>
            <a:r>
              <a:rPr lang="en-GB" dirty="0"/>
              <a:t>Like there’s so much pressure, because there’s so much to learn. And we have little or no control and we don’t feel like we can manage to deal with it all or know how to navigate our way through it successfully</a:t>
            </a:r>
          </a:p>
        </p:txBody>
      </p:sp>
      <p:sp>
        <p:nvSpPr>
          <p:cNvPr id="4" name="Slide Number Placeholder 3"/>
          <p:cNvSpPr>
            <a:spLocks noGrp="1"/>
          </p:cNvSpPr>
          <p:nvPr>
            <p:ph type="sldNum" sz="quarter" idx="5"/>
          </p:nvPr>
        </p:nvSpPr>
        <p:spPr/>
        <p:txBody>
          <a:bodyPr/>
          <a:lstStyle/>
          <a:p>
            <a:fld id="{CC08B552-7809-42DA-8AC0-A5036D85166D}" type="slidenum">
              <a:rPr lang="en-GB" smtClean="0"/>
              <a:t>14</a:t>
            </a:fld>
            <a:endParaRPr lang="en-GB"/>
          </a:p>
        </p:txBody>
      </p:sp>
    </p:spTree>
    <p:extLst>
      <p:ext uri="{BB962C8B-B14F-4D97-AF65-F5344CB8AC3E}">
        <p14:creationId xmlns:p14="http://schemas.microsoft.com/office/powerpoint/2010/main" val="25027447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we end up cramming.</a:t>
            </a:r>
          </a:p>
          <a:p>
            <a:endParaRPr lang="en-GB" dirty="0"/>
          </a:p>
          <a:p>
            <a:r>
              <a:rPr lang="en-GB" dirty="0"/>
              <a:t>The problem is… cramming works! No one would do it if it didn’t. </a:t>
            </a:r>
          </a:p>
          <a:p>
            <a:r>
              <a:rPr lang="en-GB" dirty="0"/>
              <a:t>But it only works short term. </a:t>
            </a:r>
          </a:p>
          <a:p>
            <a:endParaRPr lang="en-GB" dirty="0"/>
          </a:p>
          <a:p>
            <a:r>
              <a:rPr lang="en-GB" dirty="0"/>
              <a:t>Use paper to demonstrate topic. </a:t>
            </a:r>
            <a:br>
              <a:rPr lang="en-GB" dirty="0"/>
            </a:br>
            <a:r>
              <a:rPr lang="en-GB" dirty="0"/>
              <a:t>We get to the night before or the morning of an EOU and we cram. We read though x5 feel like it’s familiar, sit the test and pass (maybe only just). But because that information is only in our STM, by the time we have to remember it again – it’s gone. </a:t>
            </a:r>
          </a:p>
          <a:p>
            <a:r>
              <a:rPr lang="en-GB" dirty="0"/>
              <a:t>But this time, we have to remember that topic and 3 others that we crammed the EOU for too.  (add more paper!!)</a:t>
            </a:r>
          </a:p>
          <a:p>
            <a:r>
              <a:rPr lang="en-GB" dirty="0"/>
              <a:t>Now cramming isn’t really an option – because there’s just too much </a:t>
            </a:r>
          </a:p>
        </p:txBody>
      </p:sp>
      <p:sp>
        <p:nvSpPr>
          <p:cNvPr id="4" name="Slide Number Placeholder 3"/>
          <p:cNvSpPr>
            <a:spLocks noGrp="1"/>
          </p:cNvSpPr>
          <p:nvPr>
            <p:ph type="sldNum" sz="quarter" idx="5"/>
          </p:nvPr>
        </p:nvSpPr>
        <p:spPr/>
        <p:txBody>
          <a:bodyPr/>
          <a:lstStyle/>
          <a:p>
            <a:fld id="{CC08B552-7809-42DA-8AC0-A5036D85166D}" type="slidenum">
              <a:rPr lang="en-GB" smtClean="0"/>
              <a:t>15</a:t>
            </a:fld>
            <a:endParaRPr lang="en-GB"/>
          </a:p>
        </p:txBody>
      </p:sp>
    </p:spTree>
    <p:extLst>
      <p:ext uri="{BB962C8B-B14F-4D97-AF65-F5344CB8AC3E}">
        <p14:creationId xmlns:p14="http://schemas.microsoft.com/office/powerpoint/2010/main" val="918566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so we need to stop seeing revision as something that happens at the end</a:t>
            </a:r>
          </a:p>
          <a:p>
            <a:r>
              <a:rPr lang="en-GB" dirty="0"/>
              <a:t>Revision happens ALL THE TIME, but it’s not scary. It happens every time you look again at content. Every time you make a link. Every time you answer an exam question. </a:t>
            </a:r>
          </a:p>
          <a:p>
            <a:endParaRPr lang="en-GB" dirty="0"/>
          </a:p>
          <a:p>
            <a:r>
              <a:rPr lang="en-GB" dirty="0"/>
              <a:t>The aim of revision is simply to ‘look again’ but in an education context, the secondary aim is that that information then moves from our STM to LTM so that we remember it over a long period of time </a:t>
            </a:r>
          </a:p>
        </p:txBody>
      </p:sp>
      <p:sp>
        <p:nvSpPr>
          <p:cNvPr id="4" name="Slide Number Placeholder 3"/>
          <p:cNvSpPr>
            <a:spLocks noGrp="1"/>
          </p:cNvSpPr>
          <p:nvPr>
            <p:ph type="sldNum" sz="quarter" idx="5"/>
          </p:nvPr>
        </p:nvSpPr>
        <p:spPr/>
        <p:txBody>
          <a:bodyPr/>
          <a:lstStyle/>
          <a:p>
            <a:fld id="{CC08B552-7809-42DA-8AC0-A5036D85166D}" type="slidenum">
              <a:rPr lang="en-GB" smtClean="0"/>
              <a:t>16</a:t>
            </a:fld>
            <a:endParaRPr lang="en-GB"/>
          </a:p>
        </p:txBody>
      </p:sp>
    </p:spTree>
    <p:extLst>
      <p:ext uri="{BB962C8B-B14F-4D97-AF65-F5344CB8AC3E}">
        <p14:creationId xmlns:p14="http://schemas.microsoft.com/office/powerpoint/2010/main" val="1630983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Because that’s what learning is… a change in our LTM. So we need to find a way to get this information into our LTM and not just cram it into our STM were we’re just going to forget it again. </a:t>
            </a:r>
          </a:p>
          <a:p>
            <a:endParaRPr lang="en-GB" dirty="0"/>
          </a:p>
          <a:p>
            <a:r>
              <a:rPr lang="en-GB" dirty="0"/>
              <a:t>How do we do that? How do we make it effective, and so it doesn’t feel so completely overwhelming. </a:t>
            </a:r>
          </a:p>
          <a:p>
            <a:endParaRPr lang="en-GB" dirty="0"/>
          </a:p>
          <a:p>
            <a:r>
              <a:rPr lang="en-GB" dirty="0"/>
              <a:t>Because often times, we feel like we’ve tried and it’s not always worked out for us…. We feel like our methods don’t work, we don’t LEARN and so we give up. </a:t>
            </a:r>
          </a:p>
          <a:p>
            <a:endParaRPr lang="en-GB" dirty="0"/>
          </a:p>
          <a:p>
            <a:r>
              <a:rPr lang="en-GB" dirty="0"/>
              <a:t>So I first of all want to challenge something that you’ve probably been told many times….</a:t>
            </a:r>
          </a:p>
        </p:txBody>
      </p:sp>
      <p:sp>
        <p:nvSpPr>
          <p:cNvPr id="4" name="Slide Number Placeholder 3"/>
          <p:cNvSpPr>
            <a:spLocks noGrp="1"/>
          </p:cNvSpPr>
          <p:nvPr>
            <p:ph type="sldNum" sz="quarter" idx="5"/>
          </p:nvPr>
        </p:nvSpPr>
        <p:spPr/>
        <p:txBody>
          <a:bodyPr/>
          <a:lstStyle/>
          <a:p>
            <a:fld id="{CC08B552-7809-42DA-8AC0-A5036D85166D}" type="slidenum">
              <a:rPr lang="en-GB" smtClean="0"/>
              <a:t>17</a:t>
            </a:fld>
            <a:endParaRPr lang="en-GB"/>
          </a:p>
        </p:txBody>
      </p:sp>
    </p:spTree>
    <p:extLst>
      <p:ext uri="{BB962C8B-B14F-4D97-AF65-F5344CB8AC3E}">
        <p14:creationId xmlns:p14="http://schemas.microsoft.com/office/powerpoint/2010/main" val="1367649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10/23/24</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674387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10/23/24</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480240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10/23/24</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898397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10/23/24</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82585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10/23/24</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728699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10/23/24</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24013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10/23/24</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682753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10/23/24</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170005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10/23/24</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577717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10/23/24</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9294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10/23/24</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3581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10/23/24</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2776532076"/>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74" r:id="rId6"/>
    <p:sldLayoutId id="2147483770" r:id="rId7"/>
    <p:sldLayoutId id="2147483771" r:id="rId8"/>
    <p:sldLayoutId id="2147483772" r:id="rId9"/>
    <p:sldLayoutId id="2147483773" r:id="rId10"/>
    <p:sldLayoutId id="2147483775" r:id="rId11"/>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3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6" Type="http://schemas.openxmlformats.org/officeDocument/2006/relationships/customXml" Target="../ink/ink30.xml"/><Relationship Id="rId21" Type="http://schemas.openxmlformats.org/officeDocument/2006/relationships/image" Target="../media/image41.png"/><Relationship Id="rId42" Type="http://schemas.openxmlformats.org/officeDocument/2006/relationships/customXml" Target="../ink/ink38.xml"/><Relationship Id="rId47" Type="http://schemas.openxmlformats.org/officeDocument/2006/relationships/image" Target="../media/image54.png"/><Relationship Id="rId63" Type="http://schemas.openxmlformats.org/officeDocument/2006/relationships/image" Target="../media/image62.png"/><Relationship Id="rId68" Type="http://schemas.openxmlformats.org/officeDocument/2006/relationships/customXml" Target="../ink/ink51.xml"/><Relationship Id="rId16" Type="http://schemas.openxmlformats.org/officeDocument/2006/relationships/customXml" Target="../ink/ink25.xml"/><Relationship Id="rId11" Type="http://schemas.openxmlformats.org/officeDocument/2006/relationships/image" Target="../media/image360.png"/><Relationship Id="rId32" Type="http://schemas.openxmlformats.org/officeDocument/2006/relationships/customXml" Target="../ink/ink33.xml"/><Relationship Id="rId37" Type="http://schemas.openxmlformats.org/officeDocument/2006/relationships/image" Target="../media/image49.png"/><Relationship Id="rId53" Type="http://schemas.openxmlformats.org/officeDocument/2006/relationships/image" Target="../media/image57.png"/><Relationship Id="rId58" Type="http://schemas.openxmlformats.org/officeDocument/2006/relationships/customXml" Target="../ink/ink46.xml"/><Relationship Id="rId74" Type="http://schemas.openxmlformats.org/officeDocument/2006/relationships/customXml" Target="../ink/ink54.xml"/><Relationship Id="rId79" Type="http://schemas.openxmlformats.org/officeDocument/2006/relationships/image" Target="../media/image70.png"/><Relationship Id="rId5" Type="http://schemas.openxmlformats.org/officeDocument/2006/relationships/image" Target="../media/image330.png"/><Relationship Id="rId61" Type="http://schemas.openxmlformats.org/officeDocument/2006/relationships/image" Target="../media/image61.png"/><Relationship Id="rId19" Type="http://schemas.openxmlformats.org/officeDocument/2006/relationships/image" Target="../media/image40.png"/><Relationship Id="rId14" Type="http://schemas.openxmlformats.org/officeDocument/2006/relationships/customXml" Target="../ink/ink24.xml"/><Relationship Id="rId22" Type="http://schemas.openxmlformats.org/officeDocument/2006/relationships/customXml" Target="../ink/ink28.xml"/><Relationship Id="rId27" Type="http://schemas.openxmlformats.org/officeDocument/2006/relationships/image" Target="../media/image44.png"/><Relationship Id="rId30" Type="http://schemas.openxmlformats.org/officeDocument/2006/relationships/customXml" Target="../ink/ink32.xml"/><Relationship Id="rId35" Type="http://schemas.openxmlformats.org/officeDocument/2006/relationships/image" Target="../media/image48.png"/><Relationship Id="rId43" Type="http://schemas.openxmlformats.org/officeDocument/2006/relationships/image" Target="../media/image52.png"/><Relationship Id="rId48" Type="http://schemas.openxmlformats.org/officeDocument/2006/relationships/customXml" Target="../ink/ink41.xml"/><Relationship Id="rId56" Type="http://schemas.openxmlformats.org/officeDocument/2006/relationships/customXml" Target="../ink/ink45.xml"/><Relationship Id="rId64" Type="http://schemas.openxmlformats.org/officeDocument/2006/relationships/customXml" Target="../ink/ink49.xml"/><Relationship Id="rId69" Type="http://schemas.openxmlformats.org/officeDocument/2006/relationships/image" Target="../media/image65.png"/><Relationship Id="rId77" Type="http://schemas.openxmlformats.org/officeDocument/2006/relationships/image" Target="../media/image69.png"/><Relationship Id="rId8" Type="http://schemas.openxmlformats.org/officeDocument/2006/relationships/customXml" Target="../ink/ink21.xml"/><Relationship Id="rId51" Type="http://schemas.openxmlformats.org/officeDocument/2006/relationships/image" Target="../media/image56.png"/><Relationship Id="rId72" Type="http://schemas.openxmlformats.org/officeDocument/2006/relationships/customXml" Target="../ink/ink53.xml"/><Relationship Id="rId80" Type="http://schemas.openxmlformats.org/officeDocument/2006/relationships/customXml" Target="../ink/ink57.xml"/><Relationship Id="rId3" Type="http://schemas.openxmlformats.org/officeDocument/2006/relationships/image" Target="../media/image35.jpeg"/><Relationship Id="rId12" Type="http://schemas.openxmlformats.org/officeDocument/2006/relationships/customXml" Target="../ink/ink23.xml"/><Relationship Id="rId17" Type="http://schemas.openxmlformats.org/officeDocument/2006/relationships/image" Target="../media/image39.png"/><Relationship Id="rId25" Type="http://schemas.openxmlformats.org/officeDocument/2006/relationships/image" Target="../media/image43.png"/><Relationship Id="rId33" Type="http://schemas.openxmlformats.org/officeDocument/2006/relationships/image" Target="../media/image47.png"/><Relationship Id="rId38" Type="http://schemas.openxmlformats.org/officeDocument/2006/relationships/customXml" Target="../ink/ink36.xml"/><Relationship Id="rId46" Type="http://schemas.openxmlformats.org/officeDocument/2006/relationships/customXml" Target="../ink/ink40.xml"/><Relationship Id="rId59" Type="http://schemas.openxmlformats.org/officeDocument/2006/relationships/image" Target="../media/image60.png"/><Relationship Id="rId67" Type="http://schemas.openxmlformats.org/officeDocument/2006/relationships/image" Target="../media/image64.png"/><Relationship Id="rId20" Type="http://schemas.openxmlformats.org/officeDocument/2006/relationships/customXml" Target="../ink/ink27.xml"/><Relationship Id="rId41" Type="http://schemas.openxmlformats.org/officeDocument/2006/relationships/image" Target="../media/image51.png"/><Relationship Id="rId54" Type="http://schemas.openxmlformats.org/officeDocument/2006/relationships/customXml" Target="../ink/ink44.xml"/><Relationship Id="rId62" Type="http://schemas.openxmlformats.org/officeDocument/2006/relationships/customXml" Target="../ink/ink48.xml"/><Relationship Id="rId70" Type="http://schemas.openxmlformats.org/officeDocument/2006/relationships/customXml" Target="../ink/ink52.xml"/><Relationship Id="rId75" Type="http://schemas.openxmlformats.org/officeDocument/2006/relationships/image" Target="../media/image68.png"/><Relationship Id="rId1" Type="http://schemas.openxmlformats.org/officeDocument/2006/relationships/slideLayout" Target="../slideLayouts/slideLayout6.xml"/><Relationship Id="rId6" Type="http://schemas.openxmlformats.org/officeDocument/2006/relationships/customXml" Target="../ink/ink20.xml"/><Relationship Id="rId15" Type="http://schemas.openxmlformats.org/officeDocument/2006/relationships/image" Target="../media/image38.png"/><Relationship Id="rId23" Type="http://schemas.openxmlformats.org/officeDocument/2006/relationships/image" Target="../media/image42.png"/><Relationship Id="rId28" Type="http://schemas.openxmlformats.org/officeDocument/2006/relationships/customXml" Target="../ink/ink31.xml"/><Relationship Id="rId36" Type="http://schemas.openxmlformats.org/officeDocument/2006/relationships/customXml" Target="../ink/ink35.xml"/><Relationship Id="rId49" Type="http://schemas.openxmlformats.org/officeDocument/2006/relationships/image" Target="../media/image55.png"/><Relationship Id="rId57" Type="http://schemas.openxmlformats.org/officeDocument/2006/relationships/image" Target="../media/image59.png"/><Relationship Id="rId10" Type="http://schemas.openxmlformats.org/officeDocument/2006/relationships/customXml" Target="../ink/ink22.xml"/><Relationship Id="rId31" Type="http://schemas.openxmlformats.org/officeDocument/2006/relationships/image" Target="../media/image46.png"/><Relationship Id="rId44" Type="http://schemas.openxmlformats.org/officeDocument/2006/relationships/customXml" Target="../ink/ink39.xml"/><Relationship Id="rId52" Type="http://schemas.openxmlformats.org/officeDocument/2006/relationships/customXml" Target="../ink/ink43.xml"/><Relationship Id="rId60" Type="http://schemas.openxmlformats.org/officeDocument/2006/relationships/customXml" Target="../ink/ink47.xml"/><Relationship Id="rId65" Type="http://schemas.openxmlformats.org/officeDocument/2006/relationships/image" Target="../media/image63.png"/><Relationship Id="rId73" Type="http://schemas.openxmlformats.org/officeDocument/2006/relationships/image" Target="../media/image67.png"/><Relationship Id="rId78" Type="http://schemas.openxmlformats.org/officeDocument/2006/relationships/customXml" Target="../ink/ink56.xml"/><Relationship Id="rId81" Type="http://schemas.openxmlformats.org/officeDocument/2006/relationships/image" Target="../media/image300.png"/><Relationship Id="rId4" Type="http://schemas.openxmlformats.org/officeDocument/2006/relationships/customXml" Target="../ink/ink19.xml"/><Relationship Id="rId9" Type="http://schemas.openxmlformats.org/officeDocument/2006/relationships/image" Target="../media/image350.png"/><Relationship Id="rId13" Type="http://schemas.openxmlformats.org/officeDocument/2006/relationships/image" Target="../media/image37.png"/><Relationship Id="rId18" Type="http://schemas.openxmlformats.org/officeDocument/2006/relationships/customXml" Target="../ink/ink26.xml"/><Relationship Id="rId39" Type="http://schemas.openxmlformats.org/officeDocument/2006/relationships/image" Target="../media/image50.png"/><Relationship Id="rId34" Type="http://schemas.openxmlformats.org/officeDocument/2006/relationships/customXml" Target="../ink/ink34.xml"/><Relationship Id="rId50" Type="http://schemas.openxmlformats.org/officeDocument/2006/relationships/customXml" Target="../ink/ink42.xml"/><Relationship Id="rId55" Type="http://schemas.openxmlformats.org/officeDocument/2006/relationships/image" Target="../media/image58.png"/><Relationship Id="rId76" Type="http://schemas.openxmlformats.org/officeDocument/2006/relationships/customXml" Target="../ink/ink55.xml"/><Relationship Id="rId7" Type="http://schemas.openxmlformats.org/officeDocument/2006/relationships/image" Target="../media/image340.png"/><Relationship Id="rId71" Type="http://schemas.openxmlformats.org/officeDocument/2006/relationships/image" Target="../media/image66.png"/><Relationship Id="rId2" Type="http://schemas.openxmlformats.org/officeDocument/2006/relationships/notesSlide" Target="../notesSlides/notesSlide12.xml"/><Relationship Id="rId29" Type="http://schemas.openxmlformats.org/officeDocument/2006/relationships/image" Target="../media/image45.png"/><Relationship Id="rId24" Type="http://schemas.openxmlformats.org/officeDocument/2006/relationships/customXml" Target="../ink/ink29.xml"/><Relationship Id="rId40" Type="http://schemas.openxmlformats.org/officeDocument/2006/relationships/customXml" Target="../ink/ink37.xml"/><Relationship Id="rId45" Type="http://schemas.openxmlformats.org/officeDocument/2006/relationships/image" Target="../media/image53.png"/><Relationship Id="rId66" Type="http://schemas.openxmlformats.org/officeDocument/2006/relationships/customXml" Target="../ink/ink50.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6" Type="http://schemas.openxmlformats.org/officeDocument/2006/relationships/customXml" Target="../ink/ink69.xml"/><Relationship Id="rId21" Type="http://schemas.openxmlformats.org/officeDocument/2006/relationships/image" Target="../media/image80.png"/><Relationship Id="rId42" Type="http://schemas.openxmlformats.org/officeDocument/2006/relationships/customXml" Target="../ink/ink77.xml"/><Relationship Id="rId47" Type="http://schemas.openxmlformats.org/officeDocument/2006/relationships/image" Target="../media/image93.png"/><Relationship Id="rId63" Type="http://schemas.openxmlformats.org/officeDocument/2006/relationships/image" Target="../media/image101.png"/><Relationship Id="rId68" Type="http://schemas.openxmlformats.org/officeDocument/2006/relationships/customXml" Target="../ink/ink90.xml"/><Relationship Id="rId16" Type="http://schemas.openxmlformats.org/officeDocument/2006/relationships/image" Target="../media/image77.png"/><Relationship Id="rId11" Type="http://schemas.openxmlformats.org/officeDocument/2006/relationships/customXml" Target="../ink/ink62.xml"/><Relationship Id="rId24" Type="http://schemas.openxmlformats.org/officeDocument/2006/relationships/customXml" Target="../ink/ink68.xml"/><Relationship Id="rId32" Type="http://schemas.openxmlformats.org/officeDocument/2006/relationships/customXml" Target="../ink/ink72.xml"/><Relationship Id="rId37" Type="http://schemas.openxmlformats.org/officeDocument/2006/relationships/image" Target="../media/image88.png"/><Relationship Id="rId40" Type="http://schemas.openxmlformats.org/officeDocument/2006/relationships/customXml" Target="../ink/ink76.xml"/><Relationship Id="rId45" Type="http://schemas.openxmlformats.org/officeDocument/2006/relationships/image" Target="../media/image92.png"/><Relationship Id="rId53" Type="http://schemas.openxmlformats.org/officeDocument/2006/relationships/image" Target="../media/image96.png"/><Relationship Id="rId58" Type="http://schemas.openxmlformats.org/officeDocument/2006/relationships/customXml" Target="../ink/ink85.xml"/><Relationship Id="rId66" Type="http://schemas.openxmlformats.org/officeDocument/2006/relationships/customXml" Target="../ink/ink89.xml"/><Relationship Id="rId74" Type="http://schemas.openxmlformats.org/officeDocument/2006/relationships/customXml" Target="../ink/ink93.xml"/><Relationship Id="rId5" Type="http://schemas.openxmlformats.org/officeDocument/2006/relationships/customXml" Target="../ink/ink59.xml"/><Relationship Id="rId61" Type="http://schemas.openxmlformats.org/officeDocument/2006/relationships/image" Target="../media/image100.png"/><Relationship Id="rId19" Type="http://schemas.openxmlformats.org/officeDocument/2006/relationships/image" Target="../media/image79.png"/><Relationship Id="rId14" Type="http://schemas.openxmlformats.org/officeDocument/2006/relationships/image" Target="../media/image76.png"/><Relationship Id="rId22" Type="http://schemas.openxmlformats.org/officeDocument/2006/relationships/customXml" Target="../ink/ink67.xml"/><Relationship Id="rId27" Type="http://schemas.openxmlformats.org/officeDocument/2006/relationships/image" Target="../media/image83.png"/><Relationship Id="rId30" Type="http://schemas.openxmlformats.org/officeDocument/2006/relationships/customXml" Target="../ink/ink71.xml"/><Relationship Id="rId35" Type="http://schemas.openxmlformats.org/officeDocument/2006/relationships/image" Target="../media/image87.png"/><Relationship Id="rId43" Type="http://schemas.openxmlformats.org/officeDocument/2006/relationships/image" Target="../media/image91.png"/><Relationship Id="rId48" Type="http://schemas.openxmlformats.org/officeDocument/2006/relationships/customXml" Target="../ink/ink80.xml"/><Relationship Id="rId56" Type="http://schemas.openxmlformats.org/officeDocument/2006/relationships/customXml" Target="../ink/ink84.xml"/><Relationship Id="rId64" Type="http://schemas.openxmlformats.org/officeDocument/2006/relationships/customXml" Target="../ink/ink88.xml"/><Relationship Id="rId69" Type="http://schemas.openxmlformats.org/officeDocument/2006/relationships/image" Target="../media/image104.png"/><Relationship Id="rId77" Type="http://schemas.openxmlformats.org/officeDocument/2006/relationships/image" Target="../media/image108.png"/><Relationship Id="rId8" Type="http://schemas.openxmlformats.org/officeDocument/2006/relationships/image" Target="../media/image73.png"/><Relationship Id="rId51" Type="http://schemas.openxmlformats.org/officeDocument/2006/relationships/image" Target="../media/image95.png"/><Relationship Id="rId72" Type="http://schemas.openxmlformats.org/officeDocument/2006/relationships/customXml" Target="../ink/ink92.xml"/><Relationship Id="rId3" Type="http://schemas.openxmlformats.org/officeDocument/2006/relationships/customXml" Target="../ink/ink58.xml"/><Relationship Id="rId12" Type="http://schemas.openxmlformats.org/officeDocument/2006/relationships/image" Target="../media/image75.png"/><Relationship Id="rId17" Type="http://schemas.openxmlformats.org/officeDocument/2006/relationships/image" Target="../media/image72.png"/><Relationship Id="rId25" Type="http://schemas.openxmlformats.org/officeDocument/2006/relationships/image" Target="../media/image82.png"/><Relationship Id="rId33" Type="http://schemas.openxmlformats.org/officeDocument/2006/relationships/image" Target="../media/image86.png"/><Relationship Id="rId38" Type="http://schemas.openxmlformats.org/officeDocument/2006/relationships/customXml" Target="../ink/ink75.xml"/><Relationship Id="rId46" Type="http://schemas.openxmlformats.org/officeDocument/2006/relationships/customXml" Target="../ink/ink79.xml"/><Relationship Id="rId59" Type="http://schemas.openxmlformats.org/officeDocument/2006/relationships/image" Target="../media/image99.png"/><Relationship Id="rId67" Type="http://schemas.openxmlformats.org/officeDocument/2006/relationships/image" Target="../media/image103.png"/><Relationship Id="rId20" Type="http://schemas.openxmlformats.org/officeDocument/2006/relationships/customXml" Target="../ink/ink66.xml"/><Relationship Id="rId41" Type="http://schemas.openxmlformats.org/officeDocument/2006/relationships/image" Target="../media/image90.png"/><Relationship Id="rId54" Type="http://schemas.openxmlformats.org/officeDocument/2006/relationships/customXml" Target="../ink/ink83.xml"/><Relationship Id="rId62" Type="http://schemas.openxmlformats.org/officeDocument/2006/relationships/customXml" Target="../ink/ink87.xml"/><Relationship Id="rId70" Type="http://schemas.openxmlformats.org/officeDocument/2006/relationships/customXml" Target="../ink/ink91.xml"/><Relationship Id="rId75" Type="http://schemas.openxmlformats.org/officeDocument/2006/relationships/image" Target="../media/image107.png"/><Relationship Id="rId1" Type="http://schemas.openxmlformats.org/officeDocument/2006/relationships/slideLayout" Target="../slideLayouts/slideLayout6.xml"/><Relationship Id="rId6" Type="http://schemas.openxmlformats.org/officeDocument/2006/relationships/image" Target="../media/image720.png"/><Relationship Id="rId15" Type="http://schemas.openxmlformats.org/officeDocument/2006/relationships/customXml" Target="../ink/ink64.xml"/><Relationship Id="rId23" Type="http://schemas.openxmlformats.org/officeDocument/2006/relationships/image" Target="../media/image81.png"/><Relationship Id="rId28" Type="http://schemas.openxmlformats.org/officeDocument/2006/relationships/customXml" Target="../ink/ink70.xml"/><Relationship Id="rId36" Type="http://schemas.openxmlformats.org/officeDocument/2006/relationships/customXml" Target="../ink/ink74.xml"/><Relationship Id="rId49" Type="http://schemas.openxmlformats.org/officeDocument/2006/relationships/image" Target="../media/image94.png"/><Relationship Id="rId57" Type="http://schemas.openxmlformats.org/officeDocument/2006/relationships/image" Target="../media/image98.png"/><Relationship Id="rId10" Type="http://schemas.openxmlformats.org/officeDocument/2006/relationships/image" Target="../media/image74.png"/><Relationship Id="rId31" Type="http://schemas.openxmlformats.org/officeDocument/2006/relationships/image" Target="../media/image85.png"/><Relationship Id="rId44" Type="http://schemas.openxmlformats.org/officeDocument/2006/relationships/customXml" Target="../ink/ink78.xml"/><Relationship Id="rId52" Type="http://schemas.openxmlformats.org/officeDocument/2006/relationships/customXml" Target="../ink/ink82.xml"/><Relationship Id="rId60" Type="http://schemas.openxmlformats.org/officeDocument/2006/relationships/customXml" Target="../ink/ink86.xml"/><Relationship Id="rId65" Type="http://schemas.openxmlformats.org/officeDocument/2006/relationships/image" Target="../media/image102.png"/><Relationship Id="rId73" Type="http://schemas.openxmlformats.org/officeDocument/2006/relationships/image" Target="../media/image106.png"/><Relationship Id="rId4" Type="http://schemas.openxmlformats.org/officeDocument/2006/relationships/image" Target="../media/image710.png"/><Relationship Id="rId9" Type="http://schemas.openxmlformats.org/officeDocument/2006/relationships/customXml" Target="../ink/ink61.xml"/><Relationship Id="rId13" Type="http://schemas.openxmlformats.org/officeDocument/2006/relationships/customXml" Target="../ink/ink63.xml"/><Relationship Id="rId18" Type="http://schemas.openxmlformats.org/officeDocument/2006/relationships/customXml" Target="../ink/ink65.xml"/><Relationship Id="rId39" Type="http://schemas.openxmlformats.org/officeDocument/2006/relationships/image" Target="../media/image89.png"/><Relationship Id="rId34" Type="http://schemas.openxmlformats.org/officeDocument/2006/relationships/customXml" Target="../ink/ink73.xml"/><Relationship Id="rId50" Type="http://schemas.openxmlformats.org/officeDocument/2006/relationships/customXml" Target="../ink/ink81.xml"/><Relationship Id="rId55" Type="http://schemas.openxmlformats.org/officeDocument/2006/relationships/image" Target="../media/image97.png"/><Relationship Id="rId76" Type="http://schemas.openxmlformats.org/officeDocument/2006/relationships/customXml" Target="../ink/ink94.xml"/><Relationship Id="rId7" Type="http://schemas.openxmlformats.org/officeDocument/2006/relationships/customXml" Target="../ink/ink60.xml"/><Relationship Id="rId71" Type="http://schemas.openxmlformats.org/officeDocument/2006/relationships/image" Target="../media/image105.png"/><Relationship Id="rId2" Type="http://schemas.openxmlformats.org/officeDocument/2006/relationships/image" Target="../media/image71.png"/><Relationship Id="rId29" Type="http://schemas.openxmlformats.org/officeDocument/2006/relationships/image" Target="../media/image84.png"/></Relationships>
</file>

<file path=ppt/slides/_rels/slide23.xml.rels><?xml version="1.0" encoding="UTF-8" standalone="yes"?>
<Relationships xmlns="http://schemas.openxmlformats.org/package/2006/relationships"><Relationship Id="rId3" Type="http://schemas.openxmlformats.org/officeDocument/2006/relationships/customXml" Target="../ink/ink95.xml"/><Relationship Id="rId2" Type="http://schemas.openxmlformats.org/officeDocument/2006/relationships/image" Target="../media/image78.png"/><Relationship Id="rId1" Type="http://schemas.openxmlformats.org/officeDocument/2006/relationships/slideLayout" Target="../slideLayouts/slideLayout6.xml"/><Relationship Id="rId6" Type="http://schemas.openxmlformats.org/officeDocument/2006/relationships/image" Target="../media/image111.png"/><Relationship Id="rId5" Type="http://schemas.openxmlformats.org/officeDocument/2006/relationships/customXml" Target="../ink/ink96.xml"/><Relationship Id="rId4" Type="http://schemas.openxmlformats.org/officeDocument/2006/relationships/image" Target="../media/image110.png"/></Relationships>
</file>

<file path=ppt/slides/_rels/slide2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cid:13084018-E6CC-435E-A544-1A8DF17D4840" TargetMode="External"/><Relationship Id="rId7" Type="http://schemas.openxmlformats.org/officeDocument/2006/relationships/image" Target="../media/image117.jpeg"/><Relationship Id="rId2" Type="http://schemas.openxmlformats.org/officeDocument/2006/relationships/image" Target="../media/image114.jpeg"/><Relationship Id="rId1" Type="http://schemas.openxmlformats.org/officeDocument/2006/relationships/slideLayout" Target="../slideLayouts/slideLayout2.xml"/><Relationship Id="rId6" Type="http://schemas.openxmlformats.org/officeDocument/2006/relationships/image" Target="../media/image113.png"/><Relationship Id="rId5" Type="http://schemas.openxmlformats.org/officeDocument/2006/relationships/image" Target="../media/image116.png"/><Relationship Id="rId4" Type="http://schemas.openxmlformats.org/officeDocument/2006/relationships/image" Target="../media/image115.png"/></Relationships>
</file>

<file path=ppt/slides/_rels/slide2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png"/><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3.png"/></Relationships>
</file>

<file path=ppt/slides/_rels/slide33.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jpeg"/><Relationship Id="rId1" Type="http://schemas.openxmlformats.org/officeDocument/2006/relationships/slideLayout" Target="../slideLayouts/slideLayout2.xml"/><Relationship Id="rId6" Type="http://schemas.openxmlformats.org/officeDocument/2006/relationships/image" Target="../media/image127.png"/><Relationship Id="rId5" Type="http://schemas.openxmlformats.org/officeDocument/2006/relationships/image" Target="../media/image118.jpeg"/><Relationship Id="rId4" Type="http://schemas.openxmlformats.org/officeDocument/2006/relationships/image" Target="../media/image119.jpeg"/></Relationships>
</file>

<file path=ppt/slides/_rels/slide34.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cid:13084018-E6CC-435E-A544-1A8DF17D4840"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3" Type="http://schemas.openxmlformats.org/officeDocument/2006/relationships/image" Target="../media/image9.png"/><Relationship Id="rId18" Type="http://schemas.openxmlformats.org/officeDocument/2006/relationships/customXml" Target="../ink/ink8.xml"/><Relationship Id="rId26" Type="http://schemas.openxmlformats.org/officeDocument/2006/relationships/customXml" Target="../ink/ink12.xml"/><Relationship Id="rId3" Type="http://schemas.openxmlformats.org/officeDocument/2006/relationships/image" Target="../media/image4.png"/><Relationship Id="rId21" Type="http://schemas.openxmlformats.org/officeDocument/2006/relationships/image" Target="../media/image13.png"/><Relationship Id="rId34" Type="http://schemas.openxmlformats.org/officeDocument/2006/relationships/customXml" Target="../ink/ink16.xml"/><Relationship Id="rId7" Type="http://schemas.openxmlformats.org/officeDocument/2006/relationships/customXml" Target="../ink/ink2.xml"/><Relationship Id="rId12" Type="http://schemas.openxmlformats.org/officeDocument/2006/relationships/customXml" Target="../ink/ink5.xml"/><Relationship Id="rId17" Type="http://schemas.openxmlformats.org/officeDocument/2006/relationships/image" Target="../media/image11.png"/><Relationship Id="rId25" Type="http://schemas.openxmlformats.org/officeDocument/2006/relationships/image" Target="../media/image15.png"/><Relationship Id="rId33" Type="http://schemas.openxmlformats.org/officeDocument/2006/relationships/image" Target="../media/image19.png"/><Relationship Id="rId2" Type="http://schemas.openxmlformats.org/officeDocument/2006/relationships/image" Target="../media/image3.png"/><Relationship Id="rId16" Type="http://schemas.openxmlformats.org/officeDocument/2006/relationships/customXml" Target="../ink/ink7.xml"/><Relationship Id="rId20" Type="http://schemas.openxmlformats.org/officeDocument/2006/relationships/customXml" Target="../ink/ink9.xml"/><Relationship Id="rId29"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8.png"/><Relationship Id="rId24" Type="http://schemas.openxmlformats.org/officeDocument/2006/relationships/customXml" Target="../ink/ink11.xml"/><Relationship Id="rId32" Type="http://schemas.openxmlformats.org/officeDocument/2006/relationships/customXml" Target="../ink/ink15.xml"/><Relationship Id="rId5" Type="http://schemas.openxmlformats.org/officeDocument/2006/relationships/customXml" Target="../ink/ink1.xml"/><Relationship Id="rId15" Type="http://schemas.openxmlformats.org/officeDocument/2006/relationships/image" Target="../media/image10.png"/><Relationship Id="rId23" Type="http://schemas.openxmlformats.org/officeDocument/2006/relationships/image" Target="../media/image14.png"/><Relationship Id="rId28" Type="http://schemas.openxmlformats.org/officeDocument/2006/relationships/customXml" Target="../ink/ink13.xml"/><Relationship Id="rId10" Type="http://schemas.openxmlformats.org/officeDocument/2006/relationships/customXml" Target="../ink/ink4.xml"/><Relationship Id="rId19" Type="http://schemas.openxmlformats.org/officeDocument/2006/relationships/image" Target="../media/image12.png"/><Relationship Id="rId31" Type="http://schemas.openxmlformats.org/officeDocument/2006/relationships/image" Target="../media/image18.png"/><Relationship Id="rId4" Type="http://schemas.openxmlformats.org/officeDocument/2006/relationships/image" Target="../media/image5.png"/><Relationship Id="rId9" Type="http://schemas.openxmlformats.org/officeDocument/2006/relationships/image" Target="../media/image7.png"/><Relationship Id="rId14" Type="http://schemas.openxmlformats.org/officeDocument/2006/relationships/customXml" Target="../ink/ink6.xml"/><Relationship Id="rId22" Type="http://schemas.openxmlformats.org/officeDocument/2006/relationships/customXml" Target="../ink/ink10.xml"/><Relationship Id="rId27" Type="http://schemas.openxmlformats.org/officeDocument/2006/relationships/image" Target="../media/image16.png"/><Relationship Id="rId30" Type="http://schemas.openxmlformats.org/officeDocument/2006/relationships/customXml" Target="../ink/ink14.xml"/><Relationship Id="rId35" Type="http://schemas.openxmlformats.org/officeDocument/2006/relationships/image" Target="../media/image20.png"/><Relationship Id="rId8" Type="http://schemas.openxmlformats.org/officeDocument/2006/relationships/customXml" Target="../ink/ink3.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uy6Eu5l0yOk"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2.png"/><Relationship Id="rId7" Type="http://schemas.openxmlformats.org/officeDocument/2006/relationships/customXml" Target="../ink/ink18.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customXml" Target="../ink/ink17.xml"/><Relationship Id="rId4" Type="http://schemas.openxmlformats.org/officeDocument/2006/relationships/image" Target="../media/image23.png"/><Relationship Id="rId9" Type="http://schemas.openxmlformats.org/officeDocument/2006/relationships/image" Target="../media/image2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9" name="Rectangle 8">
            <a:extLst>
              <a:ext uri="{FF2B5EF4-FFF2-40B4-BE49-F238E27FC236}">
                <a16:creationId xmlns:a16="http://schemas.microsoft.com/office/drawing/2014/main" id="{4D24BFD5-D814-402B-B6C4-EEF6AE14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D81C06-FCE7-748C-4B17-A6239D3EFFC9}"/>
              </a:ext>
            </a:extLst>
          </p:cNvPr>
          <p:cNvSpPr>
            <a:spLocks noGrp="1"/>
          </p:cNvSpPr>
          <p:nvPr>
            <p:ph type="title"/>
          </p:nvPr>
        </p:nvSpPr>
        <p:spPr>
          <a:xfrm>
            <a:off x="838200" y="1122362"/>
            <a:ext cx="6281928" cy="4135437"/>
          </a:xfrm>
        </p:spPr>
        <p:txBody>
          <a:bodyPr vert="horz" lIns="91440" tIns="45720" rIns="91440" bIns="45720" rtlCol="0" anchor="b">
            <a:normAutofit/>
          </a:bodyPr>
          <a:lstStyle/>
          <a:p>
            <a:pPr algn="l">
              <a:lnSpc>
                <a:spcPct val="90000"/>
              </a:lnSpc>
            </a:pPr>
            <a:r>
              <a:rPr lang="en-US" sz="7500"/>
              <a:t>Year 12</a:t>
            </a:r>
            <a:br>
              <a:rPr lang="en-US" sz="7500"/>
            </a:br>
            <a:r>
              <a:rPr lang="en-US" sz="7500"/>
              <a:t>Revision and note taking </a:t>
            </a:r>
          </a:p>
        </p:txBody>
      </p:sp>
      <p:sp>
        <p:nvSpPr>
          <p:cNvPr id="11" name="Rectangle 10">
            <a:extLst>
              <a:ext uri="{FF2B5EF4-FFF2-40B4-BE49-F238E27FC236}">
                <a16:creationId xmlns:a16="http://schemas.microsoft.com/office/drawing/2014/main" id="{36FED7E8-9A97-475F-9FA4-113410D443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06139" y="1031284"/>
            <a:ext cx="3647661" cy="4436126"/>
          </a:xfrm>
          <a:custGeom>
            <a:avLst/>
            <a:gdLst>
              <a:gd name="connsiteX0" fmla="*/ 0 w 3647661"/>
              <a:gd name="connsiteY0" fmla="*/ 0 h 4436126"/>
              <a:gd name="connsiteX1" fmla="*/ 498514 w 3647661"/>
              <a:gd name="connsiteY1" fmla="*/ 0 h 4436126"/>
              <a:gd name="connsiteX2" fmla="*/ 1069981 w 3647661"/>
              <a:gd name="connsiteY2" fmla="*/ 0 h 4436126"/>
              <a:gd name="connsiteX3" fmla="*/ 1714401 w 3647661"/>
              <a:gd name="connsiteY3" fmla="*/ 0 h 4436126"/>
              <a:gd name="connsiteX4" fmla="*/ 2285868 w 3647661"/>
              <a:gd name="connsiteY4" fmla="*/ 0 h 4436126"/>
              <a:gd name="connsiteX5" fmla="*/ 2784381 w 3647661"/>
              <a:gd name="connsiteY5" fmla="*/ 0 h 4436126"/>
              <a:gd name="connsiteX6" fmla="*/ 3647661 w 3647661"/>
              <a:gd name="connsiteY6" fmla="*/ 0 h 4436126"/>
              <a:gd name="connsiteX7" fmla="*/ 3647661 w 3647661"/>
              <a:gd name="connsiteY7" fmla="*/ 633732 h 4436126"/>
              <a:gd name="connsiteX8" fmla="*/ 3647661 w 3647661"/>
              <a:gd name="connsiteY8" fmla="*/ 1267465 h 4436126"/>
              <a:gd name="connsiteX9" fmla="*/ 3647661 w 3647661"/>
              <a:gd name="connsiteY9" fmla="*/ 1768113 h 4436126"/>
              <a:gd name="connsiteX10" fmla="*/ 3647661 w 3647661"/>
              <a:gd name="connsiteY10" fmla="*/ 2446207 h 4436126"/>
              <a:gd name="connsiteX11" fmla="*/ 3647661 w 3647661"/>
              <a:gd name="connsiteY11" fmla="*/ 2946855 h 4436126"/>
              <a:gd name="connsiteX12" fmla="*/ 3647661 w 3647661"/>
              <a:gd name="connsiteY12" fmla="*/ 3580587 h 4436126"/>
              <a:gd name="connsiteX13" fmla="*/ 3647661 w 3647661"/>
              <a:gd name="connsiteY13" fmla="*/ 4436126 h 4436126"/>
              <a:gd name="connsiteX14" fmla="*/ 3039718 w 3647661"/>
              <a:gd name="connsiteY14" fmla="*/ 4436126 h 4436126"/>
              <a:gd name="connsiteX15" fmla="*/ 2431774 w 3647661"/>
              <a:gd name="connsiteY15" fmla="*/ 4436126 h 4436126"/>
              <a:gd name="connsiteX16" fmla="*/ 1823831 w 3647661"/>
              <a:gd name="connsiteY16" fmla="*/ 4436126 h 4436126"/>
              <a:gd name="connsiteX17" fmla="*/ 1288840 w 3647661"/>
              <a:gd name="connsiteY17" fmla="*/ 4436126 h 4436126"/>
              <a:gd name="connsiteX18" fmla="*/ 607943 w 3647661"/>
              <a:gd name="connsiteY18" fmla="*/ 4436126 h 4436126"/>
              <a:gd name="connsiteX19" fmla="*/ 0 w 3647661"/>
              <a:gd name="connsiteY19" fmla="*/ 4436126 h 4436126"/>
              <a:gd name="connsiteX20" fmla="*/ 0 w 3647661"/>
              <a:gd name="connsiteY20" fmla="*/ 3758032 h 4436126"/>
              <a:gd name="connsiteX21" fmla="*/ 0 w 3647661"/>
              <a:gd name="connsiteY21" fmla="*/ 3035578 h 4436126"/>
              <a:gd name="connsiteX22" fmla="*/ 0 w 3647661"/>
              <a:gd name="connsiteY22" fmla="*/ 2401845 h 4436126"/>
              <a:gd name="connsiteX23" fmla="*/ 0 w 3647661"/>
              <a:gd name="connsiteY23" fmla="*/ 1768113 h 4436126"/>
              <a:gd name="connsiteX24" fmla="*/ 0 w 3647661"/>
              <a:gd name="connsiteY24" fmla="*/ 1178742 h 4436126"/>
              <a:gd name="connsiteX25" fmla="*/ 0 w 3647661"/>
              <a:gd name="connsiteY25" fmla="*/ 589371 h 4436126"/>
              <a:gd name="connsiteX26" fmla="*/ 0 w 3647661"/>
              <a:gd name="connsiteY26" fmla="*/ 0 h 4436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47661" h="4436126" fill="none" extrusionOk="0">
                <a:moveTo>
                  <a:pt x="0" y="0"/>
                </a:moveTo>
                <a:cubicBezTo>
                  <a:pt x="116158" y="-16963"/>
                  <a:pt x="364681" y="-4006"/>
                  <a:pt x="498514" y="0"/>
                </a:cubicBezTo>
                <a:cubicBezTo>
                  <a:pt x="632347" y="4006"/>
                  <a:pt x="950865" y="15164"/>
                  <a:pt x="1069981" y="0"/>
                </a:cubicBezTo>
                <a:cubicBezTo>
                  <a:pt x="1189097" y="-15164"/>
                  <a:pt x="1556518" y="-23132"/>
                  <a:pt x="1714401" y="0"/>
                </a:cubicBezTo>
                <a:cubicBezTo>
                  <a:pt x="1872284" y="23132"/>
                  <a:pt x="2015985" y="9364"/>
                  <a:pt x="2285868" y="0"/>
                </a:cubicBezTo>
                <a:cubicBezTo>
                  <a:pt x="2555751" y="-9364"/>
                  <a:pt x="2555148" y="14141"/>
                  <a:pt x="2784381" y="0"/>
                </a:cubicBezTo>
                <a:cubicBezTo>
                  <a:pt x="3013614" y="-14141"/>
                  <a:pt x="3216105" y="-3763"/>
                  <a:pt x="3647661" y="0"/>
                </a:cubicBezTo>
                <a:cubicBezTo>
                  <a:pt x="3623206" y="221859"/>
                  <a:pt x="3622213" y="458853"/>
                  <a:pt x="3647661" y="633732"/>
                </a:cubicBezTo>
                <a:cubicBezTo>
                  <a:pt x="3673109" y="808611"/>
                  <a:pt x="3674779" y="1138417"/>
                  <a:pt x="3647661" y="1267465"/>
                </a:cubicBezTo>
                <a:cubicBezTo>
                  <a:pt x="3620543" y="1396513"/>
                  <a:pt x="3664792" y="1625185"/>
                  <a:pt x="3647661" y="1768113"/>
                </a:cubicBezTo>
                <a:cubicBezTo>
                  <a:pt x="3630530" y="1911041"/>
                  <a:pt x="3671056" y="2135008"/>
                  <a:pt x="3647661" y="2446207"/>
                </a:cubicBezTo>
                <a:cubicBezTo>
                  <a:pt x="3624266" y="2757406"/>
                  <a:pt x="3642702" y="2713342"/>
                  <a:pt x="3647661" y="2946855"/>
                </a:cubicBezTo>
                <a:cubicBezTo>
                  <a:pt x="3652620" y="3180368"/>
                  <a:pt x="3664319" y="3290221"/>
                  <a:pt x="3647661" y="3580587"/>
                </a:cubicBezTo>
                <a:cubicBezTo>
                  <a:pt x="3631003" y="3870953"/>
                  <a:pt x="3617531" y="4259425"/>
                  <a:pt x="3647661" y="4436126"/>
                </a:cubicBezTo>
                <a:cubicBezTo>
                  <a:pt x="3523929" y="4410412"/>
                  <a:pt x="3241413" y="4436068"/>
                  <a:pt x="3039718" y="4436126"/>
                </a:cubicBezTo>
                <a:cubicBezTo>
                  <a:pt x="2838023" y="4436184"/>
                  <a:pt x="2630387" y="4431142"/>
                  <a:pt x="2431774" y="4436126"/>
                </a:cubicBezTo>
                <a:cubicBezTo>
                  <a:pt x="2233161" y="4441110"/>
                  <a:pt x="2003296" y="4449826"/>
                  <a:pt x="1823831" y="4436126"/>
                </a:cubicBezTo>
                <a:cubicBezTo>
                  <a:pt x="1644366" y="4422426"/>
                  <a:pt x="1399453" y="4442442"/>
                  <a:pt x="1288840" y="4436126"/>
                </a:cubicBezTo>
                <a:cubicBezTo>
                  <a:pt x="1178227" y="4429810"/>
                  <a:pt x="793482" y="4411099"/>
                  <a:pt x="607943" y="4436126"/>
                </a:cubicBezTo>
                <a:cubicBezTo>
                  <a:pt x="422404" y="4461153"/>
                  <a:pt x="158703" y="4453091"/>
                  <a:pt x="0" y="4436126"/>
                </a:cubicBezTo>
                <a:cubicBezTo>
                  <a:pt x="8129" y="4099466"/>
                  <a:pt x="23502" y="4014012"/>
                  <a:pt x="0" y="3758032"/>
                </a:cubicBezTo>
                <a:cubicBezTo>
                  <a:pt x="-23502" y="3502052"/>
                  <a:pt x="8018" y="3295661"/>
                  <a:pt x="0" y="3035578"/>
                </a:cubicBezTo>
                <a:cubicBezTo>
                  <a:pt x="-8018" y="2775495"/>
                  <a:pt x="-8720" y="2595880"/>
                  <a:pt x="0" y="2401845"/>
                </a:cubicBezTo>
                <a:cubicBezTo>
                  <a:pt x="8720" y="2207810"/>
                  <a:pt x="9279" y="1982551"/>
                  <a:pt x="0" y="1768113"/>
                </a:cubicBezTo>
                <a:cubicBezTo>
                  <a:pt x="-9279" y="1553675"/>
                  <a:pt x="7090" y="1354447"/>
                  <a:pt x="0" y="1178742"/>
                </a:cubicBezTo>
                <a:cubicBezTo>
                  <a:pt x="-7090" y="1003037"/>
                  <a:pt x="-23786" y="768334"/>
                  <a:pt x="0" y="589371"/>
                </a:cubicBezTo>
                <a:cubicBezTo>
                  <a:pt x="23786" y="410408"/>
                  <a:pt x="-16955" y="242082"/>
                  <a:pt x="0" y="0"/>
                </a:cubicBezTo>
                <a:close/>
              </a:path>
              <a:path w="3647661" h="4436126" stroke="0" extrusionOk="0">
                <a:moveTo>
                  <a:pt x="0" y="0"/>
                </a:moveTo>
                <a:cubicBezTo>
                  <a:pt x="171149" y="-7244"/>
                  <a:pt x="374684" y="2591"/>
                  <a:pt x="534990" y="0"/>
                </a:cubicBezTo>
                <a:cubicBezTo>
                  <a:pt x="695296" y="-2591"/>
                  <a:pt x="907320" y="7483"/>
                  <a:pt x="1069981" y="0"/>
                </a:cubicBezTo>
                <a:cubicBezTo>
                  <a:pt x="1232642" y="-7483"/>
                  <a:pt x="1543604" y="-26203"/>
                  <a:pt x="1677924" y="0"/>
                </a:cubicBezTo>
                <a:cubicBezTo>
                  <a:pt x="1812244" y="26203"/>
                  <a:pt x="2140632" y="31361"/>
                  <a:pt x="2322344" y="0"/>
                </a:cubicBezTo>
                <a:cubicBezTo>
                  <a:pt x="2504056" y="-31361"/>
                  <a:pt x="2658834" y="3381"/>
                  <a:pt x="2893811" y="0"/>
                </a:cubicBezTo>
                <a:cubicBezTo>
                  <a:pt x="3128788" y="-3381"/>
                  <a:pt x="3338741" y="-10376"/>
                  <a:pt x="3647661" y="0"/>
                </a:cubicBezTo>
                <a:cubicBezTo>
                  <a:pt x="3628986" y="244498"/>
                  <a:pt x="3624774" y="362520"/>
                  <a:pt x="3647661" y="545010"/>
                </a:cubicBezTo>
                <a:cubicBezTo>
                  <a:pt x="3670549" y="727500"/>
                  <a:pt x="3619543" y="968439"/>
                  <a:pt x="3647661" y="1134381"/>
                </a:cubicBezTo>
                <a:cubicBezTo>
                  <a:pt x="3675779" y="1300323"/>
                  <a:pt x="3670065" y="1646297"/>
                  <a:pt x="3647661" y="1856836"/>
                </a:cubicBezTo>
                <a:cubicBezTo>
                  <a:pt x="3625257" y="2067375"/>
                  <a:pt x="3632904" y="2315399"/>
                  <a:pt x="3647661" y="2490568"/>
                </a:cubicBezTo>
                <a:cubicBezTo>
                  <a:pt x="3662418" y="2665737"/>
                  <a:pt x="3616073" y="2880164"/>
                  <a:pt x="3647661" y="3124300"/>
                </a:cubicBezTo>
                <a:cubicBezTo>
                  <a:pt x="3679249" y="3368436"/>
                  <a:pt x="3677361" y="3519722"/>
                  <a:pt x="3647661" y="3758032"/>
                </a:cubicBezTo>
                <a:cubicBezTo>
                  <a:pt x="3617961" y="3996342"/>
                  <a:pt x="3615180" y="4147465"/>
                  <a:pt x="3647661" y="4436126"/>
                </a:cubicBezTo>
                <a:cubicBezTo>
                  <a:pt x="3506685" y="4421969"/>
                  <a:pt x="3266652" y="4433618"/>
                  <a:pt x="3149147" y="4436126"/>
                </a:cubicBezTo>
                <a:cubicBezTo>
                  <a:pt x="3031642" y="4438634"/>
                  <a:pt x="2832267" y="4432536"/>
                  <a:pt x="2650634" y="4436126"/>
                </a:cubicBezTo>
                <a:cubicBezTo>
                  <a:pt x="2469001" y="4439716"/>
                  <a:pt x="2324677" y="4416284"/>
                  <a:pt x="2042690" y="4436126"/>
                </a:cubicBezTo>
                <a:cubicBezTo>
                  <a:pt x="1760703" y="4455968"/>
                  <a:pt x="1686949" y="4416099"/>
                  <a:pt x="1398270" y="4436126"/>
                </a:cubicBezTo>
                <a:cubicBezTo>
                  <a:pt x="1109591" y="4456153"/>
                  <a:pt x="1071585" y="4455485"/>
                  <a:pt x="899756" y="4436126"/>
                </a:cubicBezTo>
                <a:cubicBezTo>
                  <a:pt x="727927" y="4416767"/>
                  <a:pt x="344407" y="4430463"/>
                  <a:pt x="0" y="4436126"/>
                </a:cubicBezTo>
                <a:cubicBezTo>
                  <a:pt x="5440" y="4303018"/>
                  <a:pt x="91" y="4161914"/>
                  <a:pt x="0" y="3891116"/>
                </a:cubicBezTo>
                <a:cubicBezTo>
                  <a:pt x="-91" y="3620318"/>
                  <a:pt x="-11601" y="3462294"/>
                  <a:pt x="0" y="3301745"/>
                </a:cubicBezTo>
                <a:cubicBezTo>
                  <a:pt x="11601" y="3141196"/>
                  <a:pt x="22776" y="2916996"/>
                  <a:pt x="0" y="2756735"/>
                </a:cubicBezTo>
                <a:cubicBezTo>
                  <a:pt x="-22776" y="2596474"/>
                  <a:pt x="5257" y="2440491"/>
                  <a:pt x="0" y="2256087"/>
                </a:cubicBezTo>
                <a:cubicBezTo>
                  <a:pt x="-5257" y="2071683"/>
                  <a:pt x="20189" y="1902567"/>
                  <a:pt x="0" y="1666716"/>
                </a:cubicBezTo>
                <a:cubicBezTo>
                  <a:pt x="-20189" y="1430865"/>
                  <a:pt x="-21241" y="1161108"/>
                  <a:pt x="0" y="988622"/>
                </a:cubicBezTo>
                <a:cubicBezTo>
                  <a:pt x="21241" y="816136"/>
                  <a:pt x="17108" y="406740"/>
                  <a:pt x="0" y="0"/>
                </a:cubicBezTo>
                <a:close/>
              </a:path>
            </a:pathLst>
          </a:custGeom>
          <a:ln w="57150">
            <a:solidFill>
              <a:schemeClr val="accent1"/>
            </a:solidFill>
            <a:extLst>
              <a:ext uri="{C807C97D-BFC1-408E-A445-0C87EB9F89A2}">
                <ask:lineSketchStyleProps xmlns:ask="http://schemas.microsoft.com/office/drawing/2018/sketchyshapes" sd="68728339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6">
            <a:extLst>
              <a:ext uri="{FF2B5EF4-FFF2-40B4-BE49-F238E27FC236}">
                <a16:creationId xmlns:a16="http://schemas.microsoft.com/office/drawing/2014/main" id="{2A39B854-4B6C-4F7F-A602-6F97770CE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5439978"/>
            <a:ext cx="6281928" cy="27432"/>
          </a:xfrm>
          <a:custGeom>
            <a:avLst/>
            <a:gdLst>
              <a:gd name="connsiteX0" fmla="*/ 0 w 6281928"/>
              <a:gd name="connsiteY0" fmla="*/ 0 h 27432"/>
              <a:gd name="connsiteX1" fmla="*/ 572353 w 6281928"/>
              <a:gd name="connsiteY1" fmla="*/ 0 h 27432"/>
              <a:gd name="connsiteX2" fmla="*/ 1207526 w 6281928"/>
              <a:gd name="connsiteY2" fmla="*/ 0 h 27432"/>
              <a:gd name="connsiteX3" fmla="*/ 1779880 w 6281928"/>
              <a:gd name="connsiteY3" fmla="*/ 0 h 27432"/>
              <a:gd name="connsiteX4" fmla="*/ 2540691 w 6281928"/>
              <a:gd name="connsiteY4" fmla="*/ 0 h 27432"/>
              <a:gd name="connsiteX5" fmla="*/ 3238683 w 6281928"/>
              <a:gd name="connsiteY5" fmla="*/ 0 h 27432"/>
              <a:gd name="connsiteX6" fmla="*/ 3936675 w 6281928"/>
              <a:gd name="connsiteY6" fmla="*/ 0 h 27432"/>
              <a:gd name="connsiteX7" fmla="*/ 4760305 w 6281928"/>
              <a:gd name="connsiteY7" fmla="*/ 0 h 27432"/>
              <a:gd name="connsiteX8" fmla="*/ 5521117 w 6281928"/>
              <a:gd name="connsiteY8" fmla="*/ 0 h 27432"/>
              <a:gd name="connsiteX9" fmla="*/ 6281928 w 6281928"/>
              <a:gd name="connsiteY9" fmla="*/ 0 h 27432"/>
              <a:gd name="connsiteX10" fmla="*/ 6281928 w 6281928"/>
              <a:gd name="connsiteY10" fmla="*/ 27432 h 27432"/>
              <a:gd name="connsiteX11" fmla="*/ 5772394 w 6281928"/>
              <a:gd name="connsiteY11" fmla="*/ 27432 h 27432"/>
              <a:gd name="connsiteX12" fmla="*/ 5200040 w 6281928"/>
              <a:gd name="connsiteY12" fmla="*/ 27432 h 27432"/>
              <a:gd name="connsiteX13" fmla="*/ 4439229 w 6281928"/>
              <a:gd name="connsiteY13" fmla="*/ 27432 h 27432"/>
              <a:gd name="connsiteX14" fmla="*/ 3615599 w 6281928"/>
              <a:gd name="connsiteY14" fmla="*/ 27432 h 27432"/>
              <a:gd name="connsiteX15" fmla="*/ 2980426 w 6281928"/>
              <a:gd name="connsiteY15" fmla="*/ 27432 h 27432"/>
              <a:gd name="connsiteX16" fmla="*/ 2156795 w 6281928"/>
              <a:gd name="connsiteY16" fmla="*/ 27432 h 27432"/>
              <a:gd name="connsiteX17" fmla="*/ 1584442 w 6281928"/>
              <a:gd name="connsiteY17" fmla="*/ 27432 h 27432"/>
              <a:gd name="connsiteX18" fmla="*/ 1074908 w 6281928"/>
              <a:gd name="connsiteY18" fmla="*/ 27432 h 27432"/>
              <a:gd name="connsiteX19" fmla="*/ 0 w 6281928"/>
              <a:gd name="connsiteY19" fmla="*/ 27432 h 27432"/>
              <a:gd name="connsiteX20" fmla="*/ 0 w 6281928"/>
              <a:gd name="connsiteY20"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281928" h="27432" fill="none" extrusionOk="0">
                <a:moveTo>
                  <a:pt x="0" y="0"/>
                </a:moveTo>
                <a:cubicBezTo>
                  <a:pt x="205960" y="24870"/>
                  <a:pt x="343550" y="5918"/>
                  <a:pt x="572353" y="0"/>
                </a:cubicBezTo>
                <a:cubicBezTo>
                  <a:pt x="801156" y="-5918"/>
                  <a:pt x="1015649" y="-11381"/>
                  <a:pt x="1207526" y="0"/>
                </a:cubicBezTo>
                <a:cubicBezTo>
                  <a:pt x="1399403" y="11381"/>
                  <a:pt x="1549725" y="7866"/>
                  <a:pt x="1779880" y="0"/>
                </a:cubicBezTo>
                <a:cubicBezTo>
                  <a:pt x="2010035" y="-7866"/>
                  <a:pt x="2190674" y="12826"/>
                  <a:pt x="2540691" y="0"/>
                </a:cubicBezTo>
                <a:cubicBezTo>
                  <a:pt x="2890708" y="-12826"/>
                  <a:pt x="3025718" y="-18534"/>
                  <a:pt x="3238683" y="0"/>
                </a:cubicBezTo>
                <a:cubicBezTo>
                  <a:pt x="3451648" y="18534"/>
                  <a:pt x="3603947" y="14884"/>
                  <a:pt x="3936675" y="0"/>
                </a:cubicBezTo>
                <a:cubicBezTo>
                  <a:pt x="4269403" y="-14884"/>
                  <a:pt x="4480718" y="-24607"/>
                  <a:pt x="4760305" y="0"/>
                </a:cubicBezTo>
                <a:cubicBezTo>
                  <a:pt x="5039892" y="24607"/>
                  <a:pt x="5359549" y="-31311"/>
                  <a:pt x="5521117" y="0"/>
                </a:cubicBezTo>
                <a:cubicBezTo>
                  <a:pt x="5682685" y="31311"/>
                  <a:pt x="5986067" y="-12593"/>
                  <a:pt x="6281928" y="0"/>
                </a:cubicBezTo>
                <a:cubicBezTo>
                  <a:pt x="6282764" y="13055"/>
                  <a:pt x="6281755" y="18641"/>
                  <a:pt x="6281928" y="27432"/>
                </a:cubicBezTo>
                <a:cubicBezTo>
                  <a:pt x="6078981" y="17572"/>
                  <a:pt x="5961061" y="11434"/>
                  <a:pt x="5772394" y="27432"/>
                </a:cubicBezTo>
                <a:cubicBezTo>
                  <a:pt x="5583727" y="43430"/>
                  <a:pt x="5329968" y="33352"/>
                  <a:pt x="5200040" y="27432"/>
                </a:cubicBezTo>
                <a:cubicBezTo>
                  <a:pt x="5070112" y="21512"/>
                  <a:pt x="4793288" y="30214"/>
                  <a:pt x="4439229" y="27432"/>
                </a:cubicBezTo>
                <a:cubicBezTo>
                  <a:pt x="4085170" y="24650"/>
                  <a:pt x="3813765" y="-7322"/>
                  <a:pt x="3615599" y="27432"/>
                </a:cubicBezTo>
                <a:cubicBezTo>
                  <a:pt x="3417433" y="62186"/>
                  <a:pt x="3133643" y="29871"/>
                  <a:pt x="2980426" y="27432"/>
                </a:cubicBezTo>
                <a:cubicBezTo>
                  <a:pt x="2827209" y="24993"/>
                  <a:pt x="2380685" y="60994"/>
                  <a:pt x="2156795" y="27432"/>
                </a:cubicBezTo>
                <a:cubicBezTo>
                  <a:pt x="1932905" y="-6130"/>
                  <a:pt x="1716744" y="7746"/>
                  <a:pt x="1584442" y="27432"/>
                </a:cubicBezTo>
                <a:cubicBezTo>
                  <a:pt x="1452140" y="47118"/>
                  <a:pt x="1280887" y="21894"/>
                  <a:pt x="1074908" y="27432"/>
                </a:cubicBezTo>
                <a:cubicBezTo>
                  <a:pt x="868929" y="32970"/>
                  <a:pt x="318124" y="-8734"/>
                  <a:pt x="0" y="27432"/>
                </a:cubicBezTo>
                <a:cubicBezTo>
                  <a:pt x="988" y="17221"/>
                  <a:pt x="-970" y="7538"/>
                  <a:pt x="0" y="0"/>
                </a:cubicBezTo>
                <a:close/>
              </a:path>
              <a:path w="6281928" h="27432" stroke="0" extrusionOk="0">
                <a:moveTo>
                  <a:pt x="0" y="0"/>
                </a:moveTo>
                <a:cubicBezTo>
                  <a:pt x="135290" y="27650"/>
                  <a:pt x="488372" y="4391"/>
                  <a:pt x="635173" y="0"/>
                </a:cubicBezTo>
                <a:cubicBezTo>
                  <a:pt x="781974" y="-4391"/>
                  <a:pt x="992816" y="14310"/>
                  <a:pt x="1144707" y="0"/>
                </a:cubicBezTo>
                <a:cubicBezTo>
                  <a:pt x="1296598" y="-14310"/>
                  <a:pt x="1796462" y="-1258"/>
                  <a:pt x="1968337" y="0"/>
                </a:cubicBezTo>
                <a:cubicBezTo>
                  <a:pt x="2140212" y="1258"/>
                  <a:pt x="2343376" y="-12852"/>
                  <a:pt x="2603510" y="0"/>
                </a:cubicBezTo>
                <a:cubicBezTo>
                  <a:pt x="2863644" y="12852"/>
                  <a:pt x="2935073" y="-10591"/>
                  <a:pt x="3238683" y="0"/>
                </a:cubicBezTo>
                <a:cubicBezTo>
                  <a:pt x="3542293" y="10591"/>
                  <a:pt x="3731676" y="3538"/>
                  <a:pt x="4062313" y="0"/>
                </a:cubicBezTo>
                <a:cubicBezTo>
                  <a:pt x="4392950" y="-3538"/>
                  <a:pt x="4440715" y="28126"/>
                  <a:pt x="4634667" y="0"/>
                </a:cubicBezTo>
                <a:cubicBezTo>
                  <a:pt x="4828619" y="-28126"/>
                  <a:pt x="5052661" y="8974"/>
                  <a:pt x="5458297" y="0"/>
                </a:cubicBezTo>
                <a:cubicBezTo>
                  <a:pt x="5863933" y="-8974"/>
                  <a:pt x="5906900" y="-24516"/>
                  <a:pt x="6281928" y="0"/>
                </a:cubicBezTo>
                <a:cubicBezTo>
                  <a:pt x="6282725" y="11634"/>
                  <a:pt x="6283131" y="16994"/>
                  <a:pt x="6281928" y="27432"/>
                </a:cubicBezTo>
                <a:cubicBezTo>
                  <a:pt x="6036108" y="24483"/>
                  <a:pt x="5743611" y="19559"/>
                  <a:pt x="5583936" y="27432"/>
                </a:cubicBezTo>
                <a:cubicBezTo>
                  <a:pt x="5424261" y="35305"/>
                  <a:pt x="5250533" y="8965"/>
                  <a:pt x="4948763" y="27432"/>
                </a:cubicBezTo>
                <a:cubicBezTo>
                  <a:pt x="4646993" y="45899"/>
                  <a:pt x="4354673" y="16709"/>
                  <a:pt x="4125133" y="27432"/>
                </a:cubicBezTo>
                <a:cubicBezTo>
                  <a:pt x="3895593" y="38156"/>
                  <a:pt x="3570246" y="38353"/>
                  <a:pt x="3301502" y="27432"/>
                </a:cubicBezTo>
                <a:cubicBezTo>
                  <a:pt x="3032758" y="16511"/>
                  <a:pt x="2955340" y="21049"/>
                  <a:pt x="2729149" y="27432"/>
                </a:cubicBezTo>
                <a:cubicBezTo>
                  <a:pt x="2502958" y="33815"/>
                  <a:pt x="2269423" y="12286"/>
                  <a:pt x="2031157" y="27432"/>
                </a:cubicBezTo>
                <a:cubicBezTo>
                  <a:pt x="1792891" y="42578"/>
                  <a:pt x="1484731" y="31266"/>
                  <a:pt x="1207526" y="27432"/>
                </a:cubicBezTo>
                <a:cubicBezTo>
                  <a:pt x="930321" y="23598"/>
                  <a:pt x="560231" y="-24258"/>
                  <a:pt x="0" y="27432"/>
                </a:cubicBezTo>
                <a:cubicBezTo>
                  <a:pt x="894" y="14250"/>
                  <a:pt x="667" y="11053"/>
                  <a:pt x="0" y="0"/>
                </a:cubicBezTo>
                <a:close/>
              </a:path>
            </a:pathLst>
          </a:custGeom>
          <a:solidFill>
            <a:schemeClr val="accent1"/>
          </a:solidFill>
          <a:ln w="41275"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Note Taking Free Stock Photo - Public Domain Pictures">
            <a:extLst>
              <a:ext uri="{FF2B5EF4-FFF2-40B4-BE49-F238E27FC236}">
                <a16:creationId xmlns:a16="http://schemas.microsoft.com/office/drawing/2014/main" id="{286CB945-00A1-65BE-533F-7AFB5D042C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2577" y="1662641"/>
            <a:ext cx="4714784" cy="3173412"/>
          </a:xfrm>
          <a:prstGeom prst="rect">
            <a:avLst/>
          </a:prstGeom>
        </p:spPr>
      </p:pic>
    </p:spTree>
    <p:extLst>
      <p:ext uri="{BB962C8B-B14F-4D97-AF65-F5344CB8AC3E}">
        <p14:creationId xmlns:p14="http://schemas.microsoft.com/office/powerpoint/2010/main" val="3442299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8AD8A-02B9-8AD7-2B51-D70EFB3AA7F4}"/>
              </a:ext>
            </a:extLst>
          </p:cNvPr>
          <p:cNvSpPr>
            <a:spLocks noGrp="1"/>
          </p:cNvSpPr>
          <p:nvPr>
            <p:ph type="title"/>
          </p:nvPr>
        </p:nvSpPr>
        <p:spPr>
          <a:xfrm>
            <a:off x="2205228" y="3625596"/>
            <a:ext cx="7781544" cy="3392424"/>
          </a:xfrm>
        </p:spPr>
        <p:txBody>
          <a:bodyPr>
            <a:normAutofit fontScale="90000"/>
          </a:bodyPr>
          <a:lstStyle/>
          <a:p>
            <a:r>
              <a:rPr lang="en-GB" dirty="0"/>
              <a:t>Challenge the misconception…</a:t>
            </a:r>
          </a:p>
        </p:txBody>
      </p:sp>
      <p:pic>
        <p:nvPicPr>
          <p:cNvPr id="5" name="Picture 4">
            <a:extLst>
              <a:ext uri="{FF2B5EF4-FFF2-40B4-BE49-F238E27FC236}">
                <a16:creationId xmlns:a16="http://schemas.microsoft.com/office/drawing/2014/main" id="{D9010F02-ADCA-8BEB-AB3E-B3BCBD9DD09C}"/>
              </a:ext>
            </a:extLst>
          </p:cNvPr>
          <p:cNvPicPr>
            <a:picLocks noChangeAspect="1"/>
          </p:cNvPicPr>
          <p:nvPr/>
        </p:nvPicPr>
        <p:blipFill>
          <a:blip r:embed="rId3"/>
          <a:stretch>
            <a:fillRect/>
          </a:stretch>
        </p:blipFill>
        <p:spPr>
          <a:xfrm>
            <a:off x="281706" y="197961"/>
            <a:ext cx="5456154" cy="3673158"/>
          </a:xfrm>
          <a:prstGeom prst="rect">
            <a:avLst/>
          </a:prstGeom>
        </p:spPr>
      </p:pic>
    </p:spTree>
    <p:extLst>
      <p:ext uri="{BB962C8B-B14F-4D97-AF65-F5344CB8AC3E}">
        <p14:creationId xmlns:p14="http://schemas.microsoft.com/office/powerpoint/2010/main" val="3239266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F027EB3A-DF05-4A1A-99F5-BE83E76546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Managing student stress and workload">
            <a:extLst>
              <a:ext uri="{FF2B5EF4-FFF2-40B4-BE49-F238E27FC236}">
                <a16:creationId xmlns:a16="http://schemas.microsoft.com/office/drawing/2014/main" id="{D4793E60-E26B-147C-27AA-B094CD8BA45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481" b="-1"/>
          <a:stretch/>
        </p:blipFill>
        <p:spPr bwMode="auto">
          <a:xfrm>
            <a:off x="625240" y="10"/>
            <a:ext cx="10941520" cy="6857990"/>
          </a:xfrm>
          <a:custGeom>
            <a:avLst/>
            <a:gdLst/>
            <a:ahLst/>
            <a:cxnLst/>
            <a:rect l="l" t="t" r="r" b="b"/>
            <a:pathLst>
              <a:path w="10941520" h="6858000">
                <a:moveTo>
                  <a:pt x="8510032" y="6464315"/>
                </a:moveTo>
                <a:lnTo>
                  <a:pt x="8508022" y="6467080"/>
                </a:lnTo>
                <a:lnTo>
                  <a:pt x="8511541" y="6467080"/>
                </a:lnTo>
                <a:close/>
                <a:moveTo>
                  <a:pt x="1598122" y="0"/>
                </a:moveTo>
                <a:lnTo>
                  <a:pt x="1763667" y="0"/>
                </a:lnTo>
                <a:lnTo>
                  <a:pt x="1587780" y="143783"/>
                </a:lnTo>
                <a:cubicBezTo>
                  <a:pt x="1205033" y="482859"/>
                  <a:pt x="877118" y="882898"/>
                  <a:pt x="610636" y="1350720"/>
                </a:cubicBezTo>
                <a:cubicBezTo>
                  <a:pt x="356503" y="1792611"/>
                  <a:pt x="193167" y="2280779"/>
                  <a:pt x="130237" y="2786631"/>
                </a:cubicBezTo>
                <a:cubicBezTo>
                  <a:pt x="142310" y="2759217"/>
                  <a:pt x="152875" y="2731298"/>
                  <a:pt x="162431" y="2703128"/>
                </a:cubicBezTo>
                <a:cubicBezTo>
                  <a:pt x="336482" y="2191794"/>
                  <a:pt x="553037" y="1700077"/>
                  <a:pt x="837253" y="1239549"/>
                </a:cubicBezTo>
                <a:cubicBezTo>
                  <a:pt x="1093799" y="823288"/>
                  <a:pt x="1394461" y="450355"/>
                  <a:pt x="1746359" y="127320"/>
                </a:cubicBezTo>
                <a:lnTo>
                  <a:pt x="1893724" y="0"/>
                </a:lnTo>
                <a:lnTo>
                  <a:pt x="8848350" y="0"/>
                </a:lnTo>
                <a:lnTo>
                  <a:pt x="9056324" y="144876"/>
                </a:lnTo>
                <a:cubicBezTo>
                  <a:pt x="9483294" y="455963"/>
                  <a:pt x="9863824" y="818761"/>
                  <a:pt x="10176586" y="1256400"/>
                </a:cubicBezTo>
                <a:cubicBezTo>
                  <a:pt x="10512361" y="1725731"/>
                  <a:pt x="10733697" y="2243102"/>
                  <a:pt x="10817449" y="2834418"/>
                </a:cubicBezTo>
                <a:cubicBezTo>
                  <a:pt x="10838678" y="2662129"/>
                  <a:pt x="10840364" y="2487979"/>
                  <a:pt x="10822480" y="2315287"/>
                </a:cubicBezTo>
                <a:cubicBezTo>
                  <a:pt x="10791218" y="1992617"/>
                  <a:pt x="10694231" y="1679754"/>
                  <a:pt x="10537512" y="1395993"/>
                </a:cubicBezTo>
                <a:cubicBezTo>
                  <a:pt x="10298320" y="958605"/>
                  <a:pt x="9956508" y="613523"/>
                  <a:pt x="9560871" y="318241"/>
                </a:cubicBezTo>
                <a:cubicBezTo>
                  <a:pt x="9444104" y="231090"/>
                  <a:pt x="9324272" y="149552"/>
                  <a:pt x="9201772" y="72906"/>
                </a:cubicBezTo>
                <a:lnTo>
                  <a:pt x="9075150" y="0"/>
                </a:lnTo>
                <a:lnTo>
                  <a:pt x="9285407" y="0"/>
                </a:lnTo>
                <a:lnTo>
                  <a:pt x="9397484" y="71361"/>
                </a:lnTo>
                <a:cubicBezTo>
                  <a:pt x="9466827" y="117668"/>
                  <a:pt x="9535310" y="165633"/>
                  <a:pt x="9602874" y="215370"/>
                </a:cubicBezTo>
                <a:cubicBezTo>
                  <a:pt x="10023914" y="525240"/>
                  <a:pt x="10385847" y="889941"/>
                  <a:pt x="10637867" y="1353234"/>
                </a:cubicBezTo>
                <a:cubicBezTo>
                  <a:pt x="10800070" y="1650452"/>
                  <a:pt x="10899948" y="1977650"/>
                  <a:pt x="10931388" y="2314785"/>
                </a:cubicBezTo>
                <a:cubicBezTo>
                  <a:pt x="10955282" y="2563032"/>
                  <a:pt x="10933651" y="2807506"/>
                  <a:pt x="10900451" y="3053742"/>
                </a:cubicBezTo>
                <a:cubicBezTo>
                  <a:pt x="10885435" y="3187448"/>
                  <a:pt x="10884932" y="3322363"/>
                  <a:pt x="10898943" y="3456170"/>
                </a:cubicBezTo>
                <a:cubicBezTo>
                  <a:pt x="10947233" y="3973163"/>
                  <a:pt x="10817200" y="4491137"/>
                  <a:pt x="10530470" y="4924023"/>
                </a:cubicBezTo>
                <a:cubicBezTo>
                  <a:pt x="10288786" y="5294609"/>
                  <a:pt x="9971700" y="5610087"/>
                  <a:pt x="9599856" y="5849858"/>
                </a:cubicBezTo>
                <a:cubicBezTo>
                  <a:pt x="9239936" y="6085530"/>
                  <a:pt x="8898626" y="6347611"/>
                  <a:pt x="8538202" y="6581772"/>
                </a:cubicBezTo>
                <a:cubicBezTo>
                  <a:pt x="8391505" y="6677034"/>
                  <a:pt x="8242088" y="6766009"/>
                  <a:pt x="8089708" y="6848031"/>
                </a:cubicBezTo>
                <a:lnTo>
                  <a:pt x="8070163" y="6858000"/>
                </a:lnTo>
                <a:lnTo>
                  <a:pt x="7820508" y="6858000"/>
                </a:lnTo>
                <a:lnTo>
                  <a:pt x="7828138" y="6854555"/>
                </a:lnTo>
                <a:cubicBezTo>
                  <a:pt x="8053199" y="6743844"/>
                  <a:pt x="8273670" y="6617740"/>
                  <a:pt x="8490666" y="6479908"/>
                </a:cubicBezTo>
                <a:cubicBezTo>
                  <a:pt x="8262100" y="6578755"/>
                  <a:pt x="8030908" y="6668688"/>
                  <a:pt x="7797512" y="6751240"/>
                </a:cubicBezTo>
                <a:lnTo>
                  <a:pt x="7480620" y="6858000"/>
                </a:lnTo>
                <a:lnTo>
                  <a:pt x="3015004" y="6858000"/>
                </a:lnTo>
                <a:lnTo>
                  <a:pt x="2781763" y="6750793"/>
                </a:lnTo>
                <a:cubicBezTo>
                  <a:pt x="2466140" y="6597870"/>
                  <a:pt x="2163376" y="6418916"/>
                  <a:pt x="1876018" y="6208522"/>
                </a:cubicBezTo>
                <a:cubicBezTo>
                  <a:pt x="1280928" y="5772643"/>
                  <a:pt x="784936" y="5247977"/>
                  <a:pt x="442370" y="4589004"/>
                </a:cubicBezTo>
                <a:cubicBezTo>
                  <a:pt x="256073" y="4234615"/>
                  <a:pt x="132829" y="3850522"/>
                  <a:pt x="78174" y="3453907"/>
                </a:cubicBezTo>
                <a:cubicBezTo>
                  <a:pt x="68264" y="3386374"/>
                  <a:pt x="52872" y="3319746"/>
                  <a:pt x="32147" y="3254704"/>
                </a:cubicBezTo>
                <a:cubicBezTo>
                  <a:pt x="-18158" y="3091722"/>
                  <a:pt x="-48" y="2927731"/>
                  <a:pt x="23343" y="2765252"/>
                </a:cubicBezTo>
                <a:cubicBezTo>
                  <a:pt x="165073" y="1773582"/>
                  <a:pt x="613178" y="955032"/>
                  <a:pt x="1299417" y="274384"/>
                </a:cubicBezTo>
                <a:close/>
              </a:path>
            </a:pathLst>
          </a:custGeom>
          <a:noFill/>
          <a:extLst>
            <a:ext uri="{909E8E84-426E-40DD-AFC4-6F175D3DCCD1}">
              <a14:hiddenFill xmlns:a14="http://schemas.microsoft.com/office/drawing/2010/main">
                <a:solidFill>
                  <a:srgbClr val="FFFFFF"/>
                </a:solidFill>
              </a14:hiddenFill>
            </a:ext>
          </a:extLst>
        </p:spPr>
      </p:pic>
      <p:pic>
        <p:nvPicPr>
          <p:cNvPr id="1028" name="Picture 4" descr="How To Cope With Stress From News and Events – Cleveland Clinic">
            <a:extLst>
              <a:ext uri="{FF2B5EF4-FFF2-40B4-BE49-F238E27FC236}">
                <a16:creationId xmlns:a16="http://schemas.microsoft.com/office/drawing/2014/main" id="{B6A4F8D8-CAAD-BA11-D70F-7185178065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6908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tudent Stress: It's Okay to be Not Okay Sometimes">
            <a:extLst>
              <a:ext uri="{FF2B5EF4-FFF2-40B4-BE49-F238E27FC236}">
                <a16:creationId xmlns:a16="http://schemas.microsoft.com/office/drawing/2014/main" id="{02D8B8B6-CFB2-2B78-1C35-412D04B8FE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40503"/>
            <a:ext cx="12192000" cy="6097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133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030"/>
                                        </p:tgtEl>
                                        <p:attrNameLst>
                                          <p:attrName>ppt_x</p:attrName>
                                        </p:attrNameLst>
                                      </p:cBhvr>
                                      <p:tavLst>
                                        <p:tav tm="0">
                                          <p:val>
                                            <p:strVal val="ppt_x"/>
                                          </p:val>
                                        </p:tav>
                                        <p:tav tm="100000">
                                          <p:val>
                                            <p:strVal val="ppt_x"/>
                                          </p:val>
                                        </p:tav>
                                      </p:tavLst>
                                    </p:anim>
                                    <p:anim calcmode="lin" valueType="num">
                                      <p:cBhvr additive="base">
                                        <p:cTn id="7" dur="500"/>
                                        <p:tgtEl>
                                          <p:spTgt spid="1030"/>
                                        </p:tgtEl>
                                        <p:attrNameLst>
                                          <p:attrName>ppt_y</p:attrName>
                                        </p:attrNameLst>
                                      </p:cBhvr>
                                      <p:tavLst>
                                        <p:tav tm="0">
                                          <p:val>
                                            <p:strVal val="ppt_y"/>
                                          </p:val>
                                        </p:tav>
                                        <p:tav tm="100000">
                                          <p:val>
                                            <p:strVal val="1+ppt_h/2"/>
                                          </p:val>
                                        </p:tav>
                                      </p:tavLst>
                                    </p:anim>
                                    <p:set>
                                      <p:cBhvr>
                                        <p:cTn id="8" dur="1" fill="hold">
                                          <p:stCondLst>
                                            <p:cond delay="499"/>
                                          </p:stCondLst>
                                        </p:cTn>
                                        <p:tgtEl>
                                          <p:spTgt spid="103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028"/>
                                        </p:tgtEl>
                                        <p:attrNameLst>
                                          <p:attrName>ppt_x</p:attrName>
                                        </p:attrNameLst>
                                      </p:cBhvr>
                                      <p:tavLst>
                                        <p:tav tm="0">
                                          <p:val>
                                            <p:strVal val="ppt_x"/>
                                          </p:val>
                                        </p:tav>
                                        <p:tav tm="100000">
                                          <p:val>
                                            <p:strVal val="ppt_x"/>
                                          </p:val>
                                        </p:tav>
                                      </p:tavLst>
                                    </p:anim>
                                    <p:anim calcmode="lin" valueType="num">
                                      <p:cBhvr additive="base">
                                        <p:cTn id="13" dur="500"/>
                                        <p:tgtEl>
                                          <p:spTgt spid="1028"/>
                                        </p:tgtEl>
                                        <p:attrNameLst>
                                          <p:attrName>ppt_y</p:attrName>
                                        </p:attrNameLst>
                                      </p:cBhvr>
                                      <p:tavLst>
                                        <p:tav tm="0">
                                          <p:val>
                                            <p:strVal val="ppt_y"/>
                                          </p:val>
                                        </p:tav>
                                        <p:tav tm="100000">
                                          <p:val>
                                            <p:strVal val="1+ppt_h/2"/>
                                          </p:val>
                                        </p:tav>
                                      </p:tavLst>
                                    </p:anim>
                                    <p:set>
                                      <p:cBhvr>
                                        <p:cTn id="14" dur="1" fill="hold">
                                          <p:stCondLst>
                                            <p:cond delay="499"/>
                                          </p:stCondLst>
                                        </p:cTn>
                                        <p:tgtEl>
                                          <p:spTgt spid="10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9" name="Rectangle 8">
            <a:extLst>
              <a:ext uri="{FF2B5EF4-FFF2-40B4-BE49-F238E27FC236}">
                <a16:creationId xmlns:a16="http://schemas.microsoft.com/office/drawing/2014/main" id="{9B6CD22E-2269-419F-9E81-016EA035D4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A607D34-E2A9-4595-9DB2-5472E077C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7082" y="0"/>
            <a:ext cx="4884918" cy="6858000"/>
          </a:xfrm>
          <a:custGeom>
            <a:avLst/>
            <a:gdLst>
              <a:gd name="connsiteX0" fmla="*/ 1097203 w 4884918"/>
              <a:gd name="connsiteY0" fmla="*/ 0 h 6858000"/>
              <a:gd name="connsiteX1" fmla="*/ 1154155 w 4884918"/>
              <a:gd name="connsiteY1" fmla="*/ 0 h 6858000"/>
              <a:gd name="connsiteX2" fmla="*/ 972305 w 4884918"/>
              <a:gd name="connsiteY2" fmla="*/ 343212 h 6858000"/>
              <a:gd name="connsiteX3" fmla="*/ 780524 w 4884918"/>
              <a:gd name="connsiteY3" fmla="*/ 761067 h 6858000"/>
              <a:gd name="connsiteX4" fmla="*/ 737045 w 4884918"/>
              <a:gd name="connsiteY4" fmla="*/ 865164 h 6858000"/>
              <a:gd name="connsiteX5" fmla="*/ 762322 w 4884918"/>
              <a:gd name="connsiteY5" fmla="*/ 830676 h 6858000"/>
              <a:gd name="connsiteX6" fmla="*/ 1118805 w 4884918"/>
              <a:gd name="connsiteY6" fmla="*/ 160440 h 6858000"/>
              <a:gd name="connsiteX7" fmla="*/ 1221640 w 4884918"/>
              <a:gd name="connsiteY7" fmla="*/ 0 h 6858000"/>
              <a:gd name="connsiteX8" fmla="*/ 4884918 w 4884918"/>
              <a:gd name="connsiteY8" fmla="*/ 0 h 6858000"/>
              <a:gd name="connsiteX9" fmla="*/ 4884918 w 4884918"/>
              <a:gd name="connsiteY9" fmla="*/ 6857999 h 6858000"/>
              <a:gd name="connsiteX10" fmla="*/ 4884918 w 4884918"/>
              <a:gd name="connsiteY10" fmla="*/ 6858000 h 6858000"/>
              <a:gd name="connsiteX11" fmla="*/ 704817 w 4884918"/>
              <a:gd name="connsiteY11" fmla="*/ 6858000 h 6858000"/>
              <a:gd name="connsiteX12" fmla="*/ 618717 w 4884918"/>
              <a:gd name="connsiteY12" fmla="*/ 6672538 h 6858000"/>
              <a:gd name="connsiteX13" fmla="*/ 309324 w 4884918"/>
              <a:gd name="connsiteY13" fmla="*/ 5833618 h 6858000"/>
              <a:gd name="connsiteX14" fmla="*/ 209850 w 4884918"/>
              <a:gd name="connsiteY14" fmla="*/ 5484180 h 6858000"/>
              <a:gd name="connsiteX15" fmla="*/ 211619 w 4884918"/>
              <a:gd name="connsiteY15" fmla="*/ 5517653 h 6858000"/>
              <a:gd name="connsiteX16" fmla="*/ 361778 w 4884918"/>
              <a:gd name="connsiteY16" fmla="*/ 6145524 h 6858000"/>
              <a:gd name="connsiteX17" fmla="*/ 591356 w 4884918"/>
              <a:gd name="connsiteY17" fmla="*/ 6843306 h 6858000"/>
              <a:gd name="connsiteX18" fmla="*/ 597415 w 4884918"/>
              <a:gd name="connsiteY18" fmla="*/ 6858000 h 6858000"/>
              <a:gd name="connsiteX19" fmla="*/ 545224 w 4884918"/>
              <a:gd name="connsiteY19" fmla="*/ 6858000 h 6858000"/>
              <a:gd name="connsiteX20" fmla="*/ 533604 w 4884918"/>
              <a:gd name="connsiteY20" fmla="*/ 6830072 h 6858000"/>
              <a:gd name="connsiteX21" fmla="*/ 169657 w 4884918"/>
              <a:gd name="connsiteY21" fmla="*/ 5556577 h 6858000"/>
              <a:gd name="connsiteX22" fmla="*/ 12169 w 4884918"/>
              <a:gd name="connsiteY22" fmla="*/ 4362835 h 6858000"/>
              <a:gd name="connsiteX23" fmla="*/ 46168 w 4884918"/>
              <a:gd name="connsiteY23" fmla="*/ 3338487 h 6858000"/>
              <a:gd name="connsiteX24" fmla="*/ 490574 w 4884918"/>
              <a:gd name="connsiteY24" fmla="*/ 1381078 h 6858000"/>
              <a:gd name="connsiteX25" fmla="*/ 984701 w 4884918"/>
              <a:gd name="connsiteY25" fmla="*/ 20824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884918" h="6858000">
                <a:moveTo>
                  <a:pt x="1097203" y="0"/>
                </a:moveTo>
                <a:lnTo>
                  <a:pt x="1154155" y="0"/>
                </a:lnTo>
                <a:lnTo>
                  <a:pt x="972305" y="343212"/>
                </a:lnTo>
                <a:cubicBezTo>
                  <a:pt x="904739" y="480367"/>
                  <a:pt x="840941" y="619727"/>
                  <a:pt x="780524" y="761067"/>
                </a:cubicBezTo>
                <a:cubicBezTo>
                  <a:pt x="765737" y="795681"/>
                  <a:pt x="751579" y="830550"/>
                  <a:pt x="737045" y="865164"/>
                </a:cubicBezTo>
                <a:cubicBezTo>
                  <a:pt x="748306" y="856057"/>
                  <a:pt x="757014" y="844174"/>
                  <a:pt x="762322" y="830676"/>
                </a:cubicBezTo>
                <a:cubicBezTo>
                  <a:pt x="870201" y="600612"/>
                  <a:pt x="988539" y="376889"/>
                  <a:pt x="1118805" y="160440"/>
                </a:cubicBezTo>
                <a:lnTo>
                  <a:pt x="1221640" y="0"/>
                </a:lnTo>
                <a:lnTo>
                  <a:pt x="4884918" y="0"/>
                </a:lnTo>
                <a:lnTo>
                  <a:pt x="4884918" y="6857999"/>
                </a:lnTo>
                <a:lnTo>
                  <a:pt x="4884918" y="6858000"/>
                </a:lnTo>
                <a:lnTo>
                  <a:pt x="704817" y="6858000"/>
                </a:lnTo>
                <a:lnTo>
                  <a:pt x="618717" y="6672538"/>
                </a:lnTo>
                <a:cubicBezTo>
                  <a:pt x="501618" y="6400947"/>
                  <a:pt x="398622" y="6121213"/>
                  <a:pt x="309324" y="5833618"/>
                </a:cubicBezTo>
                <a:cubicBezTo>
                  <a:pt x="275071" y="5723183"/>
                  <a:pt x="246125" y="5611225"/>
                  <a:pt x="209850" y="5484180"/>
                </a:cubicBezTo>
                <a:cubicBezTo>
                  <a:pt x="209859" y="5495363"/>
                  <a:pt x="210448" y="5506534"/>
                  <a:pt x="211619" y="5517653"/>
                </a:cubicBezTo>
                <a:cubicBezTo>
                  <a:pt x="261166" y="5727113"/>
                  <a:pt x="303888" y="5938474"/>
                  <a:pt x="361778" y="6145524"/>
                </a:cubicBezTo>
                <a:cubicBezTo>
                  <a:pt x="428356" y="6383258"/>
                  <a:pt x="504422" y="6616111"/>
                  <a:pt x="591356" y="6843306"/>
                </a:cubicBezTo>
                <a:lnTo>
                  <a:pt x="597415" y="6858000"/>
                </a:lnTo>
                <a:lnTo>
                  <a:pt x="545224" y="6858000"/>
                </a:lnTo>
                <a:lnTo>
                  <a:pt x="533604" y="6830072"/>
                </a:lnTo>
                <a:cubicBezTo>
                  <a:pt x="376384" y="6416985"/>
                  <a:pt x="257344" y="5991917"/>
                  <a:pt x="169657" y="5556577"/>
                </a:cubicBezTo>
                <a:cubicBezTo>
                  <a:pt x="90154" y="5162256"/>
                  <a:pt x="43261" y="4763750"/>
                  <a:pt x="12169" y="4362835"/>
                </a:cubicBezTo>
                <a:cubicBezTo>
                  <a:pt x="-14122" y="4019865"/>
                  <a:pt x="4458" y="3679429"/>
                  <a:pt x="46168" y="3338487"/>
                </a:cubicBezTo>
                <a:cubicBezTo>
                  <a:pt x="125796" y="2672248"/>
                  <a:pt x="274744" y="2016203"/>
                  <a:pt x="490574" y="1381078"/>
                </a:cubicBezTo>
                <a:cubicBezTo>
                  <a:pt x="629230" y="976550"/>
                  <a:pt x="791584" y="584320"/>
                  <a:pt x="984701" y="208241"/>
                </a:cubicBezTo>
                <a:close/>
              </a:path>
            </a:pathLst>
          </a:custGeom>
          <a:solidFill>
            <a:schemeClr val="accent1"/>
          </a:solidFill>
          <a:ln w="6857" cap="flat">
            <a:noFill/>
            <a:prstDash val="solid"/>
            <a:miter/>
          </a:ln>
        </p:spPr>
        <p:txBody>
          <a:bodyPr wrap="square" rtlCol="0" anchor="ctr">
            <a:noAutofit/>
          </a:bodyPr>
          <a:lstStyle/>
          <a:p>
            <a:endParaRPr lang="en-US"/>
          </a:p>
        </p:txBody>
      </p:sp>
      <p:sp>
        <p:nvSpPr>
          <p:cNvPr id="13" name="Rectangle 6">
            <a:extLst>
              <a:ext uri="{FF2B5EF4-FFF2-40B4-BE49-F238E27FC236}">
                <a16:creationId xmlns:a16="http://schemas.microsoft.com/office/drawing/2014/main" id="{63DAB858-5A0C-4AFF-AAC6-705EDF8DB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 y="5439978"/>
            <a:ext cx="5897880" cy="27432"/>
          </a:xfrm>
          <a:custGeom>
            <a:avLst/>
            <a:gdLst>
              <a:gd name="connsiteX0" fmla="*/ 0 w 5897880"/>
              <a:gd name="connsiteY0" fmla="*/ 0 h 27432"/>
              <a:gd name="connsiteX1" fmla="*/ 537362 w 5897880"/>
              <a:gd name="connsiteY1" fmla="*/ 0 h 27432"/>
              <a:gd name="connsiteX2" fmla="*/ 1133704 w 5897880"/>
              <a:gd name="connsiteY2" fmla="*/ 0 h 27432"/>
              <a:gd name="connsiteX3" fmla="*/ 1671066 w 5897880"/>
              <a:gd name="connsiteY3" fmla="*/ 0 h 27432"/>
              <a:gd name="connsiteX4" fmla="*/ 2385365 w 5897880"/>
              <a:gd name="connsiteY4" fmla="*/ 0 h 27432"/>
              <a:gd name="connsiteX5" fmla="*/ 3040685 w 5897880"/>
              <a:gd name="connsiteY5" fmla="*/ 0 h 27432"/>
              <a:gd name="connsiteX6" fmla="*/ 3696005 w 5897880"/>
              <a:gd name="connsiteY6" fmla="*/ 0 h 27432"/>
              <a:gd name="connsiteX7" fmla="*/ 4469282 w 5897880"/>
              <a:gd name="connsiteY7" fmla="*/ 0 h 27432"/>
              <a:gd name="connsiteX8" fmla="*/ 5183581 w 5897880"/>
              <a:gd name="connsiteY8" fmla="*/ 0 h 27432"/>
              <a:gd name="connsiteX9" fmla="*/ 5897880 w 5897880"/>
              <a:gd name="connsiteY9" fmla="*/ 0 h 27432"/>
              <a:gd name="connsiteX10" fmla="*/ 5897880 w 5897880"/>
              <a:gd name="connsiteY10" fmla="*/ 27432 h 27432"/>
              <a:gd name="connsiteX11" fmla="*/ 5419496 w 5897880"/>
              <a:gd name="connsiteY11" fmla="*/ 27432 h 27432"/>
              <a:gd name="connsiteX12" fmla="*/ 4882134 w 5897880"/>
              <a:gd name="connsiteY12" fmla="*/ 27432 h 27432"/>
              <a:gd name="connsiteX13" fmla="*/ 4167835 w 5897880"/>
              <a:gd name="connsiteY13" fmla="*/ 27432 h 27432"/>
              <a:gd name="connsiteX14" fmla="*/ 3394558 w 5897880"/>
              <a:gd name="connsiteY14" fmla="*/ 27432 h 27432"/>
              <a:gd name="connsiteX15" fmla="*/ 2798216 w 5897880"/>
              <a:gd name="connsiteY15" fmla="*/ 27432 h 27432"/>
              <a:gd name="connsiteX16" fmla="*/ 2024939 w 5897880"/>
              <a:gd name="connsiteY16" fmla="*/ 27432 h 27432"/>
              <a:gd name="connsiteX17" fmla="*/ 1487576 w 5897880"/>
              <a:gd name="connsiteY17" fmla="*/ 27432 h 27432"/>
              <a:gd name="connsiteX18" fmla="*/ 1009193 w 5897880"/>
              <a:gd name="connsiteY18" fmla="*/ 27432 h 27432"/>
              <a:gd name="connsiteX19" fmla="*/ 0 w 5897880"/>
              <a:gd name="connsiteY19" fmla="*/ 27432 h 27432"/>
              <a:gd name="connsiteX20" fmla="*/ 0 w 5897880"/>
              <a:gd name="connsiteY20"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897880" h="27432" fill="none" extrusionOk="0">
                <a:moveTo>
                  <a:pt x="0" y="0"/>
                </a:moveTo>
                <a:cubicBezTo>
                  <a:pt x="232564" y="21549"/>
                  <a:pt x="389747" y="7320"/>
                  <a:pt x="537362" y="0"/>
                </a:cubicBezTo>
                <a:cubicBezTo>
                  <a:pt x="684977" y="-7320"/>
                  <a:pt x="894159" y="-7726"/>
                  <a:pt x="1133704" y="0"/>
                </a:cubicBezTo>
                <a:cubicBezTo>
                  <a:pt x="1373249" y="7726"/>
                  <a:pt x="1440352" y="-304"/>
                  <a:pt x="1671066" y="0"/>
                </a:cubicBezTo>
                <a:cubicBezTo>
                  <a:pt x="1901780" y="304"/>
                  <a:pt x="2091497" y="765"/>
                  <a:pt x="2385365" y="0"/>
                </a:cubicBezTo>
                <a:cubicBezTo>
                  <a:pt x="2679233" y="-765"/>
                  <a:pt x="2762926" y="2802"/>
                  <a:pt x="3040685" y="0"/>
                </a:cubicBezTo>
                <a:cubicBezTo>
                  <a:pt x="3318444" y="-2802"/>
                  <a:pt x="3409726" y="9093"/>
                  <a:pt x="3696005" y="0"/>
                </a:cubicBezTo>
                <a:cubicBezTo>
                  <a:pt x="3982284" y="-9093"/>
                  <a:pt x="4087272" y="27119"/>
                  <a:pt x="4469282" y="0"/>
                </a:cubicBezTo>
                <a:cubicBezTo>
                  <a:pt x="4851292" y="-27119"/>
                  <a:pt x="4924835" y="26473"/>
                  <a:pt x="5183581" y="0"/>
                </a:cubicBezTo>
                <a:cubicBezTo>
                  <a:pt x="5442327" y="-26473"/>
                  <a:pt x="5598463" y="7328"/>
                  <a:pt x="5897880" y="0"/>
                </a:cubicBezTo>
                <a:cubicBezTo>
                  <a:pt x="5898716" y="13055"/>
                  <a:pt x="5897707" y="18641"/>
                  <a:pt x="5897880" y="27432"/>
                </a:cubicBezTo>
                <a:cubicBezTo>
                  <a:pt x="5682742" y="40412"/>
                  <a:pt x="5520014" y="23844"/>
                  <a:pt x="5419496" y="27432"/>
                </a:cubicBezTo>
                <a:cubicBezTo>
                  <a:pt x="5318978" y="31020"/>
                  <a:pt x="5012864" y="6698"/>
                  <a:pt x="4882134" y="27432"/>
                </a:cubicBezTo>
                <a:cubicBezTo>
                  <a:pt x="4751404" y="48166"/>
                  <a:pt x="4313676" y="5207"/>
                  <a:pt x="4167835" y="27432"/>
                </a:cubicBezTo>
                <a:cubicBezTo>
                  <a:pt x="4021994" y="49657"/>
                  <a:pt x="3715729" y="59193"/>
                  <a:pt x="3394558" y="27432"/>
                </a:cubicBezTo>
                <a:cubicBezTo>
                  <a:pt x="3073387" y="-4329"/>
                  <a:pt x="3093227" y="38972"/>
                  <a:pt x="2798216" y="27432"/>
                </a:cubicBezTo>
                <a:cubicBezTo>
                  <a:pt x="2503205" y="15892"/>
                  <a:pt x="2297615" y="31603"/>
                  <a:pt x="2024939" y="27432"/>
                </a:cubicBezTo>
                <a:cubicBezTo>
                  <a:pt x="1752263" y="23261"/>
                  <a:pt x="1629814" y="3659"/>
                  <a:pt x="1487576" y="27432"/>
                </a:cubicBezTo>
                <a:cubicBezTo>
                  <a:pt x="1345338" y="51205"/>
                  <a:pt x="1238885" y="24954"/>
                  <a:pt x="1009193" y="27432"/>
                </a:cubicBezTo>
                <a:cubicBezTo>
                  <a:pt x="779501" y="29910"/>
                  <a:pt x="441829" y="-15535"/>
                  <a:pt x="0" y="27432"/>
                </a:cubicBezTo>
                <a:cubicBezTo>
                  <a:pt x="988" y="17221"/>
                  <a:pt x="-970" y="7538"/>
                  <a:pt x="0" y="0"/>
                </a:cubicBezTo>
                <a:close/>
              </a:path>
              <a:path w="5897880" h="27432" stroke="0" extrusionOk="0">
                <a:moveTo>
                  <a:pt x="0" y="0"/>
                </a:moveTo>
                <a:cubicBezTo>
                  <a:pt x="196299" y="-26676"/>
                  <a:pt x="463834" y="6738"/>
                  <a:pt x="596341" y="0"/>
                </a:cubicBezTo>
                <a:cubicBezTo>
                  <a:pt x="728848" y="-6738"/>
                  <a:pt x="857267" y="1845"/>
                  <a:pt x="1074725" y="0"/>
                </a:cubicBezTo>
                <a:cubicBezTo>
                  <a:pt x="1292183" y="-1845"/>
                  <a:pt x="1545672" y="3744"/>
                  <a:pt x="1848002" y="0"/>
                </a:cubicBezTo>
                <a:cubicBezTo>
                  <a:pt x="2150332" y="-3744"/>
                  <a:pt x="2306688" y="-14526"/>
                  <a:pt x="2444344" y="0"/>
                </a:cubicBezTo>
                <a:cubicBezTo>
                  <a:pt x="2582000" y="14526"/>
                  <a:pt x="2761095" y="-11862"/>
                  <a:pt x="3040685" y="0"/>
                </a:cubicBezTo>
                <a:cubicBezTo>
                  <a:pt x="3320275" y="11862"/>
                  <a:pt x="3622320" y="-32867"/>
                  <a:pt x="3813962" y="0"/>
                </a:cubicBezTo>
                <a:cubicBezTo>
                  <a:pt x="4005604" y="32867"/>
                  <a:pt x="4117810" y="-10778"/>
                  <a:pt x="4351325" y="0"/>
                </a:cubicBezTo>
                <a:cubicBezTo>
                  <a:pt x="4584840" y="10778"/>
                  <a:pt x="4963783" y="-32384"/>
                  <a:pt x="5124602" y="0"/>
                </a:cubicBezTo>
                <a:cubicBezTo>
                  <a:pt x="5285421" y="32384"/>
                  <a:pt x="5705238" y="-29538"/>
                  <a:pt x="5897880" y="0"/>
                </a:cubicBezTo>
                <a:cubicBezTo>
                  <a:pt x="5898677" y="11634"/>
                  <a:pt x="5899083" y="16994"/>
                  <a:pt x="5897880" y="27432"/>
                </a:cubicBezTo>
                <a:cubicBezTo>
                  <a:pt x="5630425" y="7719"/>
                  <a:pt x="5532865" y="21388"/>
                  <a:pt x="5242560" y="27432"/>
                </a:cubicBezTo>
                <a:cubicBezTo>
                  <a:pt x="4952255" y="33476"/>
                  <a:pt x="4783060" y="14892"/>
                  <a:pt x="4646219" y="27432"/>
                </a:cubicBezTo>
                <a:cubicBezTo>
                  <a:pt x="4509378" y="39972"/>
                  <a:pt x="4163771" y="-4851"/>
                  <a:pt x="3872941" y="27432"/>
                </a:cubicBezTo>
                <a:cubicBezTo>
                  <a:pt x="3582111" y="59715"/>
                  <a:pt x="3362704" y="7742"/>
                  <a:pt x="3099664" y="27432"/>
                </a:cubicBezTo>
                <a:cubicBezTo>
                  <a:pt x="2836624" y="47122"/>
                  <a:pt x="2747441" y="28801"/>
                  <a:pt x="2562301" y="27432"/>
                </a:cubicBezTo>
                <a:cubicBezTo>
                  <a:pt x="2377161" y="26063"/>
                  <a:pt x="2104946" y="30879"/>
                  <a:pt x="1906981" y="27432"/>
                </a:cubicBezTo>
                <a:cubicBezTo>
                  <a:pt x="1709016" y="23985"/>
                  <a:pt x="1304654" y="6821"/>
                  <a:pt x="1133704" y="27432"/>
                </a:cubicBezTo>
                <a:cubicBezTo>
                  <a:pt x="962754" y="48043"/>
                  <a:pt x="457048" y="12129"/>
                  <a:pt x="0" y="27432"/>
                </a:cubicBezTo>
                <a:cubicBezTo>
                  <a:pt x="894" y="14250"/>
                  <a:pt x="667" y="11053"/>
                  <a:pt x="0" y="0"/>
                </a:cubicBezTo>
                <a:close/>
              </a:path>
            </a:pathLst>
          </a:custGeom>
          <a:solidFill>
            <a:schemeClr val="accent1"/>
          </a:solidFill>
          <a:ln w="41275"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
            <a:extLst>
              <a:ext uri="{FF2B5EF4-FFF2-40B4-BE49-F238E27FC236}">
                <a16:creationId xmlns:a16="http://schemas.microsoft.com/office/drawing/2014/main" id="{53BEA983-EAAB-42FB-84E9-E77708168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016" y="5440680"/>
            <a:ext cx="3200400" cy="27432"/>
          </a:xfrm>
          <a:custGeom>
            <a:avLst/>
            <a:gdLst>
              <a:gd name="connsiteX0" fmla="*/ 0 w 3200400"/>
              <a:gd name="connsiteY0" fmla="*/ 0 h 27432"/>
              <a:gd name="connsiteX1" fmla="*/ 608076 w 3200400"/>
              <a:gd name="connsiteY1" fmla="*/ 0 h 27432"/>
              <a:gd name="connsiteX2" fmla="*/ 1248156 w 3200400"/>
              <a:gd name="connsiteY2" fmla="*/ 0 h 27432"/>
              <a:gd name="connsiteX3" fmla="*/ 1920240 w 3200400"/>
              <a:gd name="connsiteY3" fmla="*/ 0 h 27432"/>
              <a:gd name="connsiteX4" fmla="*/ 2592324 w 3200400"/>
              <a:gd name="connsiteY4" fmla="*/ 0 h 27432"/>
              <a:gd name="connsiteX5" fmla="*/ 3200400 w 3200400"/>
              <a:gd name="connsiteY5" fmla="*/ 0 h 27432"/>
              <a:gd name="connsiteX6" fmla="*/ 3200400 w 3200400"/>
              <a:gd name="connsiteY6" fmla="*/ 27432 h 27432"/>
              <a:gd name="connsiteX7" fmla="*/ 2496312 w 3200400"/>
              <a:gd name="connsiteY7" fmla="*/ 27432 h 27432"/>
              <a:gd name="connsiteX8" fmla="*/ 1792224 w 3200400"/>
              <a:gd name="connsiteY8" fmla="*/ 27432 h 27432"/>
              <a:gd name="connsiteX9" fmla="*/ 1152144 w 3200400"/>
              <a:gd name="connsiteY9" fmla="*/ 27432 h 27432"/>
              <a:gd name="connsiteX10" fmla="*/ 0 w 3200400"/>
              <a:gd name="connsiteY10" fmla="*/ 27432 h 27432"/>
              <a:gd name="connsiteX11" fmla="*/ 0 w 3200400"/>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400" h="27432" fill="none" extrusionOk="0">
                <a:moveTo>
                  <a:pt x="0" y="0"/>
                </a:moveTo>
                <a:cubicBezTo>
                  <a:pt x="176560" y="-17034"/>
                  <a:pt x="345323" y="-28956"/>
                  <a:pt x="608076" y="0"/>
                </a:cubicBezTo>
                <a:cubicBezTo>
                  <a:pt x="870829" y="28956"/>
                  <a:pt x="955637" y="-27357"/>
                  <a:pt x="1248156" y="0"/>
                </a:cubicBezTo>
                <a:cubicBezTo>
                  <a:pt x="1540675" y="27357"/>
                  <a:pt x="1624069" y="30558"/>
                  <a:pt x="1920240" y="0"/>
                </a:cubicBezTo>
                <a:cubicBezTo>
                  <a:pt x="2216411" y="-30558"/>
                  <a:pt x="2344585" y="12271"/>
                  <a:pt x="2592324" y="0"/>
                </a:cubicBezTo>
                <a:cubicBezTo>
                  <a:pt x="2840063" y="-12271"/>
                  <a:pt x="2987913" y="7129"/>
                  <a:pt x="3200400" y="0"/>
                </a:cubicBezTo>
                <a:cubicBezTo>
                  <a:pt x="3199234" y="7395"/>
                  <a:pt x="3200445" y="21864"/>
                  <a:pt x="3200400" y="27432"/>
                </a:cubicBezTo>
                <a:cubicBezTo>
                  <a:pt x="2991642" y="45977"/>
                  <a:pt x="2778729" y="1200"/>
                  <a:pt x="2496312" y="27432"/>
                </a:cubicBezTo>
                <a:cubicBezTo>
                  <a:pt x="2213895" y="53664"/>
                  <a:pt x="2080041" y="8460"/>
                  <a:pt x="1792224" y="27432"/>
                </a:cubicBezTo>
                <a:cubicBezTo>
                  <a:pt x="1504407" y="46404"/>
                  <a:pt x="1357364" y="6320"/>
                  <a:pt x="1152144" y="27432"/>
                </a:cubicBezTo>
                <a:cubicBezTo>
                  <a:pt x="946924" y="48544"/>
                  <a:pt x="515176" y="61411"/>
                  <a:pt x="0" y="27432"/>
                </a:cubicBezTo>
                <a:cubicBezTo>
                  <a:pt x="-503" y="20663"/>
                  <a:pt x="1168" y="5855"/>
                  <a:pt x="0" y="0"/>
                </a:cubicBezTo>
                <a:close/>
              </a:path>
              <a:path w="3200400" h="27432" stroke="0" extrusionOk="0">
                <a:moveTo>
                  <a:pt x="0" y="0"/>
                </a:moveTo>
                <a:cubicBezTo>
                  <a:pt x="273892" y="-2049"/>
                  <a:pt x="368520" y="4190"/>
                  <a:pt x="608076" y="0"/>
                </a:cubicBezTo>
                <a:cubicBezTo>
                  <a:pt x="847632" y="-4190"/>
                  <a:pt x="971999" y="7437"/>
                  <a:pt x="1152144" y="0"/>
                </a:cubicBezTo>
                <a:cubicBezTo>
                  <a:pt x="1332289" y="-7437"/>
                  <a:pt x="1665848" y="24107"/>
                  <a:pt x="1856232" y="0"/>
                </a:cubicBezTo>
                <a:cubicBezTo>
                  <a:pt x="2046616" y="-24107"/>
                  <a:pt x="2167965" y="18079"/>
                  <a:pt x="2464308" y="0"/>
                </a:cubicBezTo>
                <a:cubicBezTo>
                  <a:pt x="2760651" y="-18079"/>
                  <a:pt x="2877599" y="28161"/>
                  <a:pt x="3200400" y="0"/>
                </a:cubicBezTo>
                <a:cubicBezTo>
                  <a:pt x="3200593" y="12649"/>
                  <a:pt x="3199412" y="17989"/>
                  <a:pt x="3200400" y="27432"/>
                </a:cubicBezTo>
                <a:cubicBezTo>
                  <a:pt x="2978255" y="22115"/>
                  <a:pt x="2854979" y="18349"/>
                  <a:pt x="2560320" y="27432"/>
                </a:cubicBezTo>
                <a:cubicBezTo>
                  <a:pt x="2265661" y="36515"/>
                  <a:pt x="2043241" y="2929"/>
                  <a:pt x="1856232" y="27432"/>
                </a:cubicBezTo>
                <a:cubicBezTo>
                  <a:pt x="1669223" y="51935"/>
                  <a:pt x="1428863" y="5228"/>
                  <a:pt x="1312164" y="27432"/>
                </a:cubicBezTo>
                <a:cubicBezTo>
                  <a:pt x="1195465" y="49636"/>
                  <a:pt x="838125" y="31438"/>
                  <a:pt x="672084" y="27432"/>
                </a:cubicBezTo>
                <a:cubicBezTo>
                  <a:pt x="506043" y="23426"/>
                  <a:pt x="200317" y="-1243"/>
                  <a:pt x="0" y="27432"/>
                </a:cubicBezTo>
                <a:cubicBezTo>
                  <a:pt x="1300" y="19678"/>
                  <a:pt x="-86" y="12044"/>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B71633-832C-42AD-5B4C-B92F0B55477E}"/>
              </a:ext>
            </a:extLst>
          </p:cNvPr>
          <p:cNvSpPr>
            <a:spLocks noGrp="1"/>
          </p:cNvSpPr>
          <p:nvPr>
            <p:ph type="title"/>
          </p:nvPr>
        </p:nvSpPr>
        <p:spPr>
          <a:xfrm>
            <a:off x="647131" y="745062"/>
            <a:ext cx="9864948" cy="4357615"/>
          </a:xfrm>
        </p:spPr>
        <p:txBody>
          <a:bodyPr vert="horz" lIns="91440" tIns="45720" rIns="91440" bIns="45720" rtlCol="0" anchor="b">
            <a:normAutofit/>
          </a:bodyPr>
          <a:lstStyle/>
          <a:p>
            <a:pPr algn="l">
              <a:lnSpc>
                <a:spcPct val="90000"/>
              </a:lnSpc>
            </a:pPr>
            <a:r>
              <a:rPr lang="en-US" sz="5400" dirty="0"/>
              <a:t>Revision is a </a:t>
            </a:r>
            <a:r>
              <a:rPr lang="en-GB" sz="5400" dirty="0"/>
              <a:t>big, stressful</a:t>
            </a:r>
            <a:r>
              <a:rPr lang="en-US" sz="5400" dirty="0"/>
              <a:t> scary thing that happens at the end of content before an assessment</a:t>
            </a:r>
            <a:r>
              <a:rPr lang="en-GB" sz="5400" dirty="0"/>
              <a:t> and no one enjoys doing it!</a:t>
            </a:r>
            <a:endParaRPr lang="en-US" sz="5400" dirty="0"/>
          </a:p>
        </p:txBody>
      </p:sp>
    </p:spTree>
    <p:extLst>
      <p:ext uri="{BB962C8B-B14F-4D97-AF65-F5344CB8AC3E}">
        <p14:creationId xmlns:p14="http://schemas.microsoft.com/office/powerpoint/2010/main" val="1897375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3" name="Rectangle 22">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E0453821-073F-1595-6A40-2D03C3583F4F}"/>
              </a:ext>
            </a:extLst>
          </p:cNvPr>
          <p:cNvSpPr>
            <a:spLocks noGrp="1"/>
          </p:cNvSpPr>
          <p:nvPr>
            <p:ph type="title"/>
          </p:nvPr>
        </p:nvSpPr>
        <p:spPr>
          <a:xfrm>
            <a:off x="890338" y="640080"/>
            <a:ext cx="3734014" cy="3566160"/>
          </a:xfrm>
        </p:spPr>
        <p:txBody>
          <a:bodyPr vert="horz" lIns="91440" tIns="45720" rIns="91440" bIns="45720" rtlCol="0" anchor="b">
            <a:normAutofit/>
          </a:bodyPr>
          <a:lstStyle/>
          <a:p>
            <a:pPr algn="l">
              <a:lnSpc>
                <a:spcPct val="90000"/>
              </a:lnSpc>
            </a:pPr>
            <a:r>
              <a:rPr lang="en-US" sz="2600" dirty="0"/>
              <a:t>Stress is how we react when we feel under pressure or threatened. It usually happens when we are in a situation that we don't feel we can manage or control.</a:t>
            </a:r>
          </a:p>
        </p:txBody>
      </p:sp>
      <p:sp>
        <p:nvSpPr>
          <p:cNvPr id="25" name="Rectangle 6">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27432"/>
          </a:xfrm>
          <a:custGeom>
            <a:avLst/>
            <a:gdLst>
              <a:gd name="connsiteX0" fmla="*/ 0 w 3474720"/>
              <a:gd name="connsiteY0" fmla="*/ 0 h 27432"/>
              <a:gd name="connsiteX1" fmla="*/ 660197 w 3474720"/>
              <a:gd name="connsiteY1" fmla="*/ 0 h 27432"/>
              <a:gd name="connsiteX2" fmla="*/ 1355141 w 3474720"/>
              <a:gd name="connsiteY2" fmla="*/ 0 h 27432"/>
              <a:gd name="connsiteX3" fmla="*/ 2084832 w 3474720"/>
              <a:gd name="connsiteY3" fmla="*/ 0 h 27432"/>
              <a:gd name="connsiteX4" fmla="*/ 2814523 w 3474720"/>
              <a:gd name="connsiteY4" fmla="*/ 0 h 27432"/>
              <a:gd name="connsiteX5" fmla="*/ 3474720 w 3474720"/>
              <a:gd name="connsiteY5" fmla="*/ 0 h 27432"/>
              <a:gd name="connsiteX6" fmla="*/ 3474720 w 3474720"/>
              <a:gd name="connsiteY6" fmla="*/ 27432 h 27432"/>
              <a:gd name="connsiteX7" fmla="*/ 2710282 w 3474720"/>
              <a:gd name="connsiteY7" fmla="*/ 27432 h 27432"/>
              <a:gd name="connsiteX8" fmla="*/ 1945843 w 3474720"/>
              <a:gd name="connsiteY8" fmla="*/ 27432 h 27432"/>
              <a:gd name="connsiteX9" fmla="*/ 1250899 w 3474720"/>
              <a:gd name="connsiteY9" fmla="*/ 27432 h 27432"/>
              <a:gd name="connsiteX10" fmla="*/ 0 w 3474720"/>
              <a:gd name="connsiteY10" fmla="*/ 27432 h 27432"/>
              <a:gd name="connsiteX11" fmla="*/ 0 w 3474720"/>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4720" h="27432" fill="none" extrusionOk="0">
                <a:moveTo>
                  <a:pt x="0" y="0"/>
                </a:moveTo>
                <a:cubicBezTo>
                  <a:pt x="307185" y="-8713"/>
                  <a:pt x="392307" y="-13121"/>
                  <a:pt x="660197" y="0"/>
                </a:cubicBezTo>
                <a:cubicBezTo>
                  <a:pt x="928087" y="13121"/>
                  <a:pt x="1167029" y="-2668"/>
                  <a:pt x="1355141" y="0"/>
                </a:cubicBezTo>
                <a:cubicBezTo>
                  <a:pt x="1543253" y="2668"/>
                  <a:pt x="1739408" y="-6709"/>
                  <a:pt x="2084832" y="0"/>
                </a:cubicBezTo>
                <a:cubicBezTo>
                  <a:pt x="2430256" y="6709"/>
                  <a:pt x="2538889" y="29706"/>
                  <a:pt x="2814523" y="0"/>
                </a:cubicBezTo>
                <a:cubicBezTo>
                  <a:pt x="3090157" y="-29706"/>
                  <a:pt x="3152920" y="-15446"/>
                  <a:pt x="3474720" y="0"/>
                </a:cubicBezTo>
                <a:cubicBezTo>
                  <a:pt x="3473554" y="7395"/>
                  <a:pt x="3474765" y="21864"/>
                  <a:pt x="3474720" y="27432"/>
                </a:cubicBezTo>
                <a:cubicBezTo>
                  <a:pt x="3275380" y="12730"/>
                  <a:pt x="2958934" y="10130"/>
                  <a:pt x="2710282" y="27432"/>
                </a:cubicBezTo>
                <a:cubicBezTo>
                  <a:pt x="2461630" y="44734"/>
                  <a:pt x="2131168" y="43757"/>
                  <a:pt x="1945843" y="27432"/>
                </a:cubicBezTo>
                <a:cubicBezTo>
                  <a:pt x="1760518" y="11107"/>
                  <a:pt x="1444829" y="-3738"/>
                  <a:pt x="1250899" y="27432"/>
                </a:cubicBezTo>
                <a:cubicBezTo>
                  <a:pt x="1056969" y="58602"/>
                  <a:pt x="444992" y="52761"/>
                  <a:pt x="0" y="27432"/>
                </a:cubicBezTo>
                <a:cubicBezTo>
                  <a:pt x="-503" y="20663"/>
                  <a:pt x="1168" y="5855"/>
                  <a:pt x="0" y="0"/>
                </a:cubicBezTo>
                <a:close/>
              </a:path>
              <a:path w="3474720" h="27432" stroke="0" extrusionOk="0">
                <a:moveTo>
                  <a:pt x="0" y="0"/>
                </a:moveTo>
                <a:cubicBezTo>
                  <a:pt x="300114" y="-5103"/>
                  <a:pt x="525093" y="-25284"/>
                  <a:pt x="660197" y="0"/>
                </a:cubicBezTo>
                <a:cubicBezTo>
                  <a:pt x="795301" y="25284"/>
                  <a:pt x="1023172" y="17955"/>
                  <a:pt x="1250899" y="0"/>
                </a:cubicBezTo>
                <a:cubicBezTo>
                  <a:pt x="1478626" y="-17955"/>
                  <a:pt x="1782079" y="-27844"/>
                  <a:pt x="2015338" y="0"/>
                </a:cubicBezTo>
                <a:cubicBezTo>
                  <a:pt x="2248597" y="27844"/>
                  <a:pt x="2491007" y="27648"/>
                  <a:pt x="2675534" y="0"/>
                </a:cubicBezTo>
                <a:cubicBezTo>
                  <a:pt x="2860061" y="-27648"/>
                  <a:pt x="3088679" y="-3661"/>
                  <a:pt x="3474720" y="0"/>
                </a:cubicBezTo>
                <a:cubicBezTo>
                  <a:pt x="3474913" y="12649"/>
                  <a:pt x="3473732" y="17989"/>
                  <a:pt x="3474720" y="27432"/>
                </a:cubicBezTo>
                <a:cubicBezTo>
                  <a:pt x="3317198" y="15714"/>
                  <a:pt x="2959205" y="52182"/>
                  <a:pt x="2779776" y="27432"/>
                </a:cubicBezTo>
                <a:cubicBezTo>
                  <a:pt x="2600347" y="2682"/>
                  <a:pt x="2382660" y="-684"/>
                  <a:pt x="2015338" y="27432"/>
                </a:cubicBezTo>
                <a:cubicBezTo>
                  <a:pt x="1648016" y="55548"/>
                  <a:pt x="1641073" y="39646"/>
                  <a:pt x="1424635" y="27432"/>
                </a:cubicBezTo>
                <a:cubicBezTo>
                  <a:pt x="1208197" y="15218"/>
                  <a:pt x="1021559" y="15893"/>
                  <a:pt x="729691" y="27432"/>
                </a:cubicBezTo>
                <a:cubicBezTo>
                  <a:pt x="437823" y="38971"/>
                  <a:pt x="153856" y="-2647"/>
                  <a:pt x="0" y="27432"/>
                </a:cubicBezTo>
                <a:cubicBezTo>
                  <a:pt x="1300" y="19678"/>
                  <a:pt x="-86" y="12044"/>
                  <a:pt x="0" y="0"/>
                </a:cubicBezTo>
                <a:close/>
              </a:path>
            </a:pathLst>
          </a:custGeom>
          <a:solidFill>
            <a:srgbClr val="FFE104"/>
          </a:solidFill>
          <a:ln w="38100" cap="rnd">
            <a:solidFill>
              <a:srgbClr val="FFE104"/>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Wood human figure">
            <a:extLst>
              <a:ext uri="{FF2B5EF4-FFF2-40B4-BE49-F238E27FC236}">
                <a16:creationId xmlns:a16="http://schemas.microsoft.com/office/drawing/2014/main" id="{9170C63F-0CCF-1626-70F3-E6DA34977DEA}"/>
              </a:ext>
            </a:extLst>
          </p:cNvPr>
          <p:cNvPicPr>
            <a:picLocks noChangeAspect="1"/>
          </p:cNvPicPr>
          <p:nvPr/>
        </p:nvPicPr>
        <p:blipFill rotWithShape="1">
          <a:blip r:embed="rId3"/>
          <a:srcRect r="33047"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322830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3" name="Rectangle 22">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E0453821-073F-1595-6A40-2D03C3583F4F}"/>
              </a:ext>
            </a:extLst>
          </p:cNvPr>
          <p:cNvSpPr>
            <a:spLocks noGrp="1"/>
          </p:cNvSpPr>
          <p:nvPr>
            <p:ph type="title"/>
          </p:nvPr>
        </p:nvSpPr>
        <p:spPr>
          <a:xfrm>
            <a:off x="890338" y="640080"/>
            <a:ext cx="3734014" cy="3566160"/>
          </a:xfrm>
        </p:spPr>
        <p:txBody>
          <a:bodyPr vert="horz" lIns="91440" tIns="45720" rIns="91440" bIns="45720" rtlCol="0" anchor="b">
            <a:normAutofit/>
          </a:bodyPr>
          <a:lstStyle/>
          <a:p>
            <a:pPr algn="l">
              <a:lnSpc>
                <a:spcPct val="90000"/>
              </a:lnSpc>
            </a:pPr>
            <a:r>
              <a:rPr lang="en-GB" sz="2600" dirty="0"/>
              <a:t>So we avoid the thing that a) we don’t enjoy and b) makes us feel stressed.</a:t>
            </a:r>
            <a:br>
              <a:rPr lang="en-GB" sz="2600" dirty="0"/>
            </a:br>
            <a:br>
              <a:rPr lang="en-GB" sz="2600" dirty="0"/>
            </a:br>
            <a:r>
              <a:rPr lang="en-GB" sz="2600" dirty="0"/>
              <a:t>and we avoid revising. </a:t>
            </a:r>
            <a:endParaRPr lang="en-US" sz="2600" dirty="0"/>
          </a:p>
        </p:txBody>
      </p:sp>
      <p:sp>
        <p:nvSpPr>
          <p:cNvPr id="25" name="Rectangle 6">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27432"/>
          </a:xfrm>
          <a:custGeom>
            <a:avLst/>
            <a:gdLst>
              <a:gd name="connsiteX0" fmla="*/ 0 w 3474720"/>
              <a:gd name="connsiteY0" fmla="*/ 0 h 27432"/>
              <a:gd name="connsiteX1" fmla="*/ 660197 w 3474720"/>
              <a:gd name="connsiteY1" fmla="*/ 0 h 27432"/>
              <a:gd name="connsiteX2" fmla="*/ 1355141 w 3474720"/>
              <a:gd name="connsiteY2" fmla="*/ 0 h 27432"/>
              <a:gd name="connsiteX3" fmla="*/ 2084832 w 3474720"/>
              <a:gd name="connsiteY3" fmla="*/ 0 h 27432"/>
              <a:gd name="connsiteX4" fmla="*/ 2814523 w 3474720"/>
              <a:gd name="connsiteY4" fmla="*/ 0 h 27432"/>
              <a:gd name="connsiteX5" fmla="*/ 3474720 w 3474720"/>
              <a:gd name="connsiteY5" fmla="*/ 0 h 27432"/>
              <a:gd name="connsiteX6" fmla="*/ 3474720 w 3474720"/>
              <a:gd name="connsiteY6" fmla="*/ 27432 h 27432"/>
              <a:gd name="connsiteX7" fmla="*/ 2710282 w 3474720"/>
              <a:gd name="connsiteY7" fmla="*/ 27432 h 27432"/>
              <a:gd name="connsiteX8" fmla="*/ 1945843 w 3474720"/>
              <a:gd name="connsiteY8" fmla="*/ 27432 h 27432"/>
              <a:gd name="connsiteX9" fmla="*/ 1250899 w 3474720"/>
              <a:gd name="connsiteY9" fmla="*/ 27432 h 27432"/>
              <a:gd name="connsiteX10" fmla="*/ 0 w 3474720"/>
              <a:gd name="connsiteY10" fmla="*/ 27432 h 27432"/>
              <a:gd name="connsiteX11" fmla="*/ 0 w 3474720"/>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4720" h="27432" fill="none" extrusionOk="0">
                <a:moveTo>
                  <a:pt x="0" y="0"/>
                </a:moveTo>
                <a:cubicBezTo>
                  <a:pt x="307185" y="-8713"/>
                  <a:pt x="392307" y="-13121"/>
                  <a:pt x="660197" y="0"/>
                </a:cubicBezTo>
                <a:cubicBezTo>
                  <a:pt x="928087" y="13121"/>
                  <a:pt x="1167029" y="-2668"/>
                  <a:pt x="1355141" y="0"/>
                </a:cubicBezTo>
                <a:cubicBezTo>
                  <a:pt x="1543253" y="2668"/>
                  <a:pt x="1739408" y="-6709"/>
                  <a:pt x="2084832" y="0"/>
                </a:cubicBezTo>
                <a:cubicBezTo>
                  <a:pt x="2430256" y="6709"/>
                  <a:pt x="2538889" y="29706"/>
                  <a:pt x="2814523" y="0"/>
                </a:cubicBezTo>
                <a:cubicBezTo>
                  <a:pt x="3090157" y="-29706"/>
                  <a:pt x="3152920" y="-15446"/>
                  <a:pt x="3474720" y="0"/>
                </a:cubicBezTo>
                <a:cubicBezTo>
                  <a:pt x="3473554" y="7395"/>
                  <a:pt x="3474765" y="21864"/>
                  <a:pt x="3474720" y="27432"/>
                </a:cubicBezTo>
                <a:cubicBezTo>
                  <a:pt x="3275380" y="12730"/>
                  <a:pt x="2958934" y="10130"/>
                  <a:pt x="2710282" y="27432"/>
                </a:cubicBezTo>
                <a:cubicBezTo>
                  <a:pt x="2461630" y="44734"/>
                  <a:pt x="2131168" y="43757"/>
                  <a:pt x="1945843" y="27432"/>
                </a:cubicBezTo>
                <a:cubicBezTo>
                  <a:pt x="1760518" y="11107"/>
                  <a:pt x="1444829" y="-3738"/>
                  <a:pt x="1250899" y="27432"/>
                </a:cubicBezTo>
                <a:cubicBezTo>
                  <a:pt x="1056969" y="58602"/>
                  <a:pt x="444992" y="52761"/>
                  <a:pt x="0" y="27432"/>
                </a:cubicBezTo>
                <a:cubicBezTo>
                  <a:pt x="-503" y="20663"/>
                  <a:pt x="1168" y="5855"/>
                  <a:pt x="0" y="0"/>
                </a:cubicBezTo>
                <a:close/>
              </a:path>
              <a:path w="3474720" h="27432" stroke="0" extrusionOk="0">
                <a:moveTo>
                  <a:pt x="0" y="0"/>
                </a:moveTo>
                <a:cubicBezTo>
                  <a:pt x="300114" y="-5103"/>
                  <a:pt x="525093" y="-25284"/>
                  <a:pt x="660197" y="0"/>
                </a:cubicBezTo>
                <a:cubicBezTo>
                  <a:pt x="795301" y="25284"/>
                  <a:pt x="1023172" y="17955"/>
                  <a:pt x="1250899" y="0"/>
                </a:cubicBezTo>
                <a:cubicBezTo>
                  <a:pt x="1478626" y="-17955"/>
                  <a:pt x="1782079" y="-27844"/>
                  <a:pt x="2015338" y="0"/>
                </a:cubicBezTo>
                <a:cubicBezTo>
                  <a:pt x="2248597" y="27844"/>
                  <a:pt x="2491007" y="27648"/>
                  <a:pt x="2675534" y="0"/>
                </a:cubicBezTo>
                <a:cubicBezTo>
                  <a:pt x="2860061" y="-27648"/>
                  <a:pt x="3088679" y="-3661"/>
                  <a:pt x="3474720" y="0"/>
                </a:cubicBezTo>
                <a:cubicBezTo>
                  <a:pt x="3474913" y="12649"/>
                  <a:pt x="3473732" y="17989"/>
                  <a:pt x="3474720" y="27432"/>
                </a:cubicBezTo>
                <a:cubicBezTo>
                  <a:pt x="3317198" y="15714"/>
                  <a:pt x="2959205" y="52182"/>
                  <a:pt x="2779776" y="27432"/>
                </a:cubicBezTo>
                <a:cubicBezTo>
                  <a:pt x="2600347" y="2682"/>
                  <a:pt x="2382660" y="-684"/>
                  <a:pt x="2015338" y="27432"/>
                </a:cubicBezTo>
                <a:cubicBezTo>
                  <a:pt x="1648016" y="55548"/>
                  <a:pt x="1641073" y="39646"/>
                  <a:pt x="1424635" y="27432"/>
                </a:cubicBezTo>
                <a:cubicBezTo>
                  <a:pt x="1208197" y="15218"/>
                  <a:pt x="1021559" y="15893"/>
                  <a:pt x="729691" y="27432"/>
                </a:cubicBezTo>
                <a:cubicBezTo>
                  <a:pt x="437823" y="38971"/>
                  <a:pt x="153856" y="-2647"/>
                  <a:pt x="0" y="27432"/>
                </a:cubicBezTo>
                <a:cubicBezTo>
                  <a:pt x="1300" y="19678"/>
                  <a:pt x="-86" y="12044"/>
                  <a:pt x="0" y="0"/>
                </a:cubicBezTo>
                <a:close/>
              </a:path>
            </a:pathLst>
          </a:custGeom>
          <a:solidFill>
            <a:srgbClr val="FFE104"/>
          </a:solidFill>
          <a:ln w="38100" cap="rnd">
            <a:solidFill>
              <a:srgbClr val="FFE104"/>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Wood human figure">
            <a:extLst>
              <a:ext uri="{FF2B5EF4-FFF2-40B4-BE49-F238E27FC236}">
                <a16:creationId xmlns:a16="http://schemas.microsoft.com/office/drawing/2014/main" id="{9170C63F-0CCF-1626-70F3-E6DA34977DEA}"/>
              </a:ext>
            </a:extLst>
          </p:cNvPr>
          <p:cNvPicPr>
            <a:picLocks noChangeAspect="1"/>
          </p:cNvPicPr>
          <p:nvPr/>
        </p:nvPicPr>
        <p:blipFill rotWithShape="1">
          <a:blip r:embed="rId3"/>
          <a:srcRect r="33047"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068779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he Hand"/>
              <a:ea typeface="+mn-ea"/>
              <a:cs typeface="+mn-cs"/>
            </a:endParaRPr>
          </a:p>
        </p:txBody>
      </p:sp>
      <p:sp useBgFill="1">
        <p:nvSpPr>
          <p:cNvPr id="9" name="Rectangle 8">
            <a:extLst>
              <a:ext uri="{FF2B5EF4-FFF2-40B4-BE49-F238E27FC236}">
                <a16:creationId xmlns:a16="http://schemas.microsoft.com/office/drawing/2014/main" id="{9B6CD22E-2269-419F-9E81-016EA035D4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he Hand"/>
              <a:ea typeface="+mn-ea"/>
              <a:cs typeface="+mn-cs"/>
            </a:endParaRPr>
          </a:p>
        </p:txBody>
      </p:sp>
      <p:sp>
        <p:nvSpPr>
          <p:cNvPr id="2" name="Title 1">
            <a:extLst>
              <a:ext uri="{FF2B5EF4-FFF2-40B4-BE49-F238E27FC236}">
                <a16:creationId xmlns:a16="http://schemas.microsoft.com/office/drawing/2014/main" id="{B0B71633-832C-42AD-5B4C-B92F0B55477E}"/>
              </a:ext>
            </a:extLst>
          </p:cNvPr>
          <p:cNvSpPr>
            <a:spLocks noGrp="1"/>
          </p:cNvSpPr>
          <p:nvPr>
            <p:ph type="title"/>
          </p:nvPr>
        </p:nvSpPr>
        <p:spPr>
          <a:xfrm>
            <a:off x="647131" y="1295231"/>
            <a:ext cx="6818539" cy="3807446"/>
          </a:xfrm>
        </p:spPr>
        <p:txBody>
          <a:bodyPr vert="horz" lIns="91440" tIns="45720" rIns="91440" bIns="45720" rtlCol="0" anchor="ctr">
            <a:normAutofit/>
          </a:bodyPr>
          <a:lstStyle/>
          <a:p>
            <a:pPr algn="l">
              <a:lnSpc>
                <a:spcPct val="90000"/>
              </a:lnSpc>
            </a:pPr>
            <a:r>
              <a:rPr lang="en-US" sz="4200" dirty="0"/>
              <a:t>CRAMMING WORKS! </a:t>
            </a:r>
            <a:br>
              <a:rPr lang="en-US" sz="4200" dirty="0"/>
            </a:br>
            <a:br>
              <a:rPr lang="en-US" sz="4200" dirty="0"/>
            </a:br>
            <a:r>
              <a:rPr lang="en-US" sz="4200" dirty="0"/>
              <a:t>BUT ONLY SHORT TERM</a:t>
            </a:r>
          </a:p>
        </p:txBody>
      </p:sp>
      <p:sp>
        <p:nvSpPr>
          <p:cNvPr id="11" name="Freeform: Shape 10">
            <a:extLst>
              <a:ext uri="{FF2B5EF4-FFF2-40B4-BE49-F238E27FC236}">
                <a16:creationId xmlns:a16="http://schemas.microsoft.com/office/drawing/2014/main" id="{AA607D34-E2A9-4595-9DB2-5472E077C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7082" y="0"/>
            <a:ext cx="4884918" cy="6858000"/>
          </a:xfrm>
          <a:custGeom>
            <a:avLst/>
            <a:gdLst>
              <a:gd name="connsiteX0" fmla="*/ 1097203 w 4884918"/>
              <a:gd name="connsiteY0" fmla="*/ 0 h 6858000"/>
              <a:gd name="connsiteX1" fmla="*/ 1154155 w 4884918"/>
              <a:gd name="connsiteY1" fmla="*/ 0 h 6858000"/>
              <a:gd name="connsiteX2" fmla="*/ 972305 w 4884918"/>
              <a:gd name="connsiteY2" fmla="*/ 343212 h 6858000"/>
              <a:gd name="connsiteX3" fmla="*/ 780524 w 4884918"/>
              <a:gd name="connsiteY3" fmla="*/ 761067 h 6858000"/>
              <a:gd name="connsiteX4" fmla="*/ 737045 w 4884918"/>
              <a:gd name="connsiteY4" fmla="*/ 865164 h 6858000"/>
              <a:gd name="connsiteX5" fmla="*/ 762322 w 4884918"/>
              <a:gd name="connsiteY5" fmla="*/ 830676 h 6858000"/>
              <a:gd name="connsiteX6" fmla="*/ 1118805 w 4884918"/>
              <a:gd name="connsiteY6" fmla="*/ 160440 h 6858000"/>
              <a:gd name="connsiteX7" fmla="*/ 1221640 w 4884918"/>
              <a:gd name="connsiteY7" fmla="*/ 0 h 6858000"/>
              <a:gd name="connsiteX8" fmla="*/ 4884918 w 4884918"/>
              <a:gd name="connsiteY8" fmla="*/ 0 h 6858000"/>
              <a:gd name="connsiteX9" fmla="*/ 4884918 w 4884918"/>
              <a:gd name="connsiteY9" fmla="*/ 6857999 h 6858000"/>
              <a:gd name="connsiteX10" fmla="*/ 4884918 w 4884918"/>
              <a:gd name="connsiteY10" fmla="*/ 6858000 h 6858000"/>
              <a:gd name="connsiteX11" fmla="*/ 704817 w 4884918"/>
              <a:gd name="connsiteY11" fmla="*/ 6858000 h 6858000"/>
              <a:gd name="connsiteX12" fmla="*/ 618717 w 4884918"/>
              <a:gd name="connsiteY12" fmla="*/ 6672538 h 6858000"/>
              <a:gd name="connsiteX13" fmla="*/ 309324 w 4884918"/>
              <a:gd name="connsiteY13" fmla="*/ 5833618 h 6858000"/>
              <a:gd name="connsiteX14" fmla="*/ 209850 w 4884918"/>
              <a:gd name="connsiteY14" fmla="*/ 5484180 h 6858000"/>
              <a:gd name="connsiteX15" fmla="*/ 211619 w 4884918"/>
              <a:gd name="connsiteY15" fmla="*/ 5517653 h 6858000"/>
              <a:gd name="connsiteX16" fmla="*/ 361778 w 4884918"/>
              <a:gd name="connsiteY16" fmla="*/ 6145524 h 6858000"/>
              <a:gd name="connsiteX17" fmla="*/ 591356 w 4884918"/>
              <a:gd name="connsiteY17" fmla="*/ 6843306 h 6858000"/>
              <a:gd name="connsiteX18" fmla="*/ 597415 w 4884918"/>
              <a:gd name="connsiteY18" fmla="*/ 6858000 h 6858000"/>
              <a:gd name="connsiteX19" fmla="*/ 545224 w 4884918"/>
              <a:gd name="connsiteY19" fmla="*/ 6858000 h 6858000"/>
              <a:gd name="connsiteX20" fmla="*/ 533604 w 4884918"/>
              <a:gd name="connsiteY20" fmla="*/ 6830072 h 6858000"/>
              <a:gd name="connsiteX21" fmla="*/ 169657 w 4884918"/>
              <a:gd name="connsiteY21" fmla="*/ 5556577 h 6858000"/>
              <a:gd name="connsiteX22" fmla="*/ 12169 w 4884918"/>
              <a:gd name="connsiteY22" fmla="*/ 4362835 h 6858000"/>
              <a:gd name="connsiteX23" fmla="*/ 46168 w 4884918"/>
              <a:gd name="connsiteY23" fmla="*/ 3338487 h 6858000"/>
              <a:gd name="connsiteX24" fmla="*/ 490574 w 4884918"/>
              <a:gd name="connsiteY24" fmla="*/ 1381078 h 6858000"/>
              <a:gd name="connsiteX25" fmla="*/ 984701 w 4884918"/>
              <a:gd name="connsiteY25" fmla="*/ 20824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884918" h="6858000">
                <a:moveTo>
                  <a:pt x="1097203" y="0"/>
                </a:moveTo>
                <a:lnTo>
                  <a:pt x="1154155" y="0"/>
                </a:lnTo>
                <a:lnTo>
                  <a:pt x="972305" y="343212"/>
                </a:lnTo>
                <a:cubicBezTo>
                  <a:pt x="904739" y="480367"/>
                  <a:pt x="840941" y="619727"/>
                  <a:pt x="780524" y="761067"/>
                </a:cubicBezTo>
                <a:cubicBezTo>
                  <a:pt x="765737" y="795681"/>
                  <a:pt x="751579" y="830550"/>
                  <a:pt x="737045" y="865164"/>
                </a:cubicBezTo>
                <a:cubicBezTo>
                  <a:pt x="748306" y="856057"/>
                  <a:pt x="757014" y="844174"/>
                  <a:pt x="762322" y="830676"/>
                </a:cubicBezTo>
                <a:cubicBezTo>
                  <a:pt x="870201" y="600612"/>
                  <a:pt x="988539" y="376889"/>
                  <a:pt x="1118805" y="160440"/>
                </a:cubicBezTo>
                <a:lnTo>
                  <a:pt x="1221640" y="0"/>
                </a:lnTo>
                <a:lnTo>
                  <a:pt x="4884918" y="0"/>
                </a:lnTo>
                <a:lnTo>
                  <a:pt x="4884918" y="6857999"/>
                </a:lnTo>
                <a:lnTo>
                  <a:pt x="4884918" y="6858000"/>
                </a:lnTo>
                <a:lnTo>
                  <a:pt x="704817" y="6858000"/>
                </a:lnTo>
                <a:lnTo>
                  <a:pt x="618717" y="6672538"/>
                </a:lnTo>
                <a:cubicBezTo>
                  <a:pt x="501618" y="6400947"/>
                  <a:pt x="398622" y="6121213"/>
                  <a:pt x="309324" y="5833618"/>
                </a:cubicBezTo>
                <a:cubicBezTo>
                  <a:pt x="275071" y="5723183"/>
                  <a:pt x="246125" y="5611225"/>
                  <a:pt x="209850" y="5484180"/>
                </a:cubicBezTo>
                <a:cubicBezTo>
                  <a:pt x="209859" y="5495363"/>
                  <a:pt x="210448" y="5506534"/>
                  <a:pt x="211619" y="5517653"/>
                </a:cubicBezTo>
                <a:cubicBezTo>
                  <a:pt x="261166" y="5727113"/>
                  <a:pt x="303888" y="5938474"/>
                  <a:pt x="361778" y="6145524"/>
                </a:cubicBezTo>
                <a:cubicBezTo>
                  <a:pt x="428356" y="6383258"/>
                  <a:pt x="504422" y="6616111"/>
                  <a:pt x="591356" y="6843306"/>
                </a:cubicBezTo>
                <a:lnTo>
                  <a:pt x="597415" y="6858000"/>
                </a:lnTo>
                <a:lnTo>
                  <a:pt x="545224" y="6858000"/>
                </a:lnTo>
                <a:lnTo>
                  <a:pt x="533604" y="6830072"/>
                </a:lnTo>
                <a:cubicBezTo>
                  <a:pt x="376384" y="6416985"/>
                  <a:pt x="257344" y="5991917"/>
                  <a:pt x="169657" y="5556577"/>
                </a:cubicBezTo>
                <a:cubicBezTo>
                  <a:pt x="90154" y="5162256"/>
                  <a:pt x="43261" y="4763750"/>
                  <a:pt x="12169" y="4362835"/>
                </a:cubicBezTo>
                <a:cubicBezTo>
                  <a:pt x="-14122" y="4019865"/>
                  <a:pt x="4458" y="3679429"/>
                  <a:pt x="46168" y="3338487"/>
                </a:cubicBezTo>
                <a:cubicBezTo>
                  <a:pt x="125796" y="2672248"/>
                  <a:pt x="274744" y="2016203"/>
                  <a:pt x="490574" y="1381078"/>
                </a:cubicBezTo>
                <a:cubicBezTo>
                  <a:pt x="629230" y="976550"/>
                  <a:pt x="791584" y="584320"/>
                  <a:pt x="984701" y="208241"/>
                </a:cubicBezTo>
                <a:close/>
              </a:path>
            </a:pathLst>
          </a:custGeom>
          <a:solidFill>
            <a:schemeClr val="accent1"/>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he Hand"/>
              <a:ea typeface="+mn-ea"/>
              <a:cs typeface="+mn-cs"/>
            </a:endParaRPr>
          </a:p>
        </p:txBody>
      </p:sp>
      <p:sp>
        <p:nvSpPr>
          <p:cNvPr id="13" name="Rectangle 6">
            <a:extLst>
              <a:ext uri="{FF2B5EF4-FFF2-40B4-BE49-F238E27FC236}">
                <a16:creationId xmlns:a16="http://schemas.microsoft.com/office/drawing/2014/main" id="{63DAB858-5A0C-4AFF-AAC6-705EDF8DB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 y="5439978"/>
            <a:ext cx="5897880" cy="27432"/>
          </a:xfrm>
          <a:custGeom>
            <a:avLst/>
            <a:gdLst>
              <a:gd name="connsiteX0" fmla="*/ 0 w 5897880"/>
              <a:gd name="connsiteY0" fmla="*/ 0 h 27432"/>
              <a:gd name="connsiteX1" fmla="*/ 537362 w 5897880"/>
              <a:gd name="connsiteY1" fmla="*/ 0 h 27432"/>
              <a:gd name="connsiteX2" fmla="*/ 1133704 w 5897880"/>
              <a:gd name="connsiteY2" fmla="*/ 0 h 27432"/>
              <a:gd name="connsiteX3" fmla="*/ 1671066 w 5897880"/>
              <a:gd name="connsiteY3" fmla="*/ 0 h 27432"/>
              <a:gd name="connsiteX4" fmla="*/ 2385365 w 5897880"/>
              <a:gd name="connsiteY4" fmla="*/ 0 h 27432"/>
              <a:gd name="connsiteX5" fmla="*/ 3040685 w 5897880"/>
              <a:gd name="connsiteY5" fmla="*/ 0 h 27432"/>
              <a:gd name="connsiteX6" fmla="*/ 3696005 w 5897880"/>
              <a:gd name="connsiteY6" fmla="*/ 0 h 27432"/>
              <a:gd name="connsiteX7" fmla="*/ 4469282 w 5897880"/>
              <a:gd name="connsiteY7" fmla="*/ 0 h 27432"/>
              <a:gd name="connsiteX8" fmla="*/ 5183581 w 5897880"/>
              <a:gd name="connsiteY8" fmla="*/ 0 h 27432"/>
              <a:gd name="connsiteX9" fmla="*/ 5897880 w 5897880"/>
              <a:gd name="connsiteY9" fmla="*/ 0 h 27432"/>
              <a:gd name="connsiteX10" fmla="*/ 5897880 w 5897880"/>
              <a:gd name="connsiteY10" fmla="*/ 27432 h 27432"/>
              <a:gd name="connsiteX11" fmla="*/ 5419496 w 5897880"/>
              <a:gd name="connsiteY11" fmla="*/ 27432 h 27432"/>
              <a:gd name="connsiteX12" fmla="*/ 4882134 w 5897880"/>
              <a:gd name="connsiteY12" fmla="*/ 27432 h 27432"/>
              <a:gd name="connsiteX13" fmla="*/ 4167835 w 5897880"/>
              <a:gd name="connsiteY13" fmla="*/ 27432 h 27432"/>
              <a:gd name="connsiteX14" fmla="*/ 3394558 w 5897880"/>
              <a:gd name="connsiteY14" fmla="*/ 27432 h 27432"/>
              <a:gd name="connsiteX15" fmla="*/ 2798216 w 5897880"/>
              <a:gd name="connsiteY15" fmla="*/ 27432 h 27432"/>
              <a:gd name="connsiteX16" fmla="*/ 2024939 w 5897880"/>
              <a:gd name="connsiteY16" fmla="*/ 27432 h 27432"/>
              <a:gd name="connsiteX17" fmla="*/ 1487576 w 5897880"/>
              <a:gd name="connsiteY17" fmla="*/ 27432 h 27432"/>
              <a:gd name="connsiteX18" fmla="*/ 1009193 w 5897880"/>
              <a:gd name="connsiteY18" fmla="*/ 27432 h 27432"/>
              <a:gd name="connsiteX19" fmla="*/ 0 w 5897880"/>
              <a:gd name="connsiteY19" fmla="*/ 27432 h 27432"/>
              <a:gd name="connsiteX20" fmla="*/ 0 w 5897880"/>
              <a:gd name="connsiteY20"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897880" h="27432" fill="none" extrusionOk="0">
                <a:moveTo>
                  <a:pt x="0" y="0"/>
                </a:moveTo>
                <a:cubicBezTo>
                  <a:pt x="232564" y="21549"/>
                  <a:pt x="389747" y="7320"/>
                  <a:pt x="537362" y="0"/>
                </a:cubicBezTo>
                <a:cubicBezTo>
                  <a:pt x="684977" y="-7320"/>
                  <a:pt x="894159" y="-7726"/>
                  <a:pt x="1133704" y="0"/>
                </a:cubicBezTo>
                <a:cubicBezTo>
                  <a:pt x="1373249" y="7726"/>
                  <a:pt x="1440352" y="-304"/>
                  <a:pt x="1671066" y="0"/>
                </a:cubicBezTo>
                <a:cubicBezTo>
                  <a:pt x="1901780" y="304"/>
                  <a:pt x="2091497" y="765"/>
                  <a:pt x="2385365" y="0"/>
                </a:cubicBezTo>
                <a:cubicBezTo>
                  <a:pt x="2679233" y="-765"/>
                  <a:pt x="2762926" y="2802"/>
                  <a:pt x="3040685" y="0"/>
                </a:cubicBezTo>
                <a:cubicBezTo>
                  <a:pt x="3318444" y="-2802"/>
                  <a:pt x="3409726" y="9093"/>
                  <a:pt x="3696005" y="0"/>
                </a:cubicBezTo>
                <a:cubicBezTo>
                  <a:pt x="3982284" y="-9093"/>
                  <a:pt x="4087272" y="27119"/>
                  <a:pt x="4469282" y="0"/>
                </a:cubicBezTo>
                <a:cubicBezTo>
                  <a:pt x="4851292" y="-27119"/>
                  <a:pt x="4924835" y="26473"/>
                  <a:pt x="5183581" y="0"/>
                </a:cubicBezTo>
                <a:cubicBezTo>
                  <a:pt x="5442327" y="-26473"/>
                  <a:pt x="5598463" y="7328"/>
                  <a:pt x="5897880" y="0"/>
                </a:cubicBezTo>
                <a:cubicBezTo>
                  <a:pt x="5898716" y="13055"/>
                  <a:pt x="5897707" y="18641"/>
                  <a:pt x="5897880" y="27432"/>
                </a:cubicBezTo>
                <a:cubicBezTo>
                  <a:pt x="5682742" y="40412"/>
                  <a:pt x="5520014" y="23844"/>
                  <a:pt x="5419496" y="27432"/>
                </a:cubicBezTo>
                <a:cubicBezTo>
                  <a:pt x="5318978" y="31020"/>
                  <a:pt x="5012864" y="6698"/>
                  <a:pt x="4882134" y="27432"/>
                </a:cubicBezTo>
                <a:cubicBezTo>
                  <a:pt x="4751404" y="48166"/>
                  <a:pt x="4313676" y="5207"/>
                  <a:pt x="4167835" y="27432"/>
                </a:cubicBezTo>
                <a:cubicBezTo>
                  <a:pt x="4021994" y="49657"/>
                  <a:pt x="3715729" y="59193"/>
                  <a:pt x="3394558" y="27432"/>
                </a:cubicBezTo>
                <a:cubicBezTo>
                  <a:pt x="3073387" y="-4329"/>
                  <a:pt x="3093227" y="38972"/>
                  <a:pt x="2798216" y="27432"/>
                </a:cubicBezTo>
                <a:cubicBezTo>
                  <a:pt x="2503205" y="15892"/>
                  <a:pt x="2297615" y="31603"/>
                  <a:pt x="2024939" y="27432"/>
                </a:cubicBezTo>
                <a:cubicBezTo>
                  <a:pt x="1752263" y="23261"/>
                  <a:pt x="1629814" y="3659"/>
                  <a:pt x="1487576" y="27432"/>
                </a:cubicBezTo>
                <a:cubicBezTo>
                  <a:pt x="1345338" y="51205"/>
                  <a:pt x="1238885" y="24954"/>
                  <a:pt x="1009193" y="27432"/>
                </a:cubicBezTo>
                <a:cubicBezTo>
                  <a:pt x="779501" y="29910"/>
                  <a:pt x="441829" y="-15535"/>
                  <a:pt x="0" y="27432"/>
                </a:cubicBezTo>
                <a:cubicBezTo>
                  <a:pt x="988" y="17221"/>
                  <a:pt x="-970" y="7538"/>
                  <a:pt x="0" y="0"/>
                </a:cubicBezTo>
                <a:close/>
              </a:path>
              <a:path w="5897880" h="27432" stroke="0" extrusionOk="0">
                <a:moveTo>
                  <a:pt x="0" y="0"/>
                </a:moveTo>
                <a:cubicBezTo>
                  <a:pt x="196299" y="-26676"/>
                  <a:pt x="463834" y="6738"/>
                  <a:pt x="596341" y="0"/>
                </a:cubicBezTo>
                <a:cubicBezTo>
                  <a:pt x="728848" y="-6738"/>
                  <a:pt x="857267" y="1845"/>
                  <a:pt x="1074725" y="0"/>
                </a:cubicBezTo>
                <a:cubicBezTo>
                  <a:pt x="1292183" y="-1845"/>
                  <a:pt x="1545672" y="3744"/>
                  <a:pt x="1848002" y="0"/>
                </a:cubicBezTo>
                <a:cubicBezTo>
                  <a:pt x="2150332" y="-3744"/>
                  <a:pt x="2306688" y="-14526"/>
                  <a:pt x="2444344" y="0"/>
                </a:cubicBezTo>
                <a:cubicBezTo>
                  <a:pt x="2582000" y="14526"/>
                  <a:pt x="2761095" y="-11862"/>
                  <a:pt x="3040685" y="0"/>
                </a:cubicBezTo>
                <a:cubicBezTo>
                  <a:pt x="3320275" y="11862"/>
                  <a:pt x="3622320" y="-32867"/>
                  <a:pt x="3813962" y="0"/>
                </a:cubicBezTo>
                <a:cubicBezTo>
                  <a:pt x="4005604" y="32867"/>
                  <a:pt x="4117810" y="-10778"/>
                  <a:pt x="4351325" y="0"/>
                </a:cubicBezTo>
                <a:cubicBezTo>
                  <a:pt x="4584840" y="10778"/>
                  <a:pt x="4963783" y="-32384"/>
                  <a:pt x="5124602" y="0"/>
                </a:cubicBezTo>
                <a:cubicBezTo>
                  <a:pt x="5285421" y="32384"/>
                  <a:pt x="5705238" y="-29538"/>
                  <a:pt x="5897880" y="0"/>
                </a:cubicBezTo>
                <a:cubicBezTo>
                  <a:pt x="5898677" y="11634"/>
                  <a:pt x="5899083" y="16994"/>
                  <a:pt x="5897880" y="27432"/>
                </a:cubicBezTo>
                <a:cubicBezTo>
                  <a:pt x="5630425" y="7719"/>
                  <a:pt x="5532865" y="21388"/>
                  <a:pt x="5242560" y="27432"/>
                </a:cubicBezTo>
                <a:cubicBezTo>
                  <a:pt x="4952255" y="33476"/>
                  <a:pt x="4783060" y="14892"/>
                  <a:pt x="4646219" y="27432"/>
                </a:cubicBezTo>
                <a:cubicBezTo>
                  <a:pt x="4509378" y="39972"/>
                  <a:pt x="4163771" y="-4851"/>
                  <a:pt x="3872941" y="27432"/>
                </a:cubicBezTo>
                <a:cubicBezTo>
                  <a:pt x="3582111" y="59715"/>
                  <a:pt x="3362704" y="7742"/>
                  <a:pt x="3099664" y="27432"/>
                </a:cubicBezTo>
                <a:cubicBezTo>
                  <a:pt x="2836624" y="47122"/>
                  <a:pt x="2747441" y="28801"/>
                  <a:pt x="2562301" y="27432"/>
                </a:cubicBezTo>
                <a:cubicBezTo>
                  <a:pt x="2377161" y="26063"/>
                  <a:pt x="2104946" y="30879"/>
                  <a:pt x="1906981" y="27432"/>
                </a:cubicBezTo>
                <a:cubicBezTo>
                  <a:pt x="1709016" y="23985"/>
                  <a:pt x="1304654" y="6821"/>
                  <a:pt x="1133704" y="27432"/>
                </a:cubicBezTo>
                <a:cubicBezTo>
                  <a:pt x="962754" y="48043"/>
                  <a:pt x="457048" y="12129"/>
                  <a:pt x="0" y="27432"/>
                </a:cubicBezTo>
                <a:cubicBezTo>
                  <a:pt x="894" y="14250"/>
                  <a:pt x="667" y="11053"/>
                  <a:pt x="0" y="0"/>
                </a:cubicBezTo>
                <a:close/>
              </a:path>
            </a:pathLst>
          </a:custGeom>
          <a:solidFill>
            <a:schemeClr val="accent1"/>
          </a:solidFill>
          <a:ln w="41275"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he Hand"/>
              <a:ea typeface="+mn-ea"/>
              <a:cs typeface="+mn-cs"/>
            </a:endParaRPr>
          </a:p>
        </p:txBody>
      </p:sp>
      <p:sp>
        <p:nvSpPr>
          <p:cNvPr id="15" name="Rectangle 6">
            <a:extLst>
              <a:ext uri="{FF2B5EF4-FFF2-40B4-BE49-F238E27FC236}">
                <a16:creationId xmlns:a16="http://schemas.microsoft.com/office/drawing/2014/main" id="{53BEA983-EAAB-42FB-84E9-E77708168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016" y="5440680"/>
            <a:ext cx="3200400" cy="27432"/>
          </a:xfrm>
          <a:custGeom>
            <a:avLst/>
            <a:gdLst>
              <a:gd name="connsiteX0" fmla="*/ 0 w 3200400"/>
              <a:gd name="connsiteY0" fmla="*/ 0 h 27432"/>
              <a:gd name="connsiteX1" fmla="*/ 608076 w 3200400"/>
              <a:gd name="connsiteY1" fmla="*/ 0 h 27432"/>
              <a:gd name="connsiteX2" fmla="*/ 1248156 w 3200400"/>
              <a:gd name="connsiteY2" fmla="*/ 0 h 27432"/>
              <a:gd name="connsiteX3" fmla="*/ 1920240 w 3200400"/>
              <a:gd name="connsiteY3" fmla="*/ 0 h 27432"/>
              <a:gd name="connsiteX4" fmla="*/ 2592324 w 3200400"/>
              <a:gd name="connsiteY4" fmla="*/ 0 h 27432"/>
              <a:gd name="connsiteX5" fmla="*/ 3200400 w 3200400"/>
              <a:gd name="connsiteY5" fmla="*/ 0 h 27432"/>
              <a:gd name="connsiteX6" fmla="*/ 3200400 w 3200400"/>
              <a:gd name="connsiteY6" fmla="*/ 27432 h 27432"/>
              <a:gd name="connsiteX7" fmla="*/ 2496312 w 3200400"/>
              <a:gd name="connsiteY7" fmla="*/ 27432 h 27432"/>
              <a:gd name="connsiteX8" fmla="*/ 1792224 w 3200400"/>
              <a:gd name="connsiteY8" fmla="*/ 27432 h 27432"/>
              <a:gd name="connsiteX9" fmla="*/ 1152144 w 3200400"/>
              <a:gd name="connsiteY9" fmla="*/ 27432 h 27432"/>
              <a:gd name="connsiteX10" fmla="*/ 0 w 3200400"/>
              <a:gd name="connsiteY10" fmla="*/ 27432 h 27432"/>
              <a:gd name="connsiteX11" fmla="*/ 0 w 3200400"/>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400" h="27432" fill="none" extrusionOk="0">
                <a:moveTo>
                  <a:pt x="0" y="0"/>
                </a:moveTo>
                <a:cubicBezTo>
                  <a:pt x="176560" y="-17034"/>
                  <a:pt x="345323" y="-28956"/>
                  <a:pt x="608076" y="0"/>
                </a:cubicBezTo>
                <a:cubicBezTo>
                  <a:pt x="870829" y="28956"/>
                  <a:pt x="955637" y="-27357"/>
                  <a:pt x="1248156" y="0"/>
                </a:cubicBezTo>
                <a:cubicBezTo>
                  <a:pt x="1540675" y="27357"/>
                  <a:pt x="1624069" y="30558"/>
                  <a:pt x="1920240" y="0"/>
                </a:cubicBezTo>
                <a:cubicBezTo>
                  <a:pt x="2216411" y="-30558"/>
                  <a:pt x="2344585" y="12271"/>
                  <a:pt x="2592324" y="0"/>
                </a:cubicBezTo>
                <a:cubicBezTo>
                  <a:pt x="2840063" y="-12271"/>
                  <a:pt x="2987913" y="7129"/>
                  <a:pt x="3200400" y="0"/>
                </a:cubicBezTo>
                <a:cubicBezTo>
                  <a:pt x="3199234" y="7395"/>
                  <a:pt x="3200445" y="21864"/>
                  <a:pt x="3200400" y="27432"/>
                </a:cubicBezTo>
                <a:cubicBezTo>
                  <a:pt x="2991642" y="45977"/>
                  <a:pt x="2778729" y="1200"/>
                  <a:pt x="2496312" y="27432"/>
                </a:cubicBezTo>
                <a:cubicBezTo>
                  <a:pt x="2213895" y="53664"/>
                  <a:pt x="2080041" y="8460"/>
                  <a:pt x="1792224" y="27432"/>
                </a:cubicBezTo>
                <a:cubicBezTo>
                  <a:pt x="1504407" y="46404"/>
                  <a:pt x="1357364" y="6320"/>
                  <a:pt x="1152144" y="27432"/>
                </a:cubicBezTo>
                <a:cubicBezTo>
                  <a:pt x="946924" y="48544"/>
                  <a:pt x="515176" y="61411"/>
                  <a:pt x="0" y="27432"/>
                </a:cubicBezTo>
                <a:cubicBezTo>
                  <a:pt x="-503" y="20663"/>
                  <a:pt x="1168" y="5855"/>
                  <a:pt x="0" y="0"/>
                </a:cubicBezTo>
                <a:close/>
              </a:path>
              <a:path w="3200400" h="27432" stroke="0" extrusionOk="0">
                <a:moveTo>
                  <a:pt x="0" y="0"/>
                </a:moveTo>
                <a:cubicBezTo>
                  <a:pt x="273892" y="-2049"/>
                  <a:pt x="368520" y="4190"/>
                  <a:pt x="608076" y="0"/>
                </a:cubicBezTo>
                <a:cubicBezTo>
                  <a:pt x="847632" y="-4190"/>
                  <a:pt x="971999" y="7437"/>
                  <a:pt x="1152144" y="0"/>
                </a:cubicBezTo>
                <a:cubicBezTo>
                  <a:pt x="1332289" y="-7437"/>
                  <a:pt x="1665848" y="24107"/>
                  <a:pt x="1856232" y="0"/>
                </a:cubicBezTo>
                <a:cubicBezTo>
                  <a:pt x="2046616" y="-24107"/>
                  <a:pt x="2167965" y="18079"/>
                  <a:pt x="2464308" y="0"/>
                </a:cubicBezTo>
                <a:cubicBezTo>
                  <a:pt x="2760651" y="-18079"/>
                  <a:pt x="2877599" y="28161"/>
                  <a:pt x="3200400" y="0"/>
                </a:cubicBezTo>
                <a:cubicBezTo>
                  <a:pt x="3200593" y="12649"/>
                  <a:pt x="3199412" y="17989"/>
                  <a:pt x="3200400" y="27432"/>
                </a:cubicBezTo>
                <a:cubicBezTo>
                  <a:pt x="2978255" y="22115"/>
                  <a:pt x="2854979" y="18349"/>
                  <a:pt x="2560320" y="27432"/>
                </a:cubicBezTo>
                <a:cubicBezTo>
                  <a:pt x="2265661" y="36515"/>
                  <a:pt x="2043241" y="2929"/>
                  <a:pt x="1856232" y="27432"/>
                </a:cubicBezTo>
                <a:cubicBezTo>
                  <a:pt x="1669223" y="51935"/>
                  <a:pt x="1428863" y="5228"/>
                  <a:pt x="1312164" y="27432"/>
                </a:cubicBezTo>
                <a:cubicBezTo>
                  <a:pt x="1195465" y="49636"/>
                  <a:pt x="838125" y="31438"/>
                  <a:pt x="672084" y="27432"/>
                </a:cubicBezTo>
                <a:cubicBezTo>
                  <a:pt x="506043" y="23426"/>
                  <a:pt x="200317" y="-1243"/>
                  <a:pt x="0" y="27432"/>
                </a:cubicBezTo>
                <a:cubicBezTo>
                  <a:pt x="1300" y="19678"/>
                  <a:pt x="-86" y="12044"/>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he Hand"/>
              <a:ea typeface="+mn-ea"/>
              <a:cs typeface="+mn-cs"/>
            </a:endParaRPr>
          </a:p>
        </p:txBody>
      </p:sp>
    </p:spTree>
    <p:extLst>
      <p:ext uri="{BB962C8B-B14F-4D97-AF65-F5344CB8AC3E}">
        <p14:creationId xmlns:p14="http://schemas.microsoft.com/office/powerpoint/2010/main" val="4014400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93716-D8AD-3CE4-2C0A-22EA485F4188}"/>
              </a:ext>
            </a:extLst>
          </p:cNvPr>
          <p:cNvSpPr>
            <a:spLocks noGrp="1"/>
          </p:cNvSpPr>
          <p:nvPr>
            <p:ph type="title"/>
          </p:nvPr>
        </p:nvSpPr>
        <p:spPr>
          <a:xfrm>
            <a:off x="-324612" y="1092708"/>
            <a:ext cx="7781544" cy="3392424"/>
          </a:xfrm>
        </p:spPr>
        <p:txBody>
          <a:bodyPr/>
          <a:lstStyle/>
          <a:p>
            <a:r>
              <a:rPr lang="en-GB" b="1" dirty="0"/>
              <a:t>Re</a:t>
            </a:r>
          </a:p>
        </p:txBody>
      </p:sp>
      <p:sp>
        <p:nvSpPr>
          <p:cNvPr id="3" name="Title 1">
            <a:extLst>
              <a:ext uri="{FF2B5EF4-FFF2-40B4-BE49-F238E27FC236}">
                <a16:creationId xmlns:a16="http://schemas.microsoft.com/office/drawing/2014/main" id="{8F8226F0-6CE3-2F22-7686-C2AEEE420A6E}"/>
              </a:ext>
            </a:extLst>
          </p:cNvPr>
          <p:cNvSpPr txBox="1">
            <a:spLocks/>
          </p:cNvSpPr>
          <p:nvPr/>
        </p:nvSpPr>
        <p:spPr>
          <a:xfrm>
            <a:off x="1610868" y="1092708"/>
            <a:ext cx="7781544" cy="3392424"/>
          </a:xfrm>
          <a:prstGeom prst="rect">
            <a:avLst/>
          </a:prstGeom>
        </p:spPr>
        <p:txBody>
          <a:bodyPr vert="horz" lIns="91440" tIns="45720" rIns="91440" bIns="45720" rtlCol="0" anchor="ctr">
            <a:normAutofit/>
          </a:bodyPr>
          <a:lstStyle>
            <a:lvl1pPr algn="ctr" defTabSz="914400" rtl="0" eaLnBrk="1" latinLnBrk="0" hangingPunct="1">
              <a:lnSpc>
                <a:spcPct val="100000"/>
              </a:lnSpc>
              <a:spcBef>
                <a:spcPct val="0"/>
              </a:spcBef>
              <a:buNone/>
              <a:defRPr sz="7800" kern="1200">
                <a:solidFill>
                  <a:schemeClr val="tx1"/>
                </a:solidFill>
                <a:latin typeface="+mj-lt"/>
                <a:ea typeface="+mj-ea"/>
                <a:cs typeface="+mj-cs"/>
              </a:defRPr>
            </a:lvl1pPr>
          </a:lstStyle>
          <a:p>
            <a:r>
              <a:rPr lang="en-GB" b="1" dirty="0"/>
              <a:t>vision</a:t>
            </a:r>
          </a:p>
        </p:txBody>
      </p:sp>
      <p:sp>
        <p:nvSpPr>
          <p:cNvPr id="4" name="Title 1">
            <a:extLst>
              <a:ext uri="{FF2B5EF4-FFF2-40B4-BE49-F238E27FC236}">
                <a16:creationId xmlns:a16="http://schemas.microsoft.com/office/drawing/2014/main" id="{F66D5508-EFCD-E20F-4F3D-966B7599E1D1}"/>
              </a:ext>
            </a:extLst>
          </p:cNvPr>
          <p:cNvSpPr txBox="1">
            <a:spLocks/>
          </p:cNvSpPr>
          <p:nvPr/>
        </p:nvSpPr>
        <p:spPr>
          <a:xfrm>
            <a:off x="269748" y="3550920"/>
            <a:ext cx="9910572" cy="3108960"/>
          </a:xfrm>
          <a:prstGeom prst="rect">
            <a:avLst/>
          </a:prstGeom>
        </p:spPr>
        <p:txBody>
          <a:bodyPr vert="horz" lIns="91440" tIns="45720" rIns="91440" bIns="45720" rtlCol="0" anchor="t">
            <a:normAutofit/>
          </a:bodyPr>
          <a:lstStyle>
            <a:lvl1pPr algn="ctr" defTabSz="914400" rtl="0" eaLnBrk="1" latinLnBrk="0" hangingPunct="1">
              <a:lnSpc>
                <a:spcPct val="100000"/>
              </a:lnSpc>
              <a:spcBef>
                <a:spcPct val="0"/>
              </a:spcBef>
              <a:buNone/>
              <a:defRPr sz="7800" kern="1200">
                <a:solidFill>
                  <a:schemeClr val="tx1"/>
                </a:solidFill>
                <a:latin typeface="+mj-lt"/>
                <a:ea typeface="+mj-ea"/>
                <a:cs typeface="+mj-cs"/>
              </a:defRPr>
            </a:lvl1pPr>
          </a:lstStyle>
          <a:p>
            <a:r>
              <a:rPr lang="en-GB" dirty="0"/>
              <a:t>See        Again</a:t>
            </a:r>
          </a:p>
          <a:p>
            <a:br>
              <a:rPr lang="en-GB" sz="3600" dirty="0"/>
            </a:br>
            <a:r>
              <a:rPr lang="en-GB" sz="3600" dirty="0"/>
              <a:t>We’re just looking at it again – to help it move from your STM to your LTM</a:t>
            </a:r>
            <a:endParaRPr lang="en-GB" sz="3200" dirty="0"/>
          </a:p>
        </p:txBody>
      </p:sp>
      <p:cxnSp>
        <p:nvCxnSpPr>
          <p:cNvPr id="6" name="Straight Arrow Connector 5">
            <a:extLst>
              <a:ext uri="{FF2B5EF4-FFF2-40B4-BE49-F238E27FC236}">
                <a16:creationId xmlns:a16="http://schemas.microsoft.com/office/drawing/2014/main" id="{00B50B3B-DAE8-A5B8-B361-873CB7DF8E41}"/>
              </a:ext>
            </a:extLst>
          </p:cNvPr>
          <p:cNvCxnSpPr>
            <a:cxnSpLocks/>
          </p:cNvCxnSpPr>
          <p:nvPr/>
        </p:nvCxnSpPr>
        <p:spPr>
          <a:xfrm flipH="1" flipV="1">
            <a:off x="2590800" y="3230880"/>
            <a:ext cx="3017520" cy="777240"/>
          </a:xfrm>
          <a:prstGeom prst="straightConnector1">
            <a:avLst/>
          </a:prstGeom>
          <a:ln w="76200">
            <a:tailEnd type="triangle"/>
          </a:ln>
        </p:spPr>
        <p:style>
          <a:lnRef idx="3">
            <a:schemeClr val="accent1"/>
          </a:lnRef>
          <a:fillRef idx="0">
            <a:schemeClr val="accent1"/>
          </a:fillRef>
          <a:effectRef idx="2">
            <a:schemeClr val="accent1"/>
          </a:effectRef>
          <a:fontRef idx="minor">
            <a:schemeClr val="tx1"/>
          </a:fontRef>
        </p:style>
      </p:cxnSp>
      <p:cxnSp>
        <p:nvCxnSpPr>
          <p:cNvPr id="7" name="Straight Arrow Connector 6">
            <a:extLst>
              <a:ext uri="{FF2B5EF4-FFF2-40B4-BE49-F238E27FC236}">
                <a16:creationId xmlns:a16="http://schemas.microsoft.com/office/drawing/2014/main" id="{DFBCBDC7-0196-BC81-E083-23C86A9068F4}"/>
              </a:ext>
            </a:extLst>
          </p:cNvPr>
          <p:cNvCxnSpPr>
            <a:cxnSpLocks/>
          </p:cNvCxnSpPr>
          <p:nvPr/>
        </p:nvCxnSpPr>
        <p:spPr>
          <a:xfrm flipV="1">
            <a:off x="3383280" y="3230880"/>
            <a:ext cx="3566160" cy="777240"/>
          </a:xfrm>
          <a:prstGeom prst="straightConnector1">
            <a:avLst/>
          </a:prstGeom>
          <a:ln w="76200">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71384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grpId="0" nodeType="clickEffect">
                                  <p:stCondLst>
                                    <p:cond delay="0"/>
                                  </p:stCondLst>
                                  <p:childTnLst>
                                    <p:animMotion origin="layout" path="M 2.08333E-6 -1.48148E-6 L -0.16029 0.00463 " pathEditMode="relative" rAng="0" ptsTypes="AA">
                                      <p:cBhvr>
                                        <p:cTn id="6" dur="1000" fill="hold"/>
                                        <p:tgtEl>
                                          <p:spTgt spid="2"/>
                                        </p:tgtEl>
                                        <p:attrNameLst>
                                          <p:attrName>ppt_x</p:attrName>
                                          <p:attrName>ppt_y</p:attrName>
                                        </p:attrNameLst>
                                      </p:cBhvr>
                                      <p:rCtr x="-8021" y="231"/>
                                    </p:animMotion>
                                  </p:childTnLst>
                                </p:cTn>
                              </p:par>
                              <p:par>
                                <p:cTn id="7" presetID="63" presetClass="path" presetSubtype="0" accel="50000" decel="50000" fill="hold" grpId="0" nodeType="withEffect">
                                  <p:stCondLst>
                                    <p:cond delay="0"/>
                                  </p:stCondLst>
                                  <p:childTnLst>
                                    <p:animMotion origin="layout" path="M 0 0 L 0.25 0 E" pathEditMode="relative" ptsTypes="">
                                      <p:cBhvr>
                                        <p:cTn id="8" dur="1000" fill="hold"/>
                                        <p:tgtEl>
                                          <p:spTgt spid="3"/>
                                        </p:tgtEl>
                                        <p:attrNameLst>
                                          <p:attrName>ppt_x</p:attrName>
                                          <p:attrName>ppt_y</p:attrName>
                                        </p:attrNameLst>
                                      </p:cBhvr>
                                    </p:animMotion>
                                  </p:childTnLst>
                                </p:cTn>
                              </p:par>
                              <p:par>
                                <p:cTn id="9" presetID="10"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300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3000"/>
                                        <p:tgtEl>
                                          <p:spTgt spid="7"/>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5D725-C18E-F15E-D797-99FB8687172A}"/>
              </a:ext>
            </a:extLst>
          </p:cNvPr>
          <p:cNvSpPr>
            <a:spLocks noGrp="1"/>
          </p:cNvSpPr>
          <p:nvPr>
            <p:ph type="title"/>
          </p:nvPr>
        </p:nvSpPr>
        <p:spPr>
          <a:xfrm>
            <a:off x="359229" y="849087"/>
            <a:ext cx="11593285" cy="6411685"/>
          </a:xfrm>
        </p:spPr>
        <p:txBody>
          <a:bodyPr>
            <a:normAutofit/>
          </a:bodyPr>
          <a:lstStyle/>
          <a:p>
            <a:r>
              <a:rPr lang="en-GB" sz="6600" dirty="0"/>
              <a:t>Learning is </a:t>
            </a:r>
            <a:br>
              <a:rPr lang="en-GB" sz="6600" dirty="0"/>
            </a:br>
            <a:r>
              <a:rPr lang="en-GB" sz="6600" b="1" dirty="0">
                <a:effectLst>
                  <a:outerShdw blurRad="38100" dist="38100" dir="2700000" algn="tl">
                    <a:srgbClr val="000000">
                      <a:alpha val="43137"/>
                    </a:srgbClr>
                  </a:outerShdw>
                </a:effectLst>
              </a:rPr>
              <a:t>‘a change to long term memory’</a:t>
            </a:r>
            <a:br>
              <a:rPr lang="en-GB" sz="6600" b="1" dirty="0">
                <a:effectLst>
                  <a:outerShdw blurRad="38100" dist="38100" dir="2700000" algn="tl">
                    <a:srgbClr val="000000">
                      <a:alpha val="43137"/>
                    </a:srgbClr>
                  </a:outerShdw>
                </a:effectLst>
              </a:rPr>
            </a:br>
            <a:r>
              <a:rPr lang="en-GB" sz="6600" b="0" i="0" dirty="0">
                <a:solidFill>
                  <a:srgbClr val="111111"/>
                </a:solidFill>
                <a:effectLst/>
                <a:latin typeface="Roboto" panose="020B0604020202020204" pitchFamily="2" charset="0"/>
              </a:rPr>
              <a:t> </a:t>
            </a:r>
            <a:r>
              <a:rPr lang="en-GB" sz="5400" b="0" i="0" dirty="0">
                <a:solidFill>
                  <a:srgbClr val="111111"/>
                </a:solidFill>
                <a:effectLst/>
                <a:latin typeface="Roboto" panose="020B0604020202020204" pitchFamily="2" charset="0"/>
              </a:rPr>
              <a:t>(Kirschner, </a:t>
            </a:r>
            <a:r>
              <a:rPr lang="en-GB" sz="5400" b="0" i="0" dirty="0" err="1">
                <a:solidFill>
                  <a:srgbClr val="111111"/>
                </a:solidFill>
                <a:effectLst/>
                <a:latin typeface="Roboto" panose="020B0604020202020204" pitchFamily="2" charset="0"/>
              </a:rPr>
              <a:t>Sweller</a:t>
            </a:r>
            <a:r>
              <a:rPr lang="en-GB" sz="5400" b="0" i="0" dirty="0">
                <a:solidFill>
                  <a:srgbClr val="111111"/>
                </a:solidFill>
                <a:effectLst/>
                <a:latin typeface="Roboto" panose="020B0604020202020204" pitchFamily="2" charset="0"/>
              </a:rPr>
              <a:t> and Clark, 2006)</a:t>
            </a:r>
            <a:endParaRPr lang="en-GB" sz="6600" dirty="0"/>
          </a:p>
        </p:txBody>
      </p:sp>
    </p:spTree>
    <p:extLst>
      <p:ext uri="{BB962C8B-B14F-4D97-AF65-F5344CB8AC3E}">
        <p14:creationId xmlns:p14="http://schemas.microsoft.com/office/powerpoint/2010/main" val="655715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EA4DF-3AD4-2668-8ACD-36A71958D06B}"/>
              </a:ext>
            </a:extLst>
          </p:cNvPr>
          <p:cNvSpPr>
            <a:spLocks noGrp="1"/>
          </p:cNvSpPr>
          <p:nvPr>
            <p:ph type="title"/>
          </p:nvPr>
        </p:nvSpPr>
        <p:spPr>
          <a:xfrm>
            <a:off x="175099" y="5593404"/>
            <a:ext cx="11507820" cy="972766"/>
          </a:xfrm>
        </p:spPr>
        <p:txBody>
          <a:bodyPr anchor="b">
            <a:normAutofit fontScale="90000"/>
          </a:bodyPr>
          <a:lstStyle/>
          <a:p>
            <a:br>
              <a:rPr lang="en-GB" b="1" dirty="0"/>
            </a:br>
            <a:br>
              <a:rPr lang="en-GB" b="1" dirty="0"/>
            </a:br>
            <a:r>
              <a:rPr lang="en-GB" sz="4800" b="1" dirty="0"/>
              <a:t>(sorry!!) </a:t>
            </a:r>
            <a:endParaRPr lang="en-GB" dirty="0"/>
          </a:p>
        </p:txBody>
      </p:sp>
      <p:sp>
        <p:nvSpPr>
          <p:cNvPr id="8" name="TextBox 7">
            <a:extLst>
              <a:ext uri="{FF2B5EF4-FFF2-40B4-BE49-F238E27FC236}">
                <a16:creationId xmlns:a16="http://schemas.microsoft.com/office/drawing/2014/main" id="{39020803-A6C4-CF3C-97E3-A392C7486BF9}"/>
              </a:ext>
            </a:extLst>
          </p:cNvPr>
          <p:cNvSpPr txBox="1"/>
          <p:nvPr/>
        </p:nvSpPr>
        <p:spPr>
          <a:xfrm>
            <a:off x="384976" y="530402"/>
            <a:ext cx="8580120" cy="1569660"/>
          </a:xfrm>
          <a:prstGeom prst="rect">
            <a:avLst/>
          </a:prstGeom>
          <a:noFill/>
        </p:spPr>
        <p:txBody>
          <a:bodyPr wrap="square">
            <a:spAutoFit/>
          </a:bodyPr>
          <a:lstStyle/>
          <a:p>
            <a:r>
              <a:rPr kumimoji="0" lang="en-GB" sz="9600" b="1" i="0" u="none" strike="noStrike" kern="1200" cap="none" spc="0" normalizeH="0" baseline="0" noProof="0" dirty="0">
                <a:ln>
                  <a:noFill/>
                </a:ln>
                <a:solidFill>
                  <a:schemeClr val="accent2"/>
                </a:solidFill>
                <a:effectLst>
                  <a:outerShdw blurRad="38100" dist="38100" dir="2700000" algn="tl">
                    <a:srgbClr val="000000">
                      <a:alpha val="43137"/>
                    </a:srgbClr>
                  </a:outerShdw>
                </a:effectLst>
                <a:uLnTx/>
                <a:uFillTx/>
                <a:latin typeface="Modern Love"/>
                <a:ea typeface="+mj-ea"/>
                <a:cs typeface="+mj-cs"/>
              </a:rPr>
              <a:t>MOTIVATION</a:t>
            </a:r>
            <a:endParaRPr lang="en-GB" sz="2800" dirty="0">
              <a:solidFill>
                <a:schemeClr val="accent2"/>
              </a:solidFill>
              <a:effectLst>
                <a:outerShdw blurRad="38100" dist="38100" dir="2700000" algn="tl">
                  <a:srgbClr val="000000">
                    <a:alpha val="43137"/>
                  </a:srgbClr>
                </a:outerShdw>
              </a:effectLst>
            </a:endParaRPr>
          </a:p>
        </p:txBody>
      </p:sp>
      <p:sp>
        <p:nvSpPr>
          <p:cNvPr id="14" name="TextBox 13">
            <a:extLst>
              <a:ext uri="{FF2B5EF4-FFF2-40B4-BE49-F238E27FC236}">
                <a16:creationId xmlns:a16="http://schemas.microsoft.com/office/drawing/2014/main" id="{A9F501C8-8131-DD1D-2699-BA450B3A03B6}"/>
              </a:ext>
            </a:extLst>
          </p:cNvPr>
          <p:cNvSpPr txBox="1"/>
          <p:nvPr/>
        </p:nvSpPr>
        <p:spPr>
          <a:xfrm>
            <a:off x="384976" y="2182505"/>
            <a:ext cx="5796950" cy="2308324"/>
          </a:xfrm>
          <a:prstGeom prst="rect">
            <a:avLst/>
          </a:prstGeom>
          <a:noFill/>
        </p:spPr>
        <p:txBody>
          <a:bodyPr wrap="square">
            <a:spAutoFit/>
          </a:bodyPr>
          <a:lstStyle/>
          <a:p>
            <a:r>
              <a:rPr kumimoji="0" lang="en-GB" sz="7200" b="0" i="0" u="sng" strike="noStrike" kern="1200" cap="none" spc="0" normalizeH="0" baseline="0" noProof="0" dirty="0">
                <a:ln>
                  <a:noFill/>
                </a:ln>
                <a:solidFill>
                  <a:prstClr val="black"/>
                </a:solidFill>
                <a:effectLst/>
                <a:uLnTx/>
                <a:uFillTx/>
                <a:latin typeface="Modern Love"/>
                <a:ea typeface="+mj-ea"/>
                <a:cs typeface="+mj-cs"/>
              </a:rPr>
              <a:t>Stops if we don’t see</a:t>
            </a:r>
            <a:endParaRPr lang="en-GB" sz="1600" dirty="0"/>
          </a:p>
        </p:txBody>
      </p:sp>
      <p:sp>
        <p:nvSpPr>
          <p:cNvPr id="18" name="TextBox 17">
            <a:extLst>
              <a:ext uri="{FF2B5EF4-FFF2-40B4-BE49-F238E27FC236}">
                <a16:creationId xmlns:a16="http://schemas.microsoft.com/office/drawing/2014/main" id="{3D3B8512-15FC-5AC4-D711-B490DFB06C54}"/>
              </a:ext>
            </a:extLst>
          </p:cNvPr>
          <p:cNvSpPr txBox="1"/>
          <p:nvPr/>
        </p:nvSpPr>
        <p:spPr>
          <a:xfrm>
            <a:off x="5500993" y="3087635"/>
            <a:ext cx="6181926" cy="2354491"/>
          </a:xfrm>
          <a:prstGeom prst="rect">
            <a:avLst/>
          </a:prstGeom>
          <a:noFill/>
        </p:spPr>
        <p:txBody>
          <a:bodyPr wrap="square">
            <a:spAutoFit/>
          </a:bodyPr>
          <a:lstStyle/>
          <a:p>
            <a:r>
              <a:rPr kumimoji="0" lang="en-GB" sz="115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Modern Love"/>
                <a:ea typeface="+mj-ea"/>
                <a:cs typeface="+mj-cs"/>
              </a:rPr>
              <a:t>SUCCESS </a:t>
            </a:r>
            <a:br>
              <a:rPr kumimoji="0" lang="en-GB" sz="115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Modern Love"/>
                <a:ea typeface="+mj-ea"/>
                <a:cs typeface="+mj-cs"/>
              </a:rPr>
            </a:br>
            <a:endParaRPr lang="en-GB" sz="3200" dirty="0">
              <a:solidFill>
                <a:srgbClr val="FFFF00"/>
              </a:solidFill>
              <a:effectLst>
                <a:outerShdw blurRad="38100" dist="38100" dir="2700000" algn="tl">
                  <a:srgbClr val="000000">
                    <a:alpha val="43137"/>
                  </a:srgbClr>
                </a:outerShdw>
              </a:effectLst>
            </a:endParaRPr>
          </a:p>
        </p:txBody>
      </p:sp>
      <p:sp>
        <p:nvSpPr>
          <p:cNvPr id="19" name="Rectangle 18">
            <a:extLst>
              <a:ext uri="{FF2B5EF4-FFF2-40B4-BE49-F238E27FC236}">
                <a16:creationId xmlns:a16="http://schemas.microsoft.com/office/drawing/2014/main" id="{C37E00DC-2206-A5E7-9DCF-54966348C85E}"/>
              </a:ext>
            </a:extLst>
          </p:cNvPr>
          <p:cNvSpPr/>
          <p:nvPr/>
        </p:nvSpPr>
        <p:spPr>
          <a:xfrm>
            <a:off x="22052" y="1989465"/>
            <a:ext cx="5478941" cy="27294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600" dirty="0">
                <a:solidFill>
                  <a:schemeClr val="tx1"/>
                </a:solidFill>
              </a:rPr>
              <a:t>maintains</a:t>
            </a:r>
          </a:p>
        </p:txBody>
      </p:sp>
      <p:sp>
        <p:nvSpPr>
          <p:cNvPr id="24" name="Rectangle 23">
            <a:extLst>
              <a:ext uri="{FF2B5EF4-FFF2-40B4-BE49-F238E27FC236}">
                <a16:creationId xmlns:a16="http://schemas.microsoft.com/office/drawing/2014/main" id="{2E012609-8C6A-08DB-1BDD-5B929056C5B2}"/>
              </a:ext>
            </a:extLst>
          </p:cNvPr>
          <p:cNvSpPr/>
          <p:nvPr/>
        </p:nvSpPr>
        <p:spPr>
          <a:xfrm>
            <a:off x="3953131" y="5370592"/>
            <a:ext cx="4293704" cy="14183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7488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path" presetSubtype="0" accel="50000" decel="50000" fill="hold" grpId="0" nodeType="clickEffect">
                                  <p:stCondLst>
                                    <p:cond delay="0"/>
                                  </p:stCondLst>
                                  <p:childTnLst>
                                    <p:animMotion origin="layout" path="M -3.54167E-6 -0.00093 C 0.04297 0.06342 0.27539 0.39166 0.35065 0.45023 " pathEditMode="relative" rAng="0" ptsTypes="AA">
                                      <p:cBhvr>
                                        <p:cTn id="6" dur="2000" fill="hold"/>
                                        <p:tgtEl>
                                          <p:spTgt spid="8"/>
                                        </p:tgtEl>
                                        <p:attrNameLst>
                                          <p:attrName>ppt_x</p:attrName>
                                          <p:attrName>ppt_y</p:attrName>
                                        </p:attrNameLst>
                                      </p:cBhvr>
                                      <p:rCtr x="17526" y="22546"/>
                                    </p:animMotion>
                                  </p:childTnLst>
                                </p:cTn>
                              </p:par>
                              <p:par>
                                <p:cTn id="7" presetID="44" presetClass="path" presetSubtype="0" accel="50000" decel="50000" fill="hold" grpId="0" nodeType="withEffect">
                                  <p:stCondLst>
                                    <p:cond delay="0"/>
                                  </p:stCondLst>
                                  <p:childTnLst>
                                    <p:animMotion origin="layout" path="M 0.02943 0.02014 C -0.07877 -0.11621 -0.22617 -0.23797 -0.33424 -0.37408 " pathEditMode="relative" rAng="0" ptsTypes="AA">
                                      <p:cBhvr>
                                        <p:cTn id="8" dur="2000" fill="hold"/>
                                        <p:tgtEl>
                                          <p:spTgt spid="18"/>
                                        </p:tgtEl>
                                        <p:attrNameLst>
                                          <p:attrName>ppt_x</p:attrName>
                                          <p:attrName>ppt_y</p:attrName>
                                        </p:attrNameLst>
                                      </p:cBhvr>
                                      <p:rCtr x="-18190" y="-19722"/>
                                    </p:animMotion>
                                  </p:childTnLst>
                                </p:cTn>
                              </p:par>
                              <p:par>
                                <p:cTn id="9" presetID="10"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2000"/>
                                        <p:tgtEl>
                                          <p:spTgt spid="1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500"/>
                                        <p:tgtEl>
                                          <p:spTgt spid="24"/>
                                        </p:tgtEl>
                                      </p:cBhvr>
                                    </p:animEffect>
                                  </p:childTnLst>
                                </p:cTn>
                              </p:par>
                              <p:par>
                                <p:cTn id="15" presetID="2" presetClass="exit" presetSubtype="4" fill="hold" grpId="0" nodeType="withEffect">
                                  <p:stCondLst>
                                    <p:cond delay="0"/>
                                  </p:stCondLst>
                                  <p:childTnLst>
                                    <p:anim calcmode="lin" valueType="num">
                                      <p:cBhvr additive="base">
                                        <p:cTn id="16" dur="500"/>
                                        <p:tgtEl>
                                          <p:spTgt spid="14"/>
                                        </p:tgtEl>
                                        <p:attrNameLst>
                                          <p:attrName>ppt_x</p:attrName>
                                        </p:attrNameLst>
                                      </p:cBhvr>
                                      <p:tavLst>
                                        <p:tav tm="0">
                                          <p:val>
                                            <p:strVal val="ppt_x"/>
                                          </p:val>
                                        </p:tav>
                                        <p:tav tm="100000">
                                          <p:val>
                                            <p:strVal val="ppt_x"/>
                                          </p:val>
                                        </p:tav>
                                      </p:tavLst>
                                    </p:anim>
                                    <p:anim calcmode="lin" valueType="num">
                                      <p:cBhvr additive="base">
                                        <p:cTn id="17" dur="500"/>
                                        <p:tgtEl>
                                          <p:spTgt spid="14"/>
                                        </p:tgtEl>
                                        <p:attrNameLst>
                                          <p:attrName>ppt_y</p:attrName>
                                        </p:attrNameLst>
                                      </p:cBhvr>
                                      <p:tavLst>
                                        <p:tav tm="0">
                                          <p:val>
                                            <p:strVal val="ppt_y"/>
                                          </p:val>
                                        </p:tav>
                                        <p:tav tm="100000">
                                          <p:val>
                                            <p:strVal val="1+ppt_h/2"/>
                                          </p:val>
                                        </p:tav>
                                      </p:tavLst>
                                    </p:anim>
                                    <p:set>
                                      <p:cBhvr>
                                        <p:cTn id="18"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18" grpId="0"/>
      <p:bldP spid="19" grpId="0" animBg="1"/>
      <p:bldP spid="2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6EE0B6E2-7CE8-4D86-87FC-4B58A7D8E7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If Michael Jordan can do it, so can you. Don't give up!">
            <a:extLst>
              <a:ext uri="{FF2B5EF4-FFF2-40B4-BE49-F238E27FC236}">
                <a16:creationId xmlns:a16="http://schemas.microsoft.com/office/drawing/2014/main" id="{C47BD018-EE95-32B3-EA7E-1A1DEF8EDFE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469" r="1" b="15560"/>
          <a:stretch/>
        </p:blipFill>
        <p:spPr bwMode="auto">
          <a:xfrm>
            <a:off x="251960" y="173809"/>
            <a:ext cx="8105303" cy="4310508"/>
          </a:xfrm>
          <a:custGeom>
            <a:avLst/>
            <a:gdLst/>
            <a:ahLst/>
            <a:cxnLst/>
            <a:rect l="l" t="t" r="r" b="b"/>
            <a:pathLst>
              <a:path w="10630858" h="5869478">
                <a:moveTo>
                  <a:pt x="5791061" y="218"/>
                </a:moveTo>
                <a:cubicBezTo>
                  <a:pt x="5877327" y="-560"/>
                  <a:pt x="5971399" y="626"/>
                  <a:pt x="6073275" y="5793"/>
                </a:cubicBezTo>
                <a:cubicBezTo>
                  <a:pt x="6098744" y="7086"/>
                  <a:pt x="6121786" y="8165"/>
                  <a:pt x="6142651" y="9057"/>
                </a:cubicBezTo>
                <a:lnTo>
                  <a:pt x="6164185" y="9874"/>
                </a:lnTo>
                <a:lnTo>
                  <a:pt x="6258731" y="5793"/>
                </a:lnTo>
                <a:lnTo>
                  <a:pt x="6319194" y="2002"/>
                </a:lnTo>
                <a:lnTo>
                  <a:pt x="6413049" y="11772"/>
                </a:lnTo>
                <a:cubicBezTo>
                  <a:pt x="6592720" y="42783"/>
                  <a:pt x="6774188" y="66100"/>
                  <a:pt x="6956654" y="46745"/>
                </a:cubicBezTo>
                <a:cubicBezTo>
                  <a:pt x="7082424" y="33223"/>
                  <a:pt x="7207994" y="25294"/>
                  <a:pt x="7334364" y="25763"/>
                </a:cubicBezTo>
                <a:cubicBezTo>
                  <a:pt x="7624835" y="25763"/>
                  <a:pt x="7915502" y="28559"/>
                  <a:pt x="8205974" y="22730"/>
                </a:cubicBezTo>
                <a:cubicBezTo>
                  <a:pt x="8464499" y="17601"/>
                  <a:pt x="8722029" y="6412"/>
                  <a:pt x="8980756" y="34620"/>
                </a:cubicBezTo>
                <a:cubicBezTo>
                  <a:pt x="9362658" y="76124"/>
                  <a:pt x="9746556" y="62832"/>
                  <a:pt x="10129655" y="57937"/>
                </a:cubicBezTo>
                <a:lnTo>
                  <a:pt x="10163726" y="56766"/>
                </a:lnTo>
                <a:lnTo>
                  <a:pt x="10254950" y="73131"/>
                </a:lnTo>
                <a:lnTo>
                  <a:pt x="10311819" y="101928"/>
                </a:lnTo>
                <a:cubicBezTo>
                  <a:pt x="10479504" y="200737"/>
                  <a:pt x="10591476" y="367254"/>
                  <a:pt x="10625532" y="561669"/>
                </a:cubicBezTo>
                <a:lnTo>
                  <a:pt x="10626834" y="578090"/>
                </a:lnTo>
                <a:lnTo>
                  <a:pt x="10611964" y="734537"/>
                </a:lnTo>
                <a:cubicBezTo>
                  <a:pt x="10602387" y="823467"/>
                  <a:pt x="10587763" y="913306"/>
                  <a:pt x="10611964" y="1001326"/>
                </a:cubicBezTo>
                <a:cubicBezTo>
                  <a:pt x="10628543" y="1062669"/>
                  <a:pt x="10632231" y="1127783"/>
                  <a:pt x="10622705" y="1191154"/>
                </a:cubicBezTo>
                <a:cubicBezTo>
                  <a:pt x="10606645" y="1303627"/>
                  <a:pt x="10603293" y="1418084"/>
                  <a:pt x="10612740" y="1531572"/>
                </a:cubicBezTo>
                <a:cubicBezTo>
                  <a:pt x="10618978" y="1606398"/>
                  <a:pt x="10618020" y="1681815"/>
                  <a:pt x="10609893" y="1756397"/>
                </a:cubicBezTo>
                <a:cubicBezTo>
                  <a:pt x="10599152" y="1856690"/>
                  <a:pt x="10582457" y="1958800"/>
                  <a:pt x="10602776" y="2059394"/>
                </a:cubicBezTo>
                <a:cubicBezTo>
                  <a:pt x="10635130" y="2219226"/>
                  <a:pt x="10628659" y="2378906"/>
                  <a:pt x="10615717" y="2539949"/>
                </a:cubicBezTo>
                <a:cubicBezTo>
                  <a:pt x="10606011" y="2659785"/>
                  <a:pt x="10595269" y="2780984"/>
                  <a:pt x="10614682" y="2902183"/>
                </a:cubicBezTo>
                <a:cubicBezTo>
                  <a:pt x="10623029" y="2958418"/>
                  <a:pt x="10623029" y="3015928"/>
                  <a:pt x="10614682" y="3072165"/>
                </a:cubicBezTo>
                <a:cubicBezTo>
                  <a:pt x="10604587" y="3147914"/>
                  <a:pt x="10595010" y="3222907"/>
                  <a:pt x="10607952" y="3299413"/>
                </a:cubicBezTo>
                <a:cubicBezTo>
                  <a:pt x="10613646" y="3332743"/>
                  <a:pt x="10617917" y="3366376"/>
                  <a:pt x="10620894" y="3400009"/>
                </a:cubicBezTo>
                <a:cubicBezTo>
                  <a:pt x="10626822" y="3485877"/>
                  <a:pt x="10624699" y="3572233"/>
                  <a:pt x="10614553" y="3657556"/>
                </a:cubicBezTo>
                <a:cubicBezTo>
                  <a:pt x="10604846" y="3756637"/>
                  <a:pt x="10620635" y="3856323"/>
                  <a:pt x="10607694" y="3955100"/>
                </a:cubicBezTo>
                <a:cubicBezTo>
                  <a:pt x="10598504" y="4034653"/>
                  <a:pt x="10598155" y="4115265"/>
                  <a:pt x="10606658" y="4194923"/>
                </a:cubicBezTo>
                <a:cubicBezTo>
                  <a:pt x="10621954" y="4345512"/>
                  <a:pt x="10620998" y="4497755"/>
                  <a:pt x="10603811" y="4648057"/>
                </a:cubicBezTo>
                <a:cubicBezTo>
                  <a:pt x="10593198" y="4735775"/>
                  <a:pt x="10587116" y="4826067"/>
                  <a:pt x="10606140" y="4912119"/>
                </a:cubicBezTo>
                <a:cubicBezTo>
                  <a:pt x="10628530" y="5013245"/>
                  <a:pt x="10633189" y="5114446"/>
                  <a:pt x="10629921" y="5215515"/>
                </a:cubicBezTo>
                <a:lnTo>
                  <a:pt x="10625356" y="5273604"/>
                </a:lnTo>
                <a:lnTo>
                  <a:pt x="10624284" y="5284086"/>
                </a:lnTo>
                <a:cubicBezTo>
                  <a:pt x="10601148" y="5404993"/>
                  <a:pt x="10545219" y="5529874"/>
                  <a:pt x="10458692" y="5632218"/>
                </a:cubicBezTo>
                <a:lnTo>
                  <a:pt x="10418904" y="5670857"/>
                </a:lnTo>
                <a:lnTo>
                  <a:pt x="10417064" y="5673484"/>
                </a:lnTo>
                <a:cubicBezTo>
                  <a:pt x="10307992" y="5802550"/>
                  <a:pt x="10158402" y="5877799"/>
                  <a:pt x="9954609" y="5858572"/>
                </a:cubicBezTo>
                <a:cubicBezTo>
                  <a:pt x="9860355" y="5870096"/>
                  <a:pt x="9750551" y="5855439"/>
                  <a:pt x="9657171" y="5854061"/>
                </a:cubicBezTo>
                <a:lnTo>
                  <a:pt x="9612467" y="5856387"/>
                </a:lnTo>
                <a:lnTo>
                  <a:pt x="9279984" y="5838331"/>
                </a:lnTo>
                <a:cubicBezTo>
                  <a:pt x="9153141" y="5834280"/>
                  <a:pt x="9026273" y="5834164"/>
                  <a:pt x="8899305" y="5841275"/>
                </a:cubicBezTo>
                <a:cubicBezTo>
                  <a:pt x="8761407" y="5850940"/>
                  <a:pt x="8623304" y="5854733"/>
                  <a:pt x="8485266" y="5852671"/>
                </a:cubicBezTo>
                <a:lnTo>
                  <a:pt x="8314842" y="5842884"/>
                </a:lnTo>
                <a:lnTo>
                  <a:pt x="8193631" y="5825368"/>
                </a:lnTo>
                <a:lnTo>
                  <a:pt x="8029897" y="5818284"/>
                </a:lnTo>
                <a:lnTo>
                  <a:pt x="8028296" y="5817260"/>
                </a:lnTo>
                <a:lnTo>
                  <a:pt x="8008332" y="5817260"/>
                </a:lnTo>
                <a:lnTo>
                  <a:pt x="8006732" y="5818114"/>
                </a:lnTo>
                <a:lnTo>
                  <a:pt x="7839115" y="5825368"/>
                </a:lnTo>
                <a:lnTo>
                  <a:pt x="7801585" y="5830791"/>
                </a:lnTo>
                <a:lnTo>
                  <a:pt x="7734233" y="5834980"/>
                </a:lnTo>
                <a:lnTo>
                  <a:pt x="7482820" y="5855530"/>
                </a:lnTo>
                <a:lnTo>
                  <a:pt x="7445741" y="5854102"/>
                </a:lnTo>
                <a:lnTo>
                  <a:pt x="7403701" y="5858035"/>
                </a:lnTo>
                <a:lnTo>
                  <a:pt x="7155292" y="5854564"/>
                </a:lnTo>
                <a:cubicBezTo>
                  <a:pt x="6874805" y="5835913"/>
                  <a:pt x="6593917" y="5824488"/>
                  <a:pt x="6312830" y="5849900"/>
                </a:cubicBezTo>
                <a:lnTo>
                  <a:pt x="6232577" y="5855788"/>
                </a:lnTo>
                <a:lnTo>
                  <a:pt x="6231985" y="5855764"/>
                </a:lnTo>
                <a:lnTo>
                  <a:pt x="6166003" y="5858572"/>
                </a:lnTo>
                <a:cubicBezTo>
                  <a:pt x="6100624" y="5861901"/>
                  <a:pt x="6043822" y="5864887"/>
                  <a:pt x="5993271" y="5866513"/>
                </a:cubicBezTo>
                <a:lnTo>
                  <a:pt x="5925657" y="5866398"/>
                </a:lnTo>
                <a:lnTo>
                  <a:pt x="5833706" y="5859695"/>
                </a:lnTo>
                <a:cubicBezTo>
                  <a:pt x="5697214" y="5841788"/>
                  <a:pt x="5559607" y="5838897"/>
                  <a:pt x="5422657" y="5851067"/>
                </a:cubicBezTo>
                <a:lnTo>
                  <a:pt x="5250035" y="5858044"/>
                </a:lnTo>
                <a:lnTo>
                  <a:pt x="5151093" y="5858278"/>
                </a:lnTo>
                <a:lnTo>
                  <a:pt x="4972680" y="5851067"/>
                </a:lnTo>
                <a:cubicBezTo>
                  <a:pt x="4829141" y="5841741"/>
                  <a:pt x="4685204" y="5826120"/>
                  <a:pt x="4542066" y="5842905"/>
                </a:cubicBezTo>
                <a:cubicBezTo>
                  <a:pt x="4491758" y="5848734"/>
                  <a:pt x="4441488" y="5852626"/>
                  <a:pt x="4391242" y="5854962"/>
                </a:cubicBezTo>
                <a:lnTo>
                  <a:pt x="4246482" y="5857576"/>
                </a:lnTo>
                <a:lnTo>
                  <a:pt x="4221030" y="5856572"/>
                </a:lnTo>
                <a:lnTo>
                  <a:pt x="4218005" y="5856681"/>
                </a:lnTo>
                <a:lnTo>
                  <a:pt x="3939367" y="5844305"/>
                </a:lnTo>
                <a:cubicBezTo>
                  <a:pt x="3773470" y="5832648"/>
                  <a:pt x="3606974" y="5815626"/>
                  <a:pt x="3441875" y="5843140"/>
                </a:cubicBezTo>
                <a:cubicBezTo>
                  <a:pt x="3386806" y="5851400"/>
                  <a:pt x="3331601" y="5858126"/>
                  <a:pt x="3276306" y="5863318"/>
                </a:cubicBezTo>
                <a:lnTo>
                  <a:pt x="3225006" y="5866706"/>
                </a:lnTo>
                <a:lnTo>
                  <a:pt x="3194056" y="5866407"/>
                </a:lnTo>
                <a:lnTo>
                  <a:pt x="3082891" y="5863061"/>
                </a:lnTo>
                <a:lnTo>
                  <a:pt x="3013959" y="5869302"/>
                </a:lnTo>
                <a:cubicBezTo>
                  <a:pt x="2910698" y="5871464"/>
                  <a:pt x="2845426" y="5852913"/>
                  <a:pt x="2748311" y="5858572"/>
                </a:cubicBezTo>
                <a:cubicBezTo>
                  <a:pt x="2736171" y="5859279"/>
                  <a:pt x="2721419" y="5860082"/>
                  <a:pt x="2704411" y="5860936"/>
                </a:cubicBezTo>
                <a:lnTo>
                  <a:pt x="2650475" y="5863440"/>
                </a:lnTo>
                <a:lnTo>
                  <a:pt x="2436349" y="5854816"/>
                </a:lnTo>
                <a:cubicBezTo>
                  <a:pt x="2095150" y="5845165"/>
                  <a:pt x="1753811" y="5845122"/>
                  <a:pt x="1412584" y="5830782"/>
                </a:cubicBezTo>
                <a:cubicBezTo>
                  <a:pt x="1262458" y="5824256"/>
                  <a:pt x="1113131" y="5859227"/>
                  <a:pt x="963404" y="5861093"/>
                </a:cubicBezTo>
                <a:cubicBezTo>
                  <a:pt x="896140" y="5861967"/>
                  <a:pt x="828812" y="5861342"/>
                  <a:pt x="761431" y="5859896"/>
                </a:cubicBezTo>
                <a:lnTo>
                  <a:pt x="637698" y="5856158"/>
                </a:lnTo>
                <a:lnTo>
                  <a:pt x="592997" y="5853711"/>
                </a:lnTo>
                <a:cubicBezTo>
                  <a:pt x="391136" y="5830428"/>
                  <a:pt x="227663" y="5724844"/>
                  <a:pt x="123577" y="5564333"/>
                </a:cubicBezTo>
                <a:lnTo>
                  <a:pt x="99502" y="5518240"/>
                </a:lnTo>
                <a:lnTo>
                  <a:pt x="95609" y="5512764"/>
                </a:lnTo>
                <a:lnTo>
                  <a:pt x="86221" y="5492812"/>
                </a:lnTo>
                <a:lnTo>
                  <a:pt x="61763" y="5445986"/>
                </a:lnTo>
                <a:lnTo>
                  <a:pt x="56991" y="5430695"/>
                </a:lnTo>
                <a:lnTo>
                  <a:pt x="41922" y="5398673"/>
                </a:lnTo>
                <a:lnTo>
                  <a:pt x="25760" y="5339273"/>
                </a:lnTo>
                <a:lnTo>
                  <a:pt x="16811" y="5271956"/>
                </a:lnTo>
                <a:cubicBezTo>
                  <a:pt x="9305" y="5238090"/>
                  <a:pt x="4710" y="5203585"/>
                  <a:pt x="3092" y="5168860"/>
                </a:cubicBezTo>
                <a:cubicBezTo>
                  <a:pt x="-7132" y="5042101"/>
                  <a:pt x="10081" y="4917108"/>
                  <a:pt x="24446" y="4791844"/>
                </a:cubicBezTo>
                <a:cubicBezTo>
                  <a:pt x="34023" y="4712006"/>
                  <a:pt x="48647" y="4631352"/>
                  <a:pt x="24446" y="4552331"/>
                </a:cubicBezTo>
                <a:cubicBezTo>
                  <a:pt x="7867" y="4497261"/>
                  <a:pt x="4180" y="4438805"/>
                  <a:pt x="13705" y="4381912"/>
                </a:cubicBezTo>
                <a:cubicBezTo>
                  <a:pt x="29766" y="4280940"/>
                  <a:pt x="33117" y="4178184"/>
                  <a:pt x="23670" y="4076300"/>
                </a:cubicBezTo>
                <a:cubicBezTo>
                  <a:pt x="17432" y="4009125"/>
                  <a:pt x="18390" y="3941419"/>
                  <a:pt x="26517" y="3874462"/>
                </a:cubicBezTo>
                <a:cubicBezTo>
                  <a:pt x="37258" y="3784423"/>
                  <a:pt x="53954" y="3692752"/>
                  <a:pt x="33635" y="3602444"/>
                </a:cubicBezTo>
                <a:cubicBezTo>
                  <a:pt x="1280" y="3458954"/>
                  <a:pt x="7751" y="3315599"/>
                  <a:pt x="20694" y="3171022"/>
                </a:cubicBezTo>
                <a:cubicBezTo>
                  <a:pt x="30400" y="3063439"/>
                  <a:pt x="41141" y="2954632"/>
                  <a:pt x="21728" y="2845824"/>
                </a:cubicBezTo>
                <a:cubicBezTo>
                  <a:pt x="13381" y="2795337"/>
                  <a:pt x="13381" y="2743709"/>
                  <a:pt x="21728" y="2693221"/>
                </a:cubicBezTo>
                <a:cubicBezTo>
                  <a:pt x="31823" y="2625218"/>
                  <a:pt x="41400" y="2557892"/>
                  <a:pt x="28458" y="2489208"/>
                </a:cubicBezTo>
                <a:cubicBezTo>
                  <a:pt x="22764" y="2459285"/>
                  <a:pt x="18493" y="2429092"/>
                  <a:pt x="15516" y="2398898"/>
                </a:cubicBezTo>
                <a:cubicBezTo>
                  <a:pt x="9589" y="2321809"/>
                  <a:pt x="11711" y="2244283"/>
                  <a:pt x="21857" y="2167683"/>
                </a:cubicBezTo>
                <a:cubicBezTo>
                  <a:pt x="31564" y="2078733"/>
                  <a:pt x="15776" y="1989238"/>
                  <a:pt x="28717" y="1900560"/>
                </a:cubicBezTo>
                <a:cubicBezTo>
                  <a:pt x="37907" y="1829142"/>
                  <a:pt x="38255" y="1756772"/>
                  <a:pt x="29752" y="1685258"/>
                </a:cubicBezTo>
                <a:cubicBezTo>
                  <a:pt x="14456" y="1550065"/>
                  <a:pt x="15412" y="1413389"/>
                  <a:pt x="32599" y="1278454"/>
                </a:cubicBezTo>
                <a:cubicBezTo>
                  <a:pt x="43212" y="1199704"/>
                  <a:pt x="49294" y="1118644"/>
                  <a:pt x="30270" y="1041390"/>
                </a:cubicBezTo>
                <a:cubicBezTo>
                  <a:pt x="-14509" y="859818"/>
                  <a:pt x="11634" y="677973"/>
                  <a:pt x="30270" y="497354"/>
                </a:cubicBezTo>
                <a:lnTo>
                  <a:pt x="31725" y="472895"/>
                </a:lnTo>
                <a:lnTo>
                  <a:pt x="43781" y="427827"/>
                </a:lnTo>
                <a:lnTo>
                  <a:pt x="50994" y="413476"/>
                </a:lnTo>
                <a:lnTo>
                  <a:pt x="58372" y="387895"/>
                </a:lnTo>
                <a:cubicBezTo>
                  <a:pt x="111660" y="254431"/>
                  <a:pt x="198390" y="154469"/>
                  <a:pt x="306361" y="90092"/>
                </a:cubicBezTo>
                <a:lnTo>
                  <a:pt x="343340" y="71955"/>
                </a:lnTo>
                <a:lnTo>
                  <a:pt x="451947" y="55771"/>
                </a:lnTo>
                <a:lnTo>
                  <a:pt x="480681" y="50638"/>
                </a:lnTo>
                <a:lnTo>
                  <a:pt x="500476" y="51097"/>
                </a:lnTo>
                <a:cubicBezTo>
                  <a:pt x="614729" y="49684"/>
                  <a:pt x="728933" y="43772"/>
                  <a:pt x="843024" y="32056"/>
                </a:cubicBezTo>
                <a:cubicBezTo>
                  <a:pt x="1123212" y="7156"/>
                  <a:pt x="1404499" y="3566"/>
                  <a:pt x="1685086" y="21332"/>
                </a:cubicBezTo>
                <a:cubicBezTo>
                  <a:pt x="1938623" y="33688"/>
                  <a:pt x="2191759" y="64000"/>
                  <a:pt x="2445896" y="38121"/>
                </a:cubicBezTo>
                <a:cubicBezTo>
                  <a:pt x="2489616" y="33690"/>
                  <a:pt x="2532937" y="26111"/>
                  <a:pt x="2576333" y="19030"/>
                </a:cubicBezTo>
                <a:lnTo>
                  <a:pt x="2696353" y="4251"/>
                </a:lnTo>
                <a:lnTo>
                  <a:pt x="2745536" y="5232"/>
                </a:lnTo>
                <a:cubicBezTo>
                  <a:pt x="2818993" y="6452"/>
                  <a:pt x="2887864" y="7004"/>
                  <a:pt x="2947014" y="5793"/>
                </a:cubicBezTo>
                <a:cubicBezTo>
                  <a:pt x="3006163" y="4584"/>
                  <a:pt x="3060036" y="3178"/>
                  <a:pt x="3110399" y="1949"/>
                </a:cubicBezTo>
                <a:lnTo>
                  <a:pt x="3199002" y="221"/>
                </a:lnTo>
                <a:lnTo>
                  <a:pt x="3325015" y="3583"/>
                </a:lnTo>
                <a:cubicBezTo>
                  <a:pt x="3530714" y="12997"/>
                  <a:pt x="3736239" y="28910"/>
                  <a:pt x="3941762" y="43248"/>
                </a:cubicBezTo>
                <a:cubicBezTo>
                  <a:pt x="4091489" y="53739"/>
                  <a:pt x="4241215" y="66563"/>
                  <a:pt x="4390942" y="37886"/>
                </a:cubicBezTo>
                <a:cubicBezTo>
                  <a:pt x="4517292" y="15154"/>
                  <a:pt x="4645537" y="10467"/>
                  <a:pt x="4772844" y="23896"/>
                </a:cubicBezTo>
                <a:cubicBezTo>
                  <a:pt x="4885597" y="37327"/>
                  <a:pt x="4999052" y="40520"/>
                  <a:pt x="5112224" y="33456"/>
                </a:cubicBezTo>
                <a:lnTo>
                  <a:pt x="5477482" y="6922"/>
                </a:lnTo>
                <a:lnTo>
                  <a:pt x="5517883" y="7607"/>
                </a:lnTo>
                <a:lnTo>
                  <a:pt x="5555683" y="6426"/>
                </a:lnTo>
                <a:cubicBezTo>
                  <a:pt x="5626335" y="3737"/>
                  <a:pt x="5704795" y="995"/>
                  <a:pt x="5791061" y="218"/>
                </a:cubicBezTo>
                <a:close/>
              </a:path>
            </a:pathLst>
          </a:cu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484DB3E-3325-E8AE-779C-5FA24D45367C}"/>
              </a:ext>
            </a:extLst>
          </p:cNvPr>
          <p:cNvPicPr>
            <a:picLocks noChangeAspect="1"/>
          </p:cNvPicPr>
          <p:nvPr/>
        </p:nvPicPr>
        <p:blipFill>
          <a:blip r:embed="rId4"/>
          <a:stretch>
            <a:fillRect/>
          </a:stretch>
        </p:blipFill>
        <p:spPr>
          <a:xfrm>
            <a:off x="8609223" y="973135"/>
            <a:ext cx="2939774" cy="5563082"/>
          </a:xfrm>
          <a:prstGeom prst="rect">
            <a:avLst/>
          </a:prstGeom>
        </p:spPr>
      </p:pic>
      <p:pic>
        <p:nvPicPr>
          <p:cNvPr id="6" name="Picture 5">
            <a:extLst>
              <a:ext uri="{FF2B5EF4-FFF2-40B4-BE49-F238E27FC236}">
                <a16:creationId xmlns:a16="http://schemas.microsoft.com/office/drawing/2014/main" id="{C8F1F774-05CA-8FBC-1EA7-0460295EB5B8}"/>
              </a:ext>
            </a:extLst>
          </p:cNvPr>
          <p:cNvPicPr>
            <a:picLocks noChangeAspect="1"/>
          </p:cNvPicPr>
          <p:nvPr/>
        </p:nvPicPr>
        <p:blipFill>
          <a:blip r:embed="rId5"/>
          <a:stretch>
            <a:fillRect/>
          </a:stretch>
        </p:blipFill>
        <p:spPr>
          <a:xfrm>
            <a:off x="7415408" y="1010713"/>
            <a:ext cx="1261833" cy="5578323"/>
          </a:xfrm>
          <a:prstGeom prst="rect">
            <a:avLst/>
          </a:prstGeom>
        </p:spPr>
      </p:pic>
    </p:spTree>
    <p:extLst>
      <p:ext uri="{BB962C8B-B14F-4D97-AF65-F5344CB8AC3E}">
        <p14:creationId xmlns:p14="http://schemas.microsoft.com/office/powerpoint/2010/main" val="1422678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37C5621-AA8E-B771-9082-CFD28408E182}"/>
              </a:ext>
            </a:extLst>
          </p:cNvPr>
          <p:cNvGraphicFramePr>
            <a:graphicFrameLocks noGrp="1"/>
          </p:cNvGraphicFramePr>
          <p:nvPr>
            <p:extLst>
              <p:ext uri="{D42A27DB-BD31-4B8C-83A1-F6EECF244321}">
                <p14:modId xmlns:p14="http://schemas.microsoft.com/office/powerpoint/2010/main" val="1045434280"/>
              </p:ext>
            </p:extLst>
          </p:nvPr>
        </p:nvGraphicFramePr>
        <p:xfrm>
          <a:off x="617395" y="379589"/>
          <a:ext cx="10957210" cy="1249680"/>
        </p:xfrm>
        <a:graphic>
          <a:graphicData uri="http://schemas.openxmlformats.org/drawingml/2006/table">
            <a:tbl>
              <a:tblPr firstRow="1" bandRow="1">
                <a:tableStyleId>{5C22544A-7EE6-4342-B048-85BDC9FD1C3A}</a:tableStyleId>
              </a:tblPr>
              <a:tblGrid>
                <a:gridCol w="996110">
                  <a:extLst>
                    <a:ext uri="{9D8B030D-6E8A-4147-A177-3AD203B41FA5}">
                      <a16:colId xmlns:a16="http://schemas.microsoft.com/office/drawing/2014/main" val="453534644"/>
                    </a:ext>
                  </a:extLst>
                </a:gridCol>
                <a:gridCol w="996110">
                  <a:extLst>
                    <a:ext uri="{9D8B030D-6E8A-4147-A177-3AD203B41FA5}">
                      <a16:colId xmlns:a16="http://schemas.microsoft.com/office/drawing/2014/main" val="1109213289"/>
                    </a:ext>
                  </a:extLst>
                </a:gridCol>
                <a:gridCol w="996110">
                  <a:extLst>
                    <a:ext uri="{9D8B030D-6E8A-4147-A177-3AD203B41FA5}">
                      <a16:colId xmlns:a16="http://schemas.microsoft.com/office/drawing/2014/main" val="1923900769"/>
                    </a:ext>
                  </a:extLst>
                </a:gridCol>
                <a:gridCol w="996110">
                  <a:extLst>
                    <a:ext uri="{9D8B030D-6E8A-4147-A177-3AD203B41FA5}">
                      <a16:colId xmlns:a16="http://schemas.microsoft.com/office/drawing/2014/main" val="3551355401"/>
                    </a:ext>
                  </a:extLst>
                </a:gridCol>
                <a:gridCol w="996110">
                  <a:extLst>
                    <a:ext uri="{9D8B030D-6E8A-4147-A177-3AD203B41FA5}">
                      <a16:colId xmlns:a16="http://schemas.microsoft.com/office/drawing/2014/main" val="3856643456"/>
                    </a:ext>
                  </a:extLst>
                </a:gridCol>
                <a:gridCol w="996110">
                  <a:extLst>
                    <a:ext uri="{9D8B030D-6E8A-4147-A177-3AD203B41FA5}">
                      <a16:colId xmlns:a16="http://schemas.microsoft.com/office/drawing/2014/main" val="2320486089"/>
                    </a:ext>
                  </a:extLst>
                </a:gridCol>
                <a:gridCol w="996110">
                  <a:extLst>
                    <a:ext uri="{9D8B030D-6E8A-4147-A177-3AD203B41FA5}">
                      <a16:colId xmlns:a16="http://schemas.microsoft.com/office/drawing/2014/main" val="166513101"/>
                    </a:ext>
                  </a:extLst>
                </a:gridCol>
                <a:gridCol w="996110">
                  <a:extLst>
                    <a:ext uri="{9D8B030D-6E8A-4147-A177-3AD203B41FA5}">
                      <a16:colId xmlns:a16="http://schemas.microsoft.com/office/drawing/2014/main" val="2534450569"/>
                    </a:ext>
                  </a:extLst>
                </a:gridCol>
                <a:gridCol w="996110">
                  <a:extLst>
                    <a:ext uri="{9D8B030D-6E8A-4147-A177-3AD203B41FA5}">
                      <a16:colId xmlns:a16="http://schemas.microsoft.com/office/drawing/2014/main" val="836944841"/>
                    </a:ext>
                  </a:extLst>
                </a:gridCol>
                <a:gridCol w="996110">
                  <a:extLst>
                    <a:ext uri="{9D8B030D-6E8A-4147-A177-3AD203B41FA5}">
                      <a16:colId xmlns:a16="http://schemas.microsoft.com/office/drawing/2014/main" val="1650362587"/>
                    </a:ext>
                  </a:extLst>
                </a:gridCol>
                <a:gridCol w="996110">
                  <a:extLst>
                    <a:ext uri="{9D8B030D-6E8A-4147-A177-3AD203B41FA5}">
                      <a16:colId xmlns:a16="http://schemas.microsoft.com/office/drawing/2014/main" val="1356731316"/>
                    </a:ext>
                  </a:extLst>
                </a:gridCol>
              </a:tblGrid>
              <a:tr h="624840">
                <a:tc>
                  <a:txBody>
                    <a:bodyPr/>
                    <a:lstStyle/>
                    <a:p>
                      <a:r>
                        <a:rPr lang="en-GB" dirty="0"/>
                        <a:t>Subject 1</a:t>
                      </a:r>
                      <a:endParaRPr lang="en-US" dirty="0"/>
                    </a:p>
                  </a:txBody>
                  <a:tcPr/>
                </a:tc>
                <a:tc>
                  <a:txBody>
                    <a:bodyPr/>
                    <a:lstStyle/>
                    <a:p>
                      <a:r>
                        <a:rPr lang="en-GB" dirty="0"/>
                        <a:t>Subject 2</a:t>
                      </a:r>
                      <a:endParaRPr lang="en-US" dirty="0"/>
                    </a:p>
                  </a:txBody>
                  <a:tcPr/>
                </a:tc>
                <a:tc>
                  <a:txBody>
                    <a:bodyPr/>
                    <a:lstStyle/>
                    <a:p>
                      <a:r>
                        <a:rPr lang="en-GB" dirty="0"/>
                        <a:t>Subject 3</a:t>
                      </a:r>
                      <a:endParaRPr lang="en-US" dirty="0"/>
                    </a:p>
                  </a:txBody>
                  <a:tcPr/>
                </a:tc>
                <a:tc>
                  <a:txBody>
                    <a:bodyPr/>
                    <a:lstStyle/>
                    <a:p>
                      <a:r>
                        <a:rPr lang="en-GB" dirty="0"/>
                        <a:t>Subject 4</a:t>
                      </a:r>
                      <a:endParaRPr lang="en-US" dirty="0"/>
                    </a:p>
                  </a:txBody>
                  <a:tcPr/>
                </a:tc>
                <a:tc>
                  <a:txBody>
                    <a:bodyPr/>
                    <a:lstStyle/>
                    <a:p>
                      <a:r>
                        <a:rPr lang="en-GB" dirty="0"/>
                        <a:t>Subject 5</a:t>
                      </a:r>
                      <a:endParaRPr lang="en-US" dirty="0"/>
                    </a:p>
                  </a:txBody>
                  <a:tcPr/>
                </a:tc>
                <a:tc>
                  <a:txBody>
                    <a:bodyPr/>
                    <a:lstStyle/>
                    <a:p>
                      <a:r>
                        <a:rPr lang="en-GB" dirty="0"/>
                        <a:t>Subject 6</a:t>
                      </a:r>
                      <a:endParaRPr lang="en-US" dirty="0"/>
                    </a:p>
                  </a:txBody>
                  <a:tcPr/>
                </a:tc>
                <a:tc>
                  <a:txBody>
                    <a:bodyPr/>
                    <a:lstStyle/>
                    <a:p>
                      <a:r>
                        <a:rPr lang="en-GB" dirty="0"/>
                        <a:t>Subject 7</a:t>
                      </a:r>
                      <a:endParaRPr lang="en-US" dirty="0"/>
                    </a:p>
                  </a:txBody>
                  <a:tcPr/>
                </a:tc>
                <a:tc>
                  <a:txBody>
                    <a:bodyPr/>
                    <a:lstStyle/>
                    <a:p>
                      <a:r>
                        <a:rPr lang="en-GB" dirty="0"/>
                        <a:t>Subject 8</a:t>
                      </a:r>
                      <a:endParaRPr lang="en-US" dirty="0"/>
                    </a:p>
                  </a:txBody>
                  <a:tcPr/>
                </a:tc>
                <a:tc>
                  <a:txBody>
                    <a:bodyPr/>
                    <a:lstStyle/>
                    <a:p>
                      <a:r>
                        <a:rPr lang="en-GB" dirty="0"/>
                        <a:t>Subject 9</a:t>
                      </a:r>
                      <a:endParaRPr lang="en-US" dirty="0"/>
                    </a:p>
                  </a:txBody>
                  <a:tcPr/>
                </a:tc>
                <a:tc>
                  <a:txBody>
                    <a:bodyPr/>
                    <a:lstStyle/>
                    <a:p>
                      <a:r>
                        <a:rPr lang="en-GB" dirty="0"/>
                        <a:t>Subject 10</a:t>
                      </a:r>
                      <a:endParaRPr lang="en-US" dirty="0"/>
                    </a:p>
                  </a:txBody>
                  <a:tcPr/>
                </a:tc>
                <a:tc>
                  <a:txBody>
                    <a:bodyPr/>
                    <a:lstStyle/>
                    <a:p>
                      <a:r>
                        <a:rPr lang="en-GB" dirty="0"/>
                        <a:t>Subject 11</a:t>
                      </a:r>
                      <a:endParaRPr lang="en-US" dirty="0"/>
                    </a:p>
                  </a:txBody>
                  <a:tcPr/>
                </a:tc>
                <a:extLst>
                  <a:ext uri="{0D108BD9-81ED-4DB2-BD59-A6C34878D82A}">
                    <a16:rowId xmlns:a16="http://schemas.microsoft.com/office/drawing/2014/main" val="758708446"/>
                  </a:ext>
                </a:extLst>
              </a:tr>
              <a:tr h="62484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299974495"/>
                  </a:ext>
                </a:extLst>
              </a:tr>
            </a:tbl>
          </a:graphicData>
        </a:graphic>
      </p:graphicFrame>
      <p:graphicFrame>
        <p:nvGraphicFramePr>
          <p:cNvPr id="4" name="Table 3">
            <a:extLst>
              <a:ext uri="{FF2B5EF4-FFF2-40B4-BE49-F238E27FC236}">
                <a16:creationId xmlns:a16="http://schemas.microsoft.com/office/drawing/2014/main" id="{6EF95FEE-0388-0B17-E3B0-679BE8EC1C9F}"/>
              </a:ext>
            </a:extLst>
          </p:cNvPr>
          <p:cNvGraphicFramePr>
            <a:graphicFrameLocks noGrp="1"/>
          </p:cNvGraphicFramePr>
          <p:nvPr>
            <p:extLst>
              <p:ext uri="{D42A27DB-BD31-4B8C-83A1-F6EECF244321}">
                <p14:modId xmlns:p14="http://schemas.microsoft.com/office/powerpoint/2010/main" val="639046075"/>
              </p:ext>
            </p:extLst>
          </p:nvPr>
        </p:nvGraphicFramePr>
        <p:xfrm>
          <a:off x="1807221" y="2180728"/>
          <a:ext cx="8127999" cy="291084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4271033238"/>
                    </a:ext>
                  </a:extLst>
                </a:gridCol>
                <a:gridCol w="2709333">
                  <a:extLst>
                    <a:ext uri="{9D8B030D-6E8A-4147-A177-3AD203B41FA5}">
                      <a16:colId xmlns:a16="http://schemas.microsoft.com/office/drawing/2014/main" val="547384807"/>
                    </a:ext>
                  </a:extLst>
                </a:gridCol>
                <a:gridCol w="2709333">
                  <a:extLst>
                    <a:ext uri="{9D8B030D-6E8A-4147-A177-3AD203B41FA5}">
                      <a16:colId xmlns:a16="http://schemas.microsoft.com/office/drawing/2014/main" val="3798633815"/>
                    </a:ext>
                  </a:extLst>
                </a:gridCol>
              </a:tblGrid>
              <a:tr h="624840">
                <a:tc>
                  <a:txBody>
                    <a:bodyPr/>
                    <a:lstStyle/>
                    <a:p>
                      <a:r>
                        <a:rPr lang="en-GB" dirty="0"/>
                        <a:t>Subject 1	</a:t>
                      </a:r>
                      <a:endParaRPr lang="en-US" dirty="0"/>
                    </a:p>
                  </a:txBody>
                  <a:tcPr/>
                </a:tc>
                <a:tc>
                  <a:txBody>
                    <a:bodyPr/>
                    <a:lstStyle/>
                    <a:p>
                      <a:r>
                        <a:rPr lang="en-GB" dirty="0"/>
                        <a:t>Subject 2</a:t>
                      </a:r>
                      <a:endParaRPr lang="en-US" dirty="0"/>
                    </a:p>
                  </a:txBody>
                  <a:tcPr/>
                </a:tc>
                <a:tc>
                  <a:txBody>
                    <a:bodyPr/>
                    <a:lstStyle/>
                    <a:p>
                      <a:r>
                        <a:rPr lang="en-GB" dirty="0"/>
                        <a:t>Subject 3</a:t>
                      </a:r>
                      <a:endParaRPr lang="en-US" dirty="0"/>
                    </a:p>
                  </a:txBody>
                  <a:tcPr/>
                </a:tc>
                <a:extLst>
                  <a:ext uri="{0D108BD9-81ED-4DB2-BD59-A6C34878D82A}">
                    <a16:rowId xmlns:a16="http://schemas.microsoft.com/office/drawing/2014/main" val="1976284032"/>
                  </a:ext>
                </a:extLst>
              </a:tr>
              <a:tr h="624840">
                <a:tc>
                  <a: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179573330"/>
                  </a:ext>
                </a:extLst>
              </a:tr>
            </a:tbl>
          </a:graphicData>
        </a:graphic>
      </p:graphicFrame>
    </p:spTree>
    <p:extLst>
      <p:ext uri="{BB962C8B-B14F-4D97-AF65-F5344CB8AC3E}">
        <p14:creationId xmlns:p14="http://schemas.microsoft.com/office/powerpoint/2010/main" val="8040913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7"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5129" name="Rectangle 512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Rectangle 6">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27432"/>
          </a:xfrm>
          <a:custGeom>
            <a:avLst/>
            <a:gdLst>
              <a:gd name="connsiteX0" fmla="*/ 0 w 3474720"/>
              <a:gd name="connsiteY0" fmla="*/ 0 h 27432"/>
              <a:gd name="connsiteX1" fmla="*/ 660197 w 3474720"/>
              <a:gd name="connsiteY1" fmla="*/ 0 h 27432"/>
              <a:gd name="connsiteX2" fmla="*/ 1355141 w 3474720"/>
              <a:gd name="connsiteY2" fmla="*/ 0 h 27432"/>
              <a:gd name="connsiteX3" fmla="*/ 2084832 w 3474720"/>
              <a:gd name="connsiteY3" fmla="*/ 0 h 27432"/>
              <a:gd name="connsiteX4" fmla="*/ 2814523 w 3474720"/>
              <a:gd name="connsiteY4" fmla="*/ 0 h 27432"/>
              <a:gd name="connsiteX5" fmla="*/ 3474720 w 3474720"/>
              <a:gd name="connsiteY5" fmla="*/ 0 h 27432"/>
              <a:gd name="connsiteX6" fmla="*/ 3474720 w 3474720"/>
              <a:gd name="connsiteY6" fmla="*/ 27432 h 27432"/>
              <a:gd name="connsiteX7" fmla="*/ 2710282 w 3474720"/>
              <a:gd name="connsiteY7" fmla="*/ 27432 h 27432"/>
              <a:gd name="connsiteX8" fmla="*/ 1945843 w 3474720"/>
              <a:gd name="connsiteY8" fmla="*/ 27432 h 27432"/>
              <a:gd name="connsiteX9" fmla="*/ 1250899 w 3474720"/>
              <a:gd name="connsiteY9" fmla="*/ 27432 h 27432"/>
              <a:gd name="connsiteX10" fmla="*/ 0 w 3474720"/>
              <a:gd name="connsiteY10" fmla="*/ 27432 h 27432"/>
              <a:gd name="connsiteX11" fmla="*/ 0 w 3474720"/>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4720" h="27432" fill="none" extrusionOk="0">
                <a:moveTo>
                  <a:pt x="0" y="0"/>
                </a:moveTo>
                <a:cubicBezTo>
                  <a:pt x="307185" y="-8713"/>
                  <a:pt x="392307" y="-13121"/>
                  <a:pt x="660197" y="0"/>
                </a:cubicBezTo>
                <a:cubicBezTo>
                  <a:pt x="928087" y="13121"/>
                  <a:pt x="1167029" y="-2668"/>
                  <a:pt x="1355141" y="0"/>
                </a:cubicBezTo>
                <a:cubicBezTo>
                  <a:pt x="1543253" y="2668"/>
                  <a:pt x="1739408" y="-6709"/>
                  <a:pt x="2084832" y="0"/>
                </a:cubicBezTo>
                <a:cubicBezTo>
                  <a:pt x="2430256" y="6709"/>
                  <a:pt x="2538889" y="29706"/>
                  <a:pt x="2814523" y="0"/>
                </a:cubicBezTo>
                <a:cubicBezTo>
                  <a:pt x="3090157" y="-29706"/>
                  <a:pt x="3152920" y="-15446"/>
                  <a:pt x="3474720" y="0"/>
                </a:cubicBezTo>
                <a:cubicBezTo>
                  <a:pt x="3473554" y="7395"/>
                  <a:pt x="3474765" y="21864"/>
                  <a:pt x="3474720" y="27432"/>
                </a:cubicBezTo>
                <a:cubicBezTo>
                  <a:pt x="3275380" y="12730"/>
                  <a:pt x="2958934" y="10130"/>
                  <a:pt x="2710282" y="27432"/>
                </a:cubicBezTo>
                <a:cubicBezTo>
                  <a:pt x="2461630" y="44734"/>
                  <a:pt x="2131168" y="43757"/>
                  <a:pt x="1945843" y="27432"/>
                </a:cubicBezTo>
                <a:cubicBezTo>
                  <a:pt x="1760518" y="11107"/>
                  <a:pt x="1444829" y="-3738"/>
                  <a:pt x="1250899" y="27432"/>
                </a:cubicBezTo>
                <a:cubicBezTo>
                  <a:pt x="1056969" y="58602"/>
                  <a:pt x="444992" y="52761"/>
                  <a:pt x="0" y="27432"/>
                </a:cubicBezTo>
                <a:cubicBezTo>
                  <a:pt x="-503" y="20663"/>
                  <a:pt x="1168" y="5855"/>
                  <a:pt x="0" y="0"/>
                </a:cubicBezTo>
                <a:close/>
              </a:path>
              <a:path w="3474720" h="27432" stroke="0" extrusionOk="0">
                <a:moveTo>
                  <a:pt x="0" y="0"/>
                </a:moveTo>
                <a:cubicBezTo>
                  <a:pt x="300114" y="-5103"/>
                  <a:pt x="525093" y="-25284"/>
                  <a:pt x="660197" y="0"/>
                </a:cubicBezTo>
                <a:cubicBezTo>
                  <a:pt x="795301" y="25284"/>
                  <a:pt x="1023172" y="17955"/>
                  <a:pt x="1250899" y="0"/>
                </a:cubicBezTo>
                <a:cubicBezTo>
                  <a:pt x="1478626" y="-17955"/>
                  <a:pt x="1782079" y="-27844"/>
                  <a:pt x="2015338" y="0"/>
                </a:cubicBezTo>
                <a:cubicBezTo>
                  <a:pt x="2248597" y="27844"/>
                  <a:pt x="2491007" y="27648"/>
                  <a:pt x="2675534" y="0"/>
                </a:cubicBezTo>
                <a:cubicBezTo>
                  <a:pt x="2860061" y="-27648"/>
                  <a:pt x="3088679" y="-3661"/>
                  <a:pt x="3474720" y="0"/>
                </a:cubicBezTo>
                <a:cubicBezTo>
                  <a:pt x="3474913" y="12649"/>
                  <a:pt x="3473732" y="17989"/>
                  <a:pt x="3474720" y="27432"/>
                </a:cubicBezTo>
                <a:cubicBezTo>
                  <a:pt x="3317198" y="15714"/>
                  <a:pt x="2959205" y="52182"/>
                  <a:pt x="2779776" y="27432"/>
                </a:cubicBezTo>
                <a:cubicBezTo>
                  <a:pt x="2600347" y="2682"/>
                  <a:pt x="2382660" y="-684"/>
                  <a:pt x="2015338" y="27432"/>
                </a:cubicBezTo>
                <a:cubicBezTo>
                  <a:pt x="1648016" y="55548"/>
                  <a:pt x="1641073" y="39646"/>
                  <a:pt x="1424635" y="27432"/>
                </a:cubicBezTo>
                <a:cubicBezTo>
                  <a:pt x="1208197" y="15218"/>
                  <a:pt x="1021559" y="15893"/>
                  <a:pt x="729691" y="27432"/>
                </a:cubicBezTo>
                <a:cubicBezTo>
                  <a:pt x="437823" y="38971"/>
                  <a:pt x="153856" y="-2647"/>
                  <a:pt x="0" y="27432"/>
                </a:cubicBezTo>
                <a:cubicBezTo>
                  <a:pt x="1300" y="19678"/>
                  <a:pt x="-86" y="12044"/>
                  <a:pt x="0" y="0"/>
                </a:cubicBezTo>
                <a:close/>
              </a:path>
            </a:pathLst>
          </a:custGeom>
          <a:solidFill>
            <a:srgbClr val="FF5D50"/>
          </a:solidFill>
          <a:ln w="38100" cap="rnd">
            <a:solidFill>
              <a:srgbClr val="FF5D50"/>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Create a free revision timetable with Get Revising. Get organised for ...">
            <a:extLst>
              <a:ext uri="{FF2B5EF4-FFF2-40B4-BE49-F238E27FC236}">
                <a16:creationId xmlns:a16="http://schemas.microsoft.com/office/drawing/2014/main" id="{EB66DEF3-CB0C-3A8A-B34C-B56ED47C9EB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35" r="4799"/>
          <a:stretch/>
        </p:blipFill>
        <p:spPr bwMode="auto">
          <a:xfrm>
            <a:off x="4672638" y="113257"/>
            <a:ext cx="3734014" cy="3722731"/>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E9728F9-10DC-1300-3708-740410EA78EE}"/>
              </a:ext>
            </a:extLst>
          </p:cNvPr>
          <p:cNvSpPr txBox="1"/>
          <p:nvPr/>
        </p:nvSpPr>
        <p:spPr>
          <a:xfrm>
            <a:off x="8762246" y="357546"/>
            <a:ext cx="6096000" cy="1200329"/>
          </a:xfrm>
          <a:prstGeom prst="rect">
            <a:avLst/>
          </a:prstGeom>
          <a:noFill/>
        </p:spPr>
        <p:txBody>
          <a:bodyPr wrap="square">
            <a:spAutoFit/>
          </a:bodyPr>
          <a:lstStyle/>
          <a:p>
            <a:r>
              <a:rPr lang="en-US" sz="7200" dirty="0"/>
              <a:t>Getrevising.com</a:t>
            </a:r>
            <a:endParaRPr lang="en-GB" sz="7200" dirty="0"/>
          </a:p>
        </p:txBody>
      </p:sp>
      <p:graphicFrame>
        <p:nvGraphicFramePr>
          <p:cNvPr id="7" name="Table 6">
            <a:extLst>
              <a:ext uri="{FF2B5EF4-FFF2-40B4-BE49-F238E27FC236}">
                <a16:creationId xmlns:a16="http://schemas.microsoft.com/office/drawing/2014/main" id="{C41C35ED-E278-F481-61C9-77B7A1A3ED7A}"/>
              </a:ext>
            </a:extLst>
          </p:cNvPr>
          <p:cNvGraphicFramePr>
            <a:graphicFrameLocks noGrp="1"/>
          </p:cNvGraphicFramePr>
          <p:nvPr>
            <p:extLst>
              <p:ext uri="{D42A27DB-BD31-4B8C-83A1-F6EECF244321}">
                <p14:modId xmlns:p14="http://schemas.microsoft.com/office/powerpoint/2010/main" val="3146075643"/>
              </p:ext>
            </p:extLst>
          </p:nvPr>
        </p:nvGraphicFramePr>
        <p:xfrm>
          <a:off x="4672638" y="4097314"/>
          <a:ext cx="7172695" cy="2499360"/>
        </p:xfrm>
        <a:graphic>
          <a:graphicData uri="http://schemas.openxmlformats.org/drawingml/2006/table">
            <a:tbl>
              <a:tblPr firstRow="1" bandRow="1">
                <a:tableStyleId>{5C22544A-7EE6-4342-B048-85BDC9FD1C3A}</a:tableStyleId>
              </a:tblPr>
              <a:tblGrid>
                <a:gridCol w="1434539">
                  <a:extLst>
                    <a:ext uri="{9D8B030D-6E8A-4147-A177-3AD203B41FA5}">
                      <a16:colId xmlns:a16="http://schemas.microsoft.com/office/drawing/2014/main" val="3532979891"/>
                    </a:ext>
                  </a:extLst>
                </a:gridCol>
                <a:gridCol w="1434539">
                  <a:extLst>
                    <a:ext uri="{9D8B030D-6E8A-4147-A177-3AD203B41FA5}">
                      <a16:colId xmlns:a16="http://schemas.microsoft.com/office/drawing/2014/main" val="194458556"/>
                    </a:ext>
                  </a:extLst>
                </a:gridCol>
                <a:gridCol w="1434539">
                  <a:extLst>
                    <a:ext uri="{9D8B030D-6E8A-4147-A177-3AD203B41FA5}">
                      <a16:colId xmlns:a16="http://schemas.microsoft.com/office/drawing/2014/main" val="2297345500"/>
                    </a:ext>
                  </a:extLst>
                </a:gridCol>
                <a:gridCol w="1434539">
                  <a:extLst>
                    <a:ext uri="{9D8B030D-6E8A-4147-A177-3AD203B41FA5}">
                      <a16:colId xmlns:a16="http://schemas.microsoft.com/office/drawing/2014/main" val="853237514"/>
                    </a:ext>
                  </a:extLst>
                </a:gridCol>
                <a:gridCol w="1434539">
                  <a:extLst>
                    <a:ext uri="{9D8B030D-6E8A-4147-A177-3AD203B41FA5}">
                      <a16:colId xmlns:a16="http://schemas.microsoft.com/office/drawing/2014/main" val="2742426393"/>
                    </a:ext>
                  </a:extLst>
                </a:gridCol>
              </a:tblGrid>
              <a:tr h="624840">
                <a:tc>
                  <a:txBody>
                    <a:bodyPr/>
                    <a:lstStyle/>
                    <a:p>
                      <a:pPr algn="ctr"/>
                      <a:r>
                        <a:rPr lang="en-GB" sz="2900" dirty="0"/>
                        <a:t>Monday</a:t>
                      </a:r>
                      <a:endParaRPr lang="en-US" sz="2900" dirty="0"/>
                    </a:p>
                  </a:txBody>
                  <a:tcPr/>
                </a:tc>
                <a:tc>
                  <a:txBody>
                    <a:bodyPr/>
                    <a:lstStyle/>
                    <a:p>
                      <a:pPr algn="ctr"/>
                      <a:r>
                        <a:rPr lang="en-GB" sz="2900" dirty="0"/>
                        <a:t>Tuesday</a:t>
                      </a:r>
                      <a:endParaRPr lang="en-US" sz="2900" dirty="0"/>
                    </a:p>
                  </a:txBody>
                  <a:tcPr/>
                </a:tc>
                <a:tc>
                  <a:txBody>
                    <a:bodyPr/>
                    <a:lstStyle/>
                    <a:p>
                      <a:pPr algn="ctr"/>
                      <a:r>
                        <a:rPr lang="en-GB" sz="2900" dirty="0"/>
                        <a:t>Wednesday</a:t>
                      </a:r>
                      <a:endParaRPr lang="en-US" sz="2900" dirty="0"/>
                    </a:p>
                  </a:txBody>
                  <a:tcPr/>
                </a:tc>
                <a:tc>
                  <a:txBody>
                    <a:bodyPr/>
                    <a:lstStyle/>
                    <a:p>
                      <a:pPr algn="ctr"/>
                      <a:r>
                        <a:rPr lang="en-GB" sz="2900" dirty="0"/>
                        <a:t>Thursday</a:t>
                      </a:r>
                      <a:endParaRPr lang="en-US" sz="2900" dirty="0"/>
                    </a:p>
                  </a:txBody>
                  <a:tcPr/>
                </a:tc>
                <a:tc>
                  <a:txBody>
                    <a:bodyPr/>
                    <a:lstStyle/>
                    <a:p>
                      <a:pPr algn="ctr"/>
                      <a:r>
                        <a:rPr lang="en-GB" sz="2900" dirty="0"/>
                        <a:t>Friday </a:t>
                      </a:r>
                      <a:endParaRPr lang="en-US" sz="2900" dirty="0"/>
                    </a:p>
                  </a:txBody>
                  <a:tcPr/>
                </a:tc>
                <a:extLst>
                  <a:ext uri="{0D108BD9-81ED-4DB2-BD59-A6C34878D82A}">
                    <a16:rowId xmlns:a16="http://schemas.microsoft.com/office/drawing/2014/main" val="1386250606"/>
                  </a:ext>
                </a:extLst>
              </a:tr>
              <a:tr h="624840">
                <a:tc>
                  <a:txBody>
                    <a:bodyPr/>
                    <a:lstStyle/>
                    <a:p>
                      <a:pPr algn="ctr"/>
                      <a:r>
                        <a:rPr lang="en-GB" sz="2900" dirty="0"/>
                        <a:t>Biology </a:t>
                      </a:r>
                      <a:endParaRPr lang="en-US" sz="2900" dirty="0"/>
                    </a:p>
                  </a:txBody>
                  <a:tcPr/>
                </a:tc>
                <a:tc>
                  <a:txBody>
                    <a:bodyPr/>
                    <a:lstStyle/>
                    <a:p>
                      <a:pPr algn="ctr"/>
                      <a:r>
                        <a:rPr lang="en-GB" sz="2900" dirty="0"/>
                        <a:t>Art </a:t>
                      </a:r>
                      <a:endParaRPr lang="en-US" sz="2900" dirty="0"/>
                    </a:p>
                  </a:txBody>
                  <a:tcPr/>
                </a:tc>
                <a:tc>
                  <a:txBody>
                    <a:bodyPr/>
                    <a:lstStyle/>
                    <a:p>
                      <a:pPr algn="ctr"/>
                      <a:r>
                        <a:rPr lang="en-GB" sz="2600" b="1" dirty="0">
                          <a:solidFill>
                            <a:srgbClr val="002060"/>
                          </a:solidFill>
                          <a:latin typeface="ADLaM Display" panose="020F0502020204030204" pitchFamily="34" charset="0"/>
                        </a:rPr>
                        <a:t>History</a:t>
                      </a:r>
                      <a:r>
                        <a:rPr lang="en-GB" sz="3200" b="1" dirty="0">
                          <a:solidFill>
                            <a:srgbClr val="002060"/>
                          </a:solidFill>
                          <a:latin typeface="ADLaM Display" panose="020F0502020204030204" pitchFamily="34" charset="0"/>
                        </a:rPr>
                        <a:t> </a:t>
                      </a:r>
                      <a:endParaRPr lang="en-US" sz="2900" dirty="0"/>
                    </a:p>
                  </a:txBody>
                  <a:tcPr/>
                </a:tc>
                <a:tc>
                  <a:txBody>
                    <a:bodyPr/>
                    <a:lstStyle/>
                    <a:p>
                      <a:pPr algn="ctr"/>
                      <a:r>
                        <a:rPr lang="en-GB" sz="2900" dirty="0"/>
                        <a:t>History </a:t>
                      </a:r>
                      <a:endParaRPr lang="en-US" sz="2900" dirty="0"/>
                    </a:p>
                  </a:txBody>
                  <a:tcPr/>
                </a:tc>
                <a:tc>
                  <a:txBody>
                    <a:bodyPr/>
                    <a:lstStyle/>
                    <a:p>
                      <a:pPr algn="ctr"/>
                      <a:endParaRPr lang="en-US" sz="2900" dirty="0"/>
                    </a:p>
                  </a:txBody>
                  <a:tcPr/>
                </a:tc>
                <a:extLst>
                  <a:ext uri="{0D108BD9-81ED-4DB2-BD59-A6C34878D82A}">
                    <a16:rowId xmlns:a16="http://schemas.microsoft.com/office/drawing/2014/main" val="65812488"/>
                  </a:ext>
                </a:extLst>
              </a:tr>
              <a:tr h="624840">
                <a:tc>
                  <a:txBody>
                    <a:bodyPr/>
                    <a:lstStyle/>
                    <a:p>
                      <a:pPr algn="ctr"/>
                      <a:r>
                        <a:rPr lang="en-GB" sz="2900" dirty="0"/>
                        <a:t>Art </a:t>
                      </a:r>
                      <a:endParaRPr lang="en-US" sz="2900" dirty="0"/>
                    </a:p>
                  </a:txBody>
                  <a:tcPr/>
                </a:tc>
                <a:tc>
                  <a:txBody>
                    <a:bodyPr/>
                    <a:lstStyle/>
                    <a:p>
                      <a:pPr algn="ctr"/>
                      <a:endParaRPr lang="en-US" sz="2900" dirty="0"/>
                    </a:p>
                  </a:txBody>
                  <a:tcPr/>
                </a:tc>
                <a:tc>
                  <a:txBody>
                    <a:bodyPr/>
                    <a:lstStyle/>
                    <a:p>
                      <a:pPr algn="ctr"/>
                      <a:r>
                        <a:rPr lang="en-GB" sz="2900" dirty="0"/>
                        <a:t>Biology </a:t>
                      </a:r>
                      <a:endParaRPr lang="en-US" sz="2900" dirty="0"/>
                    </a:p>
                  </a:txBody>
                  <a:tcPr/>
                </a:tc>
                <a:tc>
                  <a:txBody>
                    <a:bodyPr/>
                    <a:lstStyle/>
                    <a:p>
                      <a:pPr algn="ctr"/>
                      <a:r>
                        <a:rPr lang="en-GB" sz="2900" dirty="0"/>
                        <a:t>Biology </a:t>
                      </a:r>
                      <a:endParaRPr lang="en-US" sz="2900" dirty="0"/>
                    </a:p>
                  </a:txBody>
                  <a:tcPr/>
                </a:tc>
                <a:tc>
                  <a:txBody>
                    <a:bodyPr/>
                    <a:lstStyle/>
                    <a:p>
                      <a:pPr algn="ctr"/>
                      <a:r>
                        <a:rPr lang="en-GB" sz="2900" dirty="0"/>
                        <a:t>History </a:t>
                      </a:r>
                    </a:p>
                  </a:txBody>
                  <a:tcPr/>
                </a:tc>
                <a:extLst>
                  <a:ext uri="{0D108BD9-81ED-4DB2-BD59-A6C34878D82A}">
                    <a16:rowId xmlns:a16="http://schemas.microsoft.com/office/drawing/2014/main" val="3147031986"/>
                  </a:ext>
                </a:extLst>
              </a:tr>
              <a:tr h="624840">
                <a:tc>
                  <a:txBody>
                    <a:bodyPr/>
                    <a:lstStyle/>
                    <a:p>
                      <a:pPr algn="ctr"/>
                      <a:r>
                        <a:rPr lang="en-GB" sz="2600" b="1" dirty="0">
                          <a:solidFill>
                            <a:srgbClr val="002060"/>
                          </a:solidFill>
                          <a:latin typeface="ADLaM Display" panose="020F0502020204030204" pitchFamily="34" charset="0"/>
                        </a:rPr>
                        <a:t>Biology</a:t>
                      </a:r>
                      <a:endParaRPr lang="en-US" sz="2600" b="1" dirty="0">
                        <a:solidFill>
                          <a:srgbClr val="002060"/>
                        </a:solidFill>
                        <a:latin typeface="ADLaM Display" panose="020F0502020204030204" pitchFamily="34" charset="0"/>
                      </a:endParaRPr>
                    </a:p>
                  </a:txBody>
                  <a:tcPr/>
                </a:tc>
                <a:tc>
                  <a:txBody>
                    <a:bodyPr/>
                    <a:lstStyle/>
                    <a:p>
                      <a:pPr algn="ctr"/>
                      <a:r>
                        <a:rPr lang="en-GB" sz="2900" dirty="0"/>
                        <a:t>History </a:t>
                      </a:r>
                      <a:endParaRPr lang="en-US" sz="2900" dirty="0"/>
                    </a:p>
                  </a:txBody>
                  <a:tcPr/>
                </a:tc>
                <a:tc>
                  <a:txBody>
                    <a:bodyPr/>
                    <a:lstStyle/>
                    <a:p>
                      <a:pPr algn="ctr"/>
                      <a:endParaRPr lang="en-US" sz="2900" dirty="0"/>
                    </a:p>
                  </a:txBody>
                  <a:tcPr/>
                </a:tc>
                <a:tc>
                  <a:txBody>
                    <a:bodyPr/>
                    <a:lstStyle/>
                    <a:p>
                      <a:pPr algn="ctr"/>
                      <a:r>
                        <a:rPr lang="en-GB" sz="2600" b="1" dirty="0">
                          <a:solidFill>
                            <a:srgbClr val="002060"/>
                          </a:solidFill>
                          <a:latin typeface="ADLaM Display" panose="020F0502020204030204" pitchFamily="34" charset="0"/>
                        </a:rPr>
                        <a:t>Art</a:t>
                      </a:r>
                      <a:endParaRPr lang="en-US" sz="2600" dirty="0"/>
                    </a:p>
                  </a:txBody>
                  <a:tcPr/>
                </a:tc>
                <a:tc>
                  <a:txBody>
                    <a:bodyPr/>
                    <a:lstStyle/>
                    <a:p>
                      <a:pPr algn="ctr"/>
                      <a:r>
                        <a:rPr lang="en-GB" sz="2900" dirty="0"/>
                        <a:t>Art </a:t>
                      </a:r>
                    </a:p>
                  </a:txBody>
                  <a:tcPr/>
                </a:tc>
                <a:extLst>
                  <a:ext uri="{0D108BD9-81ED-4DB2-BD59-A6C34878D82A}">
                    <a16:rowId xmlns:a16="http://schemas.microsoft.com/office/drawing/2014/main" val="1542690549"/>
                  </a:ext>
                </a:extLst>
              </a:tr>
            </a:tbl>
          </a:graphicData>
        </a:graphic>
      </p:graphicFrame>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679A0030-7BBA-3DE0-93D4-F7DF6DD3604A}"/>
                  </a:ext>
                </a:extLst>
              </p14:cNvPr>
              <p14:cNvContentPartPr/>
              <p14:nvPr/>
            </p14:nvContentPartPr>
            <p14:xfrm>
              <a:off x="5783863" y="2605244"/>
              <a:ext cx="3521160" cy="3382920"/>
            </p14:xfrm>
          </p:contentPart>
        </mc:Choice>
        <mc:Fallback xmlns="">
          <p:pic>
            <p:nvPicPr>
              <p:cNvPr id="10" name="Ink 9">
                <a:extLst>
                  <a:ext uri="{FF2B5EF4-FFF2-40B4-BE49-F238E27FC236}">
                    <a16:creationId xmlns:a16="http://schemas.microsoft.com/office/drawing/2014/main" id="{679A0030-7BBA-3DE0-93D4-F7DF6DD3604A}"/>
                  </a:ext>
                </a:extLst>
              </p:cNvPr>
              <p:cNvPicPr/>
              <p:nvPr/>
            </p:nvPicPr>
            <p:blipFill>
              <a:blip r:embed="rId5"/>
              <a:stretch>
                <a:fillRect/>
              </a:stretch>
            </p:blipFill>
            <p:spPr>
              <a:xfrm>
                <a:off x="5768743" y="2590124"/>
                <a:ext cx="3551760" cy="34131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Ink 10">
                <a:extLst>
                  <a:ext uri="{FF2B5EF4-FFF2-40B4-BE49-F238E27FC236}">
                    <a16:creationId xmlns:a16="http://schemas.microsoft.com/office/drawing/2014/main" id="{9EDC8D14-49DB-D141-D815-7F654183FFB4}"/>
                  </a:ext>
                </a:extLst>
              </p14:cNvPr>
              <p14:cNvContentPartPr/>
              <p14:nvPr/>
            </p14:nvContentPartPr>
            <p14:xfrm>
              <a:off x="9524983" y="2938604"/>
              <a:ext cx="591480" cy="3313800"/>
            </p14:xfrm>
          </p:contentPart>
        </mc:Choice>
        <mc:Fallback xmlns="">
          <p:pic>
            <p:nvPicPr>
              <p:cNvPr id="11" name="Ink 10">
                <a:extLst>
                  <a:ext uri="{FF2B5EF4-FFF2-40B4-BE49-F238E27FC236}">
                    <a16:creationId xmlns:a16="http://schemas.microsoft.com/office/drawing/2014/main" id="{9EDC8D14-49DB-D141-D815-7F654183FFB4}"/>
                  </a:ext>
                </a:extLst>
              </p:cNvPr>
              <p:cNvPicPr/>
              <p:nvPr/>
            </p:nvPicPr>
            <p:blipFill>
              <a:blip r:embed="rId7"/>
              <a:stretch>
                <a:fillRect/>
              </a:stretch>
            </p:blipFill>
            <p:spPr>
              <a:xfrm>
                <a:off x="9509503" y="2923124"/>
                <a:ext cx="622080" cy="33440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1" name="Ink 60">
                <a:extLst>
                  <a:ext uri="{FF2B5EF4-FFF2-40B4-BE49-F238E27FC236}">
                    <a16:creationId xmlns:a16="http://schemas.microsoft.com/office/drawing/2014/main" id="{F9379DAE-0B9F-2AB4-0D05-E34AAE84A3F4}"/>
                  </a:ext>
                </a:extLst>
              </p14:cNvPr>
              <p14:cNvContentPartPr/>
              <p14:nvPr/>
            </p14:nvContentPartPr>
            <p14:xfrm>
              <a:off x="9324313" y="2486876"/>
              <a:ext cx="94680" cy="5040"/>
            </p14:xfrm>
          </p:contentPart>
        </mc:Choice>
        <mc:Fallback xmlns="">
          <p:pic>
            <p:nvPicPr>
              <p:cNvPr id="61" name="Ink 60">
                <a:extLst>
                  <a:ext uri="{FF2B5EF4-FFF2-40B4-BE49-F238E27FC236}">
                    <a16:creationId xmlns:a16="http://schemas.microsoft.com/office/drawing/2014/main" id="{F9379DAE-0B9F-2AB4-0D05-E34AAE84A3F4}"/>
                  </a:ext>
                </a:extLst>
              </p:cNvPr>
              <p:cNvPicPr/>
              <p:nvPr/>
            </p:nvPicPr>
            <p:blipFill>
              <a:blip r:embed="rId9"/>
              <a:stretch>
                <a:fillRect/>
              </a:stretch>
            </p:blipFill>
            <p:spPr>
              <a:xfrm>
                <a:off x="9308833" y="2471396"/>
                <a:ext cx="125280" cy="356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123" name="Ink 5122">
                <a:extLst>
                  <a:ext uri="{FF2B5EF4-FFF2-40B4-BE49-F238E27FC236}">
                    <a16:creationId xmlns:a16="http://schemas.microsoft.com/office/drawing/2014/main" id="{106C49A7-06F6-DA93-11ED-D45C48A3A9E4}"/>
                  </a:ext>
                </a:extLst>
              </p14:cNvPr>
              <p14:cNvContentPartPr/>
              <p14:nvPr/>
            </p14:nvContentPartPr>
            <p14:xfrm>
              <a:off x="9529356" y="2412040"/>
              <a:ext cx="358200" cy="271080"/>
            </p14:xfrm>
          </p:contentPart>
        </mc:Choice>
        <mc:Fallback xmlns="">
          <p:pic>
            <p:nvPicPr>
              <p:cNvPr id="5123" name="Ink 5122">
                <a:extLst>
                  <a:ext uri="{FF2B5EF4-FFF2-40B4-BE49-F238E27FC236}">
                    <a16:creationId xmlns:a16="http://schemas.microsoft.com/office/drawing/2014/main" id="{106C49A7-06F6-DA93-11ED-D45C48A3A9E4}"/>
                  </a:ext>
                </a:extLst>
              </p:cNvPr>
              <p:cNvPicPr/>
              <p:nvPr/>
            </p:nvPicPr>
            <p:blipFill>
              <a:blip r:embed="rId11"/>
              <a:stretch>
                <a:fillRect/>
              </a:stretch>
            </p:blipFill>
            <p:spPr>
              <a:xfrm>
                <a:off x="9514236" y="2396940"/>
                <a:ext cx="388800" cy="3012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5145" name="Ink 5144">
                <a:extLst>
                  <a:ext uri="{FF2B5EF4-FFF2-40B4-BE49-F238E27FC236}">
                    <a16:creationId xmlns:a16="http://schemas.microsoft.com/office/drawing/2014/main" id="{99549068-034B-8EBE-36E3-BD93A001F25F}"/>
                  </a:ext>
                </a:extLst>
              </p14:cNvPr>
              <p14:cNvContentPartPr/>
              <p14:nvPr/>
            </p14:nvContentPartPr>
            <p14:xfrm>
              <a:off x="9972876" y="2357320"/>
              <a:ext cx="1761480" cy="258840"/>
            </p14:xfrm>
          </p:contentPart>
        </mc:Choice>
        <mc:Fallback xmlns="">
          <p:pic>
            <p:nvPicPr>
              <p:cNvPr id="5145" name="Ink 5144">
                <a:extLst>
                  <a:ext uri="{FF2B5EF4-FFF2-40B4-BE49-F238E27FC236}">
                    <a16:creationId xmlns:a16="http://schemas.microsoft.com/office/drawing/2014/main" id="{99549068-034B-8EBE-36E3-BD93A001F25F}"/>
                  </a:ext>
                </a:extLst>
              </p:cNvPr>
              <p:cNvPicPr/>
              <p:nvPr/>
            </p:nvPicPr>
            <p:blipFill>
              <a:blip r:embed="rId13"/>
              <a:stretch>
                <a:fillRect/>
              </a:stretch>
            </p:blipFill>
            <p:spPr>
              <a:xfrm>
                <a:off x="9957399" y="2342200"/>
                <a:ext cx="1791714" cy="2890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5168" name="Ink 5167">
                <a:extLst>
                  <a:ext uri="{FF2B5EF4-FFF2-40B4-BE49-F238E27FC236}">
                    <a16:creationId xmlns:a16="http://schemas.microsoft.com/office/drawing/2014/main" id="{1B3D03B3-EDB0-F848-3C53-E7341CB0A642}"/>
                  </a:ext>
                </a:extLst>
              </p14:cNvPr>
              <p14:cNvContentPartPr/>
              <p14:nvPr/>
            </p14:nvContentPartPr>
            <p14:xfrm>
              <a:off x="9321996" y="2701480"/>
              <a:ext cx="2689560" cy="240480"/>
            </p14:xfrm>
          </p:contentPart>
        </mc:Choice>
        <mc:Fallback xmlns="">
          <p:pic>
            <p:nvPicPr>
              <p:cNvPr id="5168" name="Ink 5167">
                <a:extLst>
                  <a:ext uri="{FF2B5EF4-FFF2-40B4-BE49-F238E27FC236}">
                    <a16:creationId xmlns:a16="http://schemas.microsoft.com/office/drawing/2014/main" id="{1B3D03B3-EDB0-F848-3C53-E7341CB0A642}"/>
                  </a:ext>
                </a:extLst>
              </p:cNvPr>
              <p:cNvPicPr/>
              <p:nvPr/>
            </p:nvPicPr>
            <p:blipFill>
              <a:blip r:embed="rId15"/>
              <a:stretch>
                <a:fillRect/>
              </a:stretch>
            </p:blipFill>
            <p:spPr>
              <a:xfrm>
                <a:off x="9306516" y="2686360"/>
                <a:ext cx="2720160" cy="2710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5190" name="Ink 5189">
                <a:extLst>
                  <a:ext uri="{FF2B5EF4-FFF2-40B4-BE49-F238E27FC236}">
                    <a16:creationId xmlns:a16="http://schemas.microsoft.com/office/drawing/2014/main" id="{DE307A10-8628-DED7-8BA1-7F67060E5ADE}"/>
                  </a:ext>
                </a:extLst>
              </p14:cNvPr>
              <p14:cNvContentPartPr/>
              <p14:nvPr/>
            </p14:nvContentPartPr>
            <p14:xfrm>
              <a:off x="9690996" y="2930080"/>
              <a:ext cx="2401560" cy="333000"/>
            </p14:xfrm>
          </p:contentPart>
        </mc:Choice>
        <mc:Fallback xmlns="">
          <p:pic>
            <p:nvPicPr>
              <p:cNvPr id="5190" name="Ink 5189">
                <a:extLst>
                  <a:ext uri="{FF2B5EF4-FFF2-40B4-BE49-F238E27FC236}">
                    <a16:creationId xmlns:a16="http://schemas.microsoft.com/office/drawing/2014/main" id="{DE307A10-8628-DED7-8BA1-7F67060E5ADE}"/>
                  </a:ext>
                </a:extLst>
              </p:cNvPr>
              <p:cNvPicPr/>
              <p:nvPr/>
            </p:nvPicPr>
            <p:blipFill>
              <a:blip r:embed="rId17"/>
              <a:stretch>
                <a:fillRect/>
              </a:stretch>
            </p:blipFill>
            <p:spPr>
              <a:xfrm>
                <a:off x="9675876" y="2914960"/>
                <a:ext cx="2432160" cy="3632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5213" name="Ink 5212">
                <a:extLst>
                  <a:ext uri="{FF2B5EF4-FFF2-40B4-BE49-F238E27FC236}">
                    <a16:creationId xmlns:a16="http://schemas.microsoft.com/office/drawing/2014/main" id="{2E3D8B32-E247-1BCA-9ED2-E603C418AD54}"/>
                  </a:ext>
                </a:extLst>
              </p14:cNvPr>
              <p14:cNvContentPartPr/>
              <p14:nvPr/>
            </p14:nvContentPartPr>
            <p14:xfrm>
              <a:off x="9806556" y="3276760"/>
              <a:ext cx="2149920" cy="500040"/>
            </p14:xfrm>
          </p:contentPart>
        </mc:Choice>
        <mc:Fallback xmlns="">
          <p:pic>
            <p:nvPicPr>
              <p:cNvPr id="5213" name="Ink 5212">
                <a:extLst>
                  <a:ext uri="{FF2B5EF4-FFF2-40B4-BE49-F238E27FC236}">
                    <a16:creationId xmlns:a16="http://schemas.microsoft.com/office/drawing/2014/main" id="{2E3D8B32-E247-1BCA-9ED2-E603C418AD54}"/>
                  </a:ext>
                </a:extLst>
              </p:cNvPr>
              <p:cNvPicPr/>
              <p:nvPr/>
            </p:nvPicPr>
            <p:blipFill>
              <a:blip r:embed="rId19"/>
              <a:stretch>
                <a:fillRect/>
              </a:stretch>
            </p:blipFill>
            <p:spPr>
              <a:xfrm>
                <a:off x="9791439" y="3261280"/>
                <a:ext cx="2180155" cy="5302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5219" name="Ink 5218">
                <a:extLst>
                  <a:ext uri="{FF2B5EF4-FFF2-40B4-BE49-F238E27FC236}">
                    <a16:creationId xmlns:a16="http://schemas.microsoft.com/office/drawing/2014/main" id="{BA06C837-2DC2-7FD8-5C48-5B58DB91981A}"/>
                  </a:ext>
                </a:extLst>
              </p14:cNvPr>
              <p14:cNvContentPartPr/>
              <p14:nvPr/>
            </p14:nvContentPartPr>
            <p14:xfrm>
              <a:off x="8725259" y="1463411"/>
              <a:ext cx="3422160" cy="840600"/>
            </p14:xfrm>
          </p:contentPart>
        </mc:Choice>
        <mc:Fallback xmlns="">
          <p:pic>
            <p:nvPicPr>
              <p:cNvPr id="5219" name="Ink 5218">
                <a:extLst>
                  <a:ext uri="{FF2B5EF4-FFF2-40B4-BE49-F238E27FC236}">
                    <a16:creationId xmlns:a16="http://schemas.microsoft.com/office/drawing/2014/main" id="{BA06C837-2DC2-7FD8-5C48-5B58DB91981A}"/>
                  </a:ext>
                </a:extLst>
              </p:cNvPr>
              <p:cNvPicPr/>
              <p:nvPr/>
            </p:nvPicPr>
            <p:blipFill>
              <a:blip r:embed="rId21"/>
              <a:stretch>
                <a:fillRect/>
              </a:stretch>
            </p:blipFill>
            <p:spPr>
              <a:xfrm>
                <a:off x="8689259" y="1391411"/>
                <a:ext cx="3493800" cy="9842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5228" name="Ink 5227">
                <a:extLst>
                  <a:ext uri="{FF2B5EF4-FFF2-40B4-BE49-F238E27FC236}">
                    <a16:creationId xmlns:a16="http://schemas.microsoft.com/office/drawing/2014/main" id="{91A9AD47-7A92-B32A-83C9-2D0E5EB81550}"/>
                  </a:ext>
                </a:extLst>
              </p14:cNvPr>
              <p14:cNvContentPartPr/>
              <p14:nvPr/>
            </p14:nvContentPartPr>
            <p14:xfrm>
              <a:off x="8610331" y="1479891"/>
              <a:ext cx="1229040" cy="212760"/>
            </p14:xfrm>
          </p:contentPart>
        </mc:Choice>
        <mc:Fallback xmlns="">
          <p:pic>
            <p:nvPicPr>
              <p:cNvPr id="5228" name="Ink 5227">
                <a:extLst>
                  <a:ext uri="{FF2B5EF4-FFF2-40B4-BE49-F238E27FC236}">
                    <a16:creationId xmlns:a16="http://schemas.microsoft.com/office/drawing/2014/main" id="{91A9AD47-7A92-B32A-83C9-2D0E5EB81550}"/>
                  </a:ext>
                </a:extLst>
              </p:cNvPr>
              <p:cNvPicPr/>
              <p:nvPr/>
            </p:nvPicPr>
            <p:blipFill>
              <a:blip r:embed="rId23"/>
              <a:stretch>
                <a:fillRect/>
              </a:stretch>
            </p:blipFill>
            <p:spPr>
              <a:xfrm>
                <a:off x="8595207" y="1464771"/>
                <a:ext cx="1259649" cy="2433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5248" name="Ink 5247">
                <a:extLst>
                  <a:ext uri="{FF2B5EF4-FFF2-40B4-BE49-F238E27FC236}">
                    <a16:creationId xmlns:a16="http://schemas.microsoft.com/office/drawing/2014/main" id="{A5615F32-2433-6A38-6734-D893B22302FA}"/>
                  </a:ext>
                </a:extLst>
              </p14:cNvPr>
              <p14:cNvContentPartPr/>
              <p14:nvPr/>
            </p14:nvContentPartPr>
            <p14:xfrm>
              <a:off x="9968251" y="1406091"/>
              <a:ext cx="2131560" cy="335160"/>
            </p14:xfrm>
          </p:contentPart>
        </mc:Choice>
        <mc:Fallback xmlns="">
          <p:pic>
            <p:nvPicPr>
              <p:cNvPr id="5248" name="Ink 5247">
                <a:extLst>
                  <a:ext uri="{FF2B5EF4-FFF2-40B4-BE49-F238E27FC236}">
                    <a16:creationId xmlns:a16="http://schemas.microsoft.com/office/drawing/2014/main" id="{A5615F32-2433-6A38-6734-D893B22302FA}"/>
                  </a:ext>
                </a:extLst>
              </p:cNvPr>
              <p:cNvPicPr/>
              <p:nvPr/>
            </p:nvPicPr>
            <p:blipFill>
              <a:blip r:embed="rId25"/>
              <a:stretch>
                <a:fillRect/>
              </a:stretch>
            </p:blipFill>
            <p:spPr>
              <a:xfrm>
                <a:off x="9952771" y="1390971"/>
                <a:ext cx="2162160" cy="3657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5276" name="Ink 5275">
                <a:extLst>
                  <a:ext uri="{FF2B5EF4-FFF2-40B4-BE49-F238E27FC236}">
                    <a16:creationId xmlns:a16="http://schemas.microsoft.com/office/drawing/2014/main" id="{32181F93-268C-B2F6-18F7-EAB8593A4C71}"/>
                  </a:ext>
                </a:extLst>
              </p14:cNvPr>
              <p14:cNvContentPartPr/>
              <p14:nvPr/>
            </p14:nvContentPartPr>
            <p14:xfrm>
              <a:off x="8527171" y="1736211"/>
              <a:ext cx="3607200" cy="346680"/>
            </p14:xfrm>
          </p:contentPart>
        </mc:Choice>
        <mc:Fallback xmlns="">
          <p:pic>
            <p:nvPicPr>
              <p:cNvPr id="5276" name="Ink 5275">
                <a:extLst>
                  <a:ext uri="{FF2B5EF4-FFF2-40B4-BE49-F238E27FC236}">
                    <a16:creationId xmlns:a16="http://schemas.microsoft.com/office/drawing/2014/main" id="{32181F93-268C-B2F6-18F7-EAB8593A4C71}"/>
                  </a:ext>
                </a:extLst>
              </p:cNvPr>
              <p:cNvPicPr/>
              <p:nvPr/>
            </p:nvPicPr>
            <p:blipFill>
              <a:blip r:embed="rId27"/>
              <a:stretch>
                <a:fillRect/>
              </a:stretch>
            </p:blipFill>
            <p:spPr>
              <a:xfrm>
                <a:off x="8511691" y="1720731"/>
                <a:ext cx="3637800" cy="3772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5289" name="Ink 5288">
                <a:extLst>
                  <a:ext uri="{FF2B5EF4-FFF2-40B4-BE49-F238E27FC236}">
                    <a16:creationId xmlns:a16="http://schemas.microsoft.com/office/drawing/2014/main" id="{970740C2-C6B5-1C00-C0C7-31E9E54E262A}"/>
                  </a:ext>
                </a:extLst>
              </p14:cNvPr>
              <p14:cNvContentPartPr/>
              <p14:nvPr/>
            </p14:nvContentPartPr>
            <p14:xfrm>
              <a:off x="8998411" y="2013411"/>
              <a:ext cx="159840" cy="298080"/>
            </p14:xfrm>
          </p:contentPart>
        </mc:Choice>
        <mc:Fallback xmlns="">
          <p:pic>
            <p:nvPicPr>
              <p:cNvPr id="5289" name="Ink 5288">
                <a:extLst>
                  <a:ext uri="{FF2B5EF4-FFF2-40B4-BE49-F238E27FC236}">
                    <a16:creationId xmlns:a16="http://schemas.microsoft.com/office/drawing/2014/main" id="{970740C2-C6B5-1C00-C0C7-31E9E54E262A}"/>
                  </a:ext>
                </a:extLst>
              </p:cNvPr>
              <p:cNvPicPr/>
              <p:nvPr/>
            </p:nvPicPr>
            <p:blipFill>
              <a:blip r:embed="rId29"/>
              <a:stretch>
                <a:fillRect/>
              </a:stretch>
            </p:blipFill>
            <p:spPr>
              <a:xfrm>
                <a:off x="8987611" y="2002624"/>
                <a:ext cx="181080" cy="319294"/>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5290" name="Ink 5289">
                <a:extLst>
                  <a:ext uri="{FF2B5EF4-FFF2-40B4-BE49-F238E27FC236}">
                    <a16:creationId xmlns:a16="http://schemas.microsoft.com/office/drawing/2014/main" id="{AFCAE740-26F0-0828-373F-7197DC871669}"/>
                  </a:ext>
                </a:extLst>
              </p14:cNvPr>
              <p14:cNvContentPartPr/>
              <p14:nvPr/>
            </p14:nvContentPartPr>
            <p14:xfrm>
              <a:off x="9178411" y="2020251"/>
              <a:ext cx="101880" cy="268200"/>
            </p14:xfrm>
          </p:contentPart>
        </mc:Choice>
        <mc:Fallback xmlns="">
          <p:pic>
            <p:nvPicPr>
              <p:cNvPr id="5290" name="Ink 5289">
                <a:extLst>
                  <a:ext uri="{FF2B5EF4-FFF2-40B4-BE49-F238E27FC236}">
                    <a16:creationId xmlns:a16="http://schemas.microsoft.com/office/drawing/2014/main" id="{AFCAE740-26F0-0828-373F-7197DC871669}"/>
                  </a:ext>
                </a:extLst>
              </p:cNvPr>
              <p:cNvPicPr/>
              <p:nvPr/>
            </p:nvPicPr>
            <p:blipFill>
              <a:blip r:embed="rId31"/>
              <a:stretch>
                <a:fillRect/>
              </a:stretch>
            </p:blipFill>
            <p:spPr>
              <a:xfrm>
                <a:off x="9167611" y="2009451"/>
                <a:ext cx="123120" cy="2894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5291" name="Ink 5290">
                <a:extLst>
                  <a:ext uri="{FF2B5EF4-FFF2-40B4-BE49-F238E27FC236}">
                    <a16:creationId xmlns:a16="http://schemas.microsoft.com/office/drawing/2014/main" id="{1FC33415-54CF-2F2C-C616-681765CF5DF5}"/>
                  </a:ext>
                </a:extLst>
              </p14:cNvPr>
              <p14:cNvContentPartPr/>
              <p14:nvPr/>
            </p14:nvContentPartPr>
            <p14:xfrm>
              <a:off x="9206131" y="2163531"/>
              <a:ext cx="44280" cy="360"/>
            </p14:xfrm>
          </p:contentPart>
        </mc:Choice>
        <mc:Fallback xmlns="">
          <p:pic>
            <p:nvPicPr>
              <p:cNvPr id="5291" name="Ink 5290">
                <a:extLst>
                  <a:ext uri="{FF2B5EF4-FFF2-40B4-BE49-F238E27FC236}">
                    <a16:creationId xmlns:a16="http://schemas.microsoft.com/office/drawing/2014/main" id="{1FC33415-54CF-2F2C-C616-681765CF5DF5}"/>
                  </a:ext>
                </a:extLst>
              </p:cNvPr>
              <p:cNvPicPr/>
              <p:nvPr/>
            </p:nvPicPr>
            <p:blipFill>
              <a:blip r:embed="rId33"/>
              <a:stretch>
                <a:fillRect/>
              </a:stretch>
            </p:blipFill>
            <p:spPr>
              <a:xfrm>
                <a:off x="9195242" y="2152731"/>
                <a:ext cx="65694" cy="216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5292" name="Ink 5291">
                <a:extLst>
                  <a:ext uri="{FF2B5EF4-FFF2-40B4-BE49-F238E27FC236}">
                    <a16:creationId xmlns:a16="http://schemas.microsoft.com/office/drawing/2014/main" id="{E4D7BEFA-1C7E-6297-4FBB-E26D9F8EFCCE}"/>
                  </a:ext>
                </a:extLst>
              </p14:cNvPr>
              <p14:cNvContentPartPr/>
              <p14:nvPr/>
            </p14:nvContentPartPr>
            <p14:xfrm>
              <a:off x="9314851" y="2156691"/>
              <a:ext cx="135000" cy="134280"/>
            </p14:xfrm>
          </p:contentPart>
        </mc:Choice>
        <mc:Fallback xmlns="">
          <p:pic>
            <p:nvPicPr>
              <p:cNvPr id="5292" name="Ink 5291">
                <a:extLst>
                  <a:ext uri="{FF2B5EF4-FFF2-40B4-BE49-F238E27FC236}">
                    <a16:creationId xmlns:a16="http://schemas.microsoft.com/office/drawing/2014/main" id="{E4D7BEFA-1C7E-6297-4FBB-E26D9F8EFCCE}"/>
                  </a:ext>
                </a:extLst>
              </p:cNvPr>
              <p:cNvPicPr/>
              <p:nvPr/>
            </p:nvPicPr>
            <p:blipFill>
              <a:blip r:embed="rId35"/>
              <a:stretch>
                <a:fillRect/>
              </a:stretch>
            </p:blipFill>
            <p:spPr>
              <a:xfrm>
                <a:off x="9304051" y="2145891"/>
                <a:ext cx="15624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5293" name="Ink 5292">
                <a:extLst>
                  <a:ext uri="{FF2B5EF4-FFF2-40B4-BE49-F238E27FC236}">
                    <a16:creationId xmlns:a16="http://schemas.microsoft.com/office/drawing/2014/main" id="{92FC2A82-A465-E895-C614-9026CF8E3256}"/>
                  </a:ext>
                </a:extLst>
              </p14:cNvPr>
              <p14:cNvContentPartPr/>
              <p14:nvPr/>
            </p14:nvContentPartPr>
            <p14:xfrm>
              <a:off x="9356251" y="2068851"/>
              <a:ext cx="28080" cy="53640"/>
            </p14:xfrm>
          </p:contentPart>
        </mc:Choice>
        <mc:Fallback xmlns="">
          <p:pic>
            <p:nvPicPr>
              <p:cNvPr id="5293" name="Ink 5292">
                <a:extLst>
                  <a:ext uri="{FF2B5EF4-FFF2-40B4-BE49-F238E27FC236}">
                    <a16:creationId xmlns:a16="http://schemas.microsoft.com/office/drawing/2014/main" id="{92FC2A82-A465-E895-C614-9026CF8E3256}"/>
                  </a:ext>
                </a:extLst>
              </p:cNvPr>
              <p:cNvPicPr/>
              <p:nvPr/>
            </p:nvPicPr>
            <p:blipFill>
              <a:blip r:embed="rId37"/>
              <a:stretch>
                <a:fillRect/>
              </a:stretch>
            </p:blipFill>
            <p:spPr>
              <a:xfrm>
                <a:off x="9345311" y="2058051"/>
                <a:ext cx="49596" cy="7488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5294" name="Ink 5293">
                <a:extLst>
                  <a:ext uri="{FF2B5EF4-FFF2-40B4-BE49-F238E27FC236}">
                    <a16:creationId xmlns:a16="http://schemas.microsoft.com/office/drawing/2014/main" id="{3AFCA7FF-D830-3C05-D0B1-FF509B240FC1}"/>
                  </a:ext>
                </a:extLst>
              </p14:cNvPr>
              <p14:cNvContentPartPr/>
              <p14:nvPr/>
            </p14:nvContentPartPr>
            <p14:xfrm>
              <a:off x="9716611" y="2156691"/>
              <a:ext cx="293760" cy="95040"/>
            </p14:xfrm>
          </p:contentPart>
        </mc:Choice>
        <mc:Fallback xmlns="">
          <p:pic>
            <p:nvPicPr>
              <p:cNvPr id="5294" name="Ink 5293">
                <a:extLst>
                  <a:ext uri="{FF2B5EF4-FFF2-40B4-BE49-F238E27FC236}">
                    <a16:creationId xmlns:a16="http://schemas.microsoft.com/office/drawing/2014/main" id="{3AFCA7FF-D830-3C05-D0B1-FF509B240FC1}"/>
                  </a:ext>
                </a:extLst>
              </p:cNvPr>
              <p:cNvPicPr/>
              <p:nvPr/>
            </p:nvPicPr>
            <p:blipFill>
              <a:blip r:embed="rId39"/>
              <a:stretch>
                <a:fillRect/>
              </a:stretch>
            </p:blipFill>
            <p:spPr>
              <a:xfrm>
                <a:off x="9705811" y="2145891"/>
                <a:ext cx="31500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5306" name="Ink 5305">
                <a:extLst>
                  <a:ext uri="{FF2B5EF4-FFF2-40B4-BE49-F238E27FC236}">
                    <a16:creationId xmlns:a16="http://schemas.microsoft.com/office/drawing/2014/main" id="{FC0B1563-19BF-6744-721A-2BA121B34E09}"/>
                  </a:ext>
                </a:extLst>
              </p14:cNvPr>
              <p14:cNvContentPartPr/>
              <p14:nvPr/>
            </p14:nvContentPartPr>
            <p14:xfrm>
              <a:off x="10009651" y="2015571"/>
              <a:ext cx="372240" cy="266040"/>
            </p14:xfrm>
          </p:contentPart>
        </mc:Choice>
        <mc:Fallback xmlns="">
          <p:pic>
            <p:nvPicPr>
              <p:cNvPr id="5306" name="Ink 5305">
                <a:extLst>
                  <a:ext uri="{FF2B5EF4-FFF2-40B4-BE49-F238E27FC236}">
                    <a16:creationId xmlns:a16="http://schemas.microsoft.com/office/drawing/2014/main" id="{FC0B1563-19BF-6744-721A-2BA121B34E09}"/>
                  </a:ext>
                </a:extLst>
              </p:cNvPr>
              <p:cNvPicPr/>
              <p:nvPr/>
            </p:nvPicPr>
            <p:blipFill>
              <a:blip r:embed="rId41"/>
              <a:stretch>
                <a:fillRect/>
              </a:stretch>
            </p:blipFill>
            <p:spPr>
              <a:xfrm>
                <a:off x="9999211" y="2005131"/>
                <a:ext cx="393480" cy="28728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5309" name="Ink 5308">
                <a:extLst>
                  <a:ext uri="{FF2B5EF4-FFF2-40B4-BE49-F238E27FC236}">
                    <a16:creationId xmlns:a16="http://schemas.microsoft.com/office/drawing/2014/main" id="{7CC02526-F2E6-F26E-1AB1-0E41F91658CA}"/>
                  </a:ext>
                </a:extLst>
              </p14:cNvPr>
              <p14:cNvContentPartPr/>
              <p14:nvPr/>
            </p14:nvContentPartPr>
            <p14:xfrm>
              <a:off x="10510771" y="2045811"/>
              <a:ext cx="1480320" cy="265680"/>
            </p14:xfrm>
          </p:contentPart>
        </mc:Choice>
        <mc:Fallback xmlns="">
          <p:pic>
            <p:nvPicPr>
              <p:cNvPr id="5309" name="Ink 5308">
                <a:extLst>
                  <a:ext uri="{FF2B5EF4-FFF2-40B4-BE49-F238E27FC236}">
                    <a16:creationId xmlns:a16="http://schemas.microsoft.com/office/drawing/2014/main" id="{7CC02526-F2E6-F26E-1AB1-0E41F91658CA}"/>
                  </a:ext>
                </a:extLst>
              </p:cNvPr>
              <p:cNvPicPr/>
              <p:nvPr/>
            </p:nvPicPr>
            <p:blipFill>
              <a:blip r:embed="rId43"/>
              <a:stretch>
                <a:fillRect/>
              </a:stretch>
            </p:blipFill>
            <p:spPr>
              <a:xfrm>
                <a:off x="10500331" y="2031430"/>
                <a:ext cx="1501560" cy="290486"/>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5310" name="Ink 5309">
                <a:extLst>
                  <a:ext uri="{FF2B5EF4-FFF2-40B4-BE49-F238E27FC236}">
                    <a16:creationId xmlns:a16="http://schemas.microsoft.com/office/drawing/2014/main" id="{C716C0FB-41BF-A792-3F9B-728032CBDE5F}"/>
                  </a:ext>
                </a:extLst>
              </p14:cNvPr>
              <p14:cNvContentPartPr/>
              <p14:nvPr/>
            </p14:nvContentPartPr>
            <p14:xfrm>
              <a:off x="9113676" y="2020375"/>
              <a:ext cx="48960" cy="74160"/>
            </p14:xfrm>
          </p:contentPart>
        </mc:Choice>
        <mc:Fallback xmlns="">
          <p:pic>
            <p:nvPicPr>
              <p:cNvPr id="5310" name="Ink 5309">
                <a:extLst>
                  <a:ext uri="{FF2B5EF4-FFF2-40B4-BE49-F238E27FC236}">
                    <a16:creationId xmlns:a16="http://schemas.microsoft.com/office/drawing/2014/main" id="{C716C0FB-41BF-A792-3F9B-728032CBDE5F}"/>
                  </a:ext>
                </a:extLst>
              </p:cNvPr>
              <p:cNvPicPr/>
              <p:nvPr/>
            </p:nvPicPr>
            <p:blipFill>
              <a:blip r:embed="rId45"/>
              <a:stretch>
                <a:fillRect/>
              </a:stretch>
            </p:blipFill>
            <p:spPr>
              <a:xfrm>
                <a:off x="9103236" y="2009935"/>
                <a:ext cx="70200" cy="954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5311" name="Ink 5310">
                <a:extLst>
                  <a:ext uri="{FF2B5EF4-FFF2-40B4-BE49-F238E27FC236}">
                    <a16:creationId xmlns:a16="http://schemas.microsoft.com/office/drawing/2014/main" id="{081773AD-C41A-0B99-B800-3CF05E094A68}"/>
                  </a:ext>
                </a:extLst>
              </p14:cNvPr>
              <p14:cNvContentPartPr/>
              <p14:nvPr/>
            </p14:nvContentPartPr>
            <p14:xfrm>
              <a:off x="8963556" y="2006335"/>
              <a:ext cx="203400" cy="318960"/>
            </p14:xfrm>
          </p:contentPart>
        </mc:Choice>
        <mc:Fallback xmlns="">
          <p:pic>
            <p:nvPicPr>
              <p:cNvPr id="5311" name="Ink 5310">
                <a:extLst>
                  <a:ext uri="{FF2B5EF4-FFF2-40B4-BE49-F238E27FC236}">
                    <a16:creationId xmlns:a16="http://schemas.microsoft.com/office/drawing/2014/main" id="{081773AD-C41A-0B99-B800-3CF05E094A68}"/>
                  </a:ext>
                </a:extLst>
              </p:cNvPr>
              <p:cNvPicPr/>
              <p:nvPr/>
            </p:nvPicPr>
            <p:blipFill>
              <a:blip r:embed="rId47"/>
              <a:stretch>
                <a:fillRect/>
              </a:stretch>
            </p:blipFill>
            <p:spPr>
              <a:xfrm>
                <a:off x="8953116" y="1995895"/>
                <a:ext cx="224640" cy="3402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5312" name="Ink 5311">
                <a:extLst>
                  <a:ext uri="{FF2B5EF4-FFF2-40B4-BE49-F238E27FC236}">
                    <a16:creationId xmlns:a16="http://schemas.microsoft.com/office/drawing/2014/main" id="{D4AF7C74-C077-7CD8-18FB-5D1DF5207E53}"/>
                  </a:ext>
                </a:extLst>
              </p14:cNvPr>
              <p14:cNvContentPartPr/>
              <p14:nvPr/>
            </p14:nvContentPartPr>
            <p14:xfrm>
              <a:off x="9150756" y="2020375"/>
              <a:ext cx="136440" cy="286560"/>
            </p14:xfrm>
          </p:contentPart>
        </mc:Choice>
        <mc:Fallback xmlns="">
          <p:pic>
            <p:nvPicPr>
              <p:cNvPr id="5312" name="Ink 5311">
                <a:extLst>
                  <a:ext uri="{FF2B5EF4-FFF2-40B4-BE49-F238E27FC236}">
                    <a16:creationId xmlns:a16="http://schemas.microsoft.com/office/drawing/2014/main" id="{D4AF7C74-C077-7CD8-18FB-5D1DF5207E53}"/>
                  </a:ext>
                </a:extLst>
              </p:cNvPr>
              <p:cNvPicPr/>
              <p:nvPr/>
            </p:nvPicPr>
            <p:blipFill>
              <a:blip r:embed="rId49"/>
              <a:stretch>
                <a:fillRect/>
              </a:stretch>
            </p:blipFill>
            <p:spPr>
              <a:xfrm>
                <a:off x="9139956" y="2009575"/>
                <a:ext cx="157680" cy="3078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5313" name="Ink 5312">
                <a:extLst>
                  <a:ext uri="{FF2B5EF4-FFF2-40B4-BE49-F238E27FC236}">
                    <a16:creationId xmlns:a16="http://schemas.microsoft.com/office/drawing/2014/main" id="{ECFFDF34-3183-6E32-82A3-16510B4D3E2D}"/>
                  </a:ext>
                </a:extLst>
              </p14:cNvPr>
              <p14:cNvContentPartPr/>
              <p14:nvPr/>
            </p14:nvContentPartPr>
            <p14:xfrm>
              <a:off x="9377196" y="2154295"/>
              <a:ext cx="95040" cy="134280"/>
            </p14:xfrm>
          </p:contentPart>
        </mc:Choice>
        <mc:Fallback xmlns="">
          <p:pic>
            <p:nvPicPr>
              <p:cNvPr id="5313" name="Ink 5312">
                <a:extLst>
                  <a:ext uri="{FF2B5EF4-FFF2-40B4-BE49-F238E27FC236}">
                    <a16:creationId xmlns:a16="http://schemas.microsoft.com/office/drawing/2014/main" id="{ECFFDF34-3183-6E32-82A3-16510B4D3E2D}"/>
                  </a:ext>
                </a:extLst>
              </p:cNvPr>
              <p:cNvPicPr/>
              <p:nvPr/>
            </p:nvPicPr>
            <p:blipFill>
              <a:blip r:embed="rId51"/>
              <a:stretch>
                <a:fillRect/>
              </a:stretch>
            </p:blipFill>
            <p:spPr>
              <a:xfrm>
                <a:off x="9366396" y="2143495"/>
                <a:ext cx="11628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5314" name="Ink 5313">
                <a:extLst>
                  <a:ext uri="{FF2B5EF4-FFF2-40B4-BE49-F238E27FC236}">
                    <a16:creationId xmlns:a16="http://schemas.microsoft.com/office/drawing/2014/main" id="{12D8B923-7757-60A9-8031-B624959646C3}"/>
                  </a:ext>
                </a:extLst>
              </p14:cNvPr>
              <p14:cNvContentPartPr/>
              <p14:nvPr/>
            </p14:nvContentPartPr>
            <p14:xfrm>
              <a:off x="9781116" y="2174815"/>
              <a:ext cx="360" cy="360"/>
            </p14:xfrm>
          </p:contentPart>
        </mc:Choice>
        <mc:Fallback xmlns="">
          <p:pic>
            <p:nvPicPr>
              <p:cNvPr id="5314" name="Ink 5313">
                <a:extLst>
                  <a:ext uri="{FF2B5EF4-FFF2-40B4-BE49-F238E27FC236}">
                    <a16:creationId xmlns:a16="http://schemas.microsoft.com/office/drawing/2014/main" id="{12D8B923-7757-60A9-8031-B624959646C3}"/>
                  </a:ext>
                </a:extLst>
              </p:cNvPr>
              <p:cNvPicPr/>
              <p:nvPr/>
            </p:nvPicPr>
            <p:blipFill>
              <a:blip r:embed="rId53"/>
              <a:stretch>
                <a:fillRect/>
              </a:stretch>
            </p:blipFill>
            <p:spPr>
              <a:xfrm>
                <a:off x="9770676" y="2164375"/>
                <a:ext cx="21600" cy="216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5315" name="Ink 5314">
                <a:extLst>
                  <a:ext uri="{FF2B5EF4-FFF2-40B4-BE49-F238E27FC236}">
                    <a16:creationId xmlns:a16="http://schemas.microsoft.com/office/drawing/2014/main" id="{3C78BC92-7D76-69B2-2A00-3F29D3B8B3B3}"/>
                  </a:ext>
                </a:extLst>
              </p14:cNvPr>
              <p14:cNvContentPartPr/>
              <p14:nvPr/>
            </p14:nvContentPartPr>
            <p14:xfrm>
              <a:off x="9725676" y="2163295"/>
              <a:ext cx="85680" cy="88200"/>
            </p14:xfrm>
          </p:contentPart>
        </mc:Choice>
        <mc:Fallback xmlns="">
          <p:pic>
            <p:nvPicPr>
              <p:cNvPr id="5315" name="Ink 5314">
                <a:extLst>
                  <a:ext uri="{FF2B5EF4-FFF2-40B4-BE49-F238E27FC236}">
                    <a16:creationId xmlns:a16="http://schemas.microsoft.com/office/drawing/2014/main" id="{3C78BC92-7D76-69B2-2A00-3F29D3B8B3B3}"/>
                  </a:ext>
                </a:extLst>
              </p:cNvPr>
              <p:cNvPicPr/>
              <p:nvPr/>
            </p:nvPicPr>
            <p:blipFill>
              <a:blip r:embed="rId55"/>
              <a:stretch>
                <a:fillRect/>
              </a:stretch>
            </p:blipFill>
            <p:spPr>
              <a:xfrm>
                <a:off x="9715236" y="2152855"/>
                <a:ext cx="10692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5316" name="Ink 5315">
                <a:extLst>
                  <a:ext uri="{FF2B5EF4-FFF2-40B4-BE49-F238E27FC236}">
                    <a16:creationId xmlns:a16="http://schemas.microsoft.com/office/drawing/2014/main" id="{F780669C-06B9-3A1B-DDAC-8535491CEED8}"/>
                  </a:ext>
                </a:extLst>
              </p14:cNvPr>
              <p14:cNvContentPartPr/>
              <p14:nvPr/>
            </p14:nvContentPartPr>
            <p14:xfrm>
              <a:off x="10042116" y="2015695"/>
              <a:ext cx="141120" cy="256680"/>
            </p14:xfrm>
          </p:contentPart>
        </mc:Choice>
        <mc:Fallback xmlns="">
          <p:pic>
            <p:nvPicPr>
              <p:cNvPr id="5316" name="Ink 5315">
                <a:extLst>
                  <a:ext uri="{FF2B5EF4-FFF2-40B4-BE49-F238E27FC236}">
                    <a16:creationId xmlns:a16="http://schemas.microsoft.com/office/drawing/2014/main" id="{F780669C-06B9-3A1B-DDAC-8535491CEED8}"/>
                  </a:ext>
                </a:extLst>
              </p:cNvPr>
              <p:cNvPicPr/>
              <p:nvPr/>
            </p:nvPicPr>
            <p:blipFill>
              <a:blip r:embed="rId57"/>
              <a:stretch>
                <a:fillRect/>
              </a:stretch>
            </p:blipFill>
            <p:spPr>
              <a:xfrm>
                <a:off x="10031316" y="2004895"/>
                <a:ext cx="162360" cy="27792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5317" name="Ink 5316">
                <a:extLst>
                  <a:ext uri="{FF2B5EF4-FFF2-40B4-BE49-F238E27FC236}">
                    <a16:creationId xmlns:a16="http://schemas.microsoft.com/office/drawing/2014/main" id="{1435B008-C1CD-40E3-92EF-4507B160B5A4}"/>
                  </a:ext>
                </a:extLst>
              </p14:cNvPr>
              <p14:cNvContentPartPr/>
              <p14:nvPr/>
            </p14:nvContentPartPr>
            <p14:xfrm>
              <a:off x="10196916" y="2017855"/>
              <a:ext cx="145800" cy="268200"/>
            </p14:xfrm>
          </p:contentPart>
        </mc:Choice>
        <mc:Fallback xmlns="">
          <p:pic>
            <p:nvPicPr>
              <p:cNvPr id="5317" name="Ink 5316">
                <a:extLst>
                  <a:ext uri="{FF2B5EF4-FFF2-40B4-BE49-F238E27FC236}">
                    <a16:creationId xmlns:a16="http://schemas.microsoft.com/office/drawing/2014/main" id="{1435B008-C1CD-40E3-92EF-4507B160B5A4}"/>
                  </a:ext>
                </a:extLst>
              </p:cNvPr>
              <p:cNvPicPr/>
              <p:nvPr/>
            </p:nvPicPr>
            <p:blipFill>
              <a:blip r:embed="rId59"/>
              <a:stretch>
                <a:fillRect/>
              </a:stretch>
            </p:blipFill>
            <p:spPr>
              <a:xfrm>
                <a:off x="10186116" y="2007415"/>
                <a:ext cx="167040" cy="28944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5318" name="Ink 5317">
                <a:extLst>
                  <a:ext uri="{FF2B5EF4-FFF2-40B4-BE49-F238E27FC236}">
                    <a16:creationId xmlns:a16="http://schemas.microsoft.com/office/drawing/2014/main" id="{D6F1CA50-0807-8DF3-2DC5-B7F21D8960DC}"/>
                  </a:ext>
                </a:extLst>
              </p14:cNvPr>
              <p14:cNvContentPartPr/>
              <p14:nvPr/>
            </p14:nvContentPartPr>
            <p14:xfrm>
              <a:off x="10483218" y="2147196"/>
              <a:ext cx="97200" cy="129600"/>
            </p14:xfrm>
          </p:contentPart>
        </mc:Choice>
        <mc:Fallback xmlns="">
          <p:pic>
            <p:nvPicPr>
              <p:cNvPr id="5318" name="Ink 5317">
                <a:extLst>
                  <a:ext uri="{FF2B5EF4-FFF2-40B4-BE49-F238E27FC236}">
                    <a16:creationId xmlns:a16="http://schemas.microsoft.com/office/drawing/2014/main" id="{D6F1CA50-0807-8DF3-2DC5-B7F21D8960DC}"/>
                  </a:ext>
                </a:extLst>
              </p:cNvPr>
              <p:cNvPicPr/>
              <p:nvPr/>
            </p:nvPicPr>
            <p:blipFill>
              <a:blip r:embed="rId61"/>
              <a:stretch>
                <a:fillRect/>
              </a:stretch>
            </p:blipFill>
            <p:spPr>
              <a:xfrm>
                <a:off x="10472418" y="2136756"/>
                <a:ext cx="11844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5319" name="Ink 5318">
                <a:extLst>
                  <a:ext uri="{FF2B5EF4-FFF2-40B4-BE49-F238E27FC236}">
                    <a16:creationId xmlns:a16="http://schemas.microsoft.com/office/drawing/2014/main" id="{DA45244C-3718-E36F-D138-0181190B7B6A}"/>
                  </a:ext>
                </a:extLst>
              </p14:cNvPr>
              <p14:cNvContentPartPr/>
              <p14:nvPr/>
            </p14:nvContentPartPr>
            <p14:xfrm>
              <a:off x="10633338" y="2151876"/>
              <a:ext cx="81000" cy="129600"/>
            </p14:xfrm>
          </p:contentPart>
        </mc:Choice>
        <mc:Fallback xmlns="">
          <p:pic>
            <p:nvPicPr>
              <p:cNvPr id="5319" name="Ink 5318">
                <a:extLst>
                  <a:ext uri="{FF2B5EF4-FFF2-40B4-BE49-F238E27FC236}">
                    <a16:creationId xmlns:a16="http://schemas.microsoft.com/office/drawing/2014/main" id="{DA45244C-3718-E36F-D138-0181190B7B6A}"/>
                  </a:ext>
                </a:extLst>
              </p:cNvPr>
              <p:cNvPicPr/>
              <p:nvPr/>
            </p:nvPicPr>
            <p:blipFill>
              <a:blip r:embed="rId63"/>
              <a:stretch>
                <a:fillRect/>
              </a:stretch>
            </p:blipFill>
            <p:spPr>
              <a:xfrm>
                <a:off x="10622538" y="2141436"/>
                <a:ext cx="10224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5320" name="Ink 5319">
                <a:extLst>
                  <a:ext uri="{FF2B5EF4-FFF2-40B4-BE49-F238E27FC236}">
                    <a16:creationId xmlns:a16="http://schemas.microsoft.com/office/drawing/2014/main" id="{575A3D3E-52E2-9897-D055-1BF6E3108A44}"/>
                  </a:ext>
                </a:extLst>
              </p14:cNvPr>
              <p14:cNvContentPartPr/>
              <p14:nvPr/>
            </p14:nvContentPartPr>
            <p14:xfrm>
              <a:off x="10790298" y="2149716"/>
              <a:ext cx="41760" cy="108720"/>
            </p14:xfrm>
          </p:contentPart>
        </mc:Choice>
        <mc:Fallback xmlns="">
          <p:pic>
            <p:nvPicPr>
              <p:cNvPr id="5320" name="Ink 5319">
                <a:extLst>
                  <a:ext uri="{FF2B5EF4-FFF2-40B4-BE49-F238E27FC236}">
                    <a16:creationId xmlns:a16="http://schemas.microsoft.com/office/drawing/2014/main" id="{575A3D3E-52E2-9897-D055-1BF6E3108A44}"/>
                  </a:ext>
                </a:extLst>
              </p:cNvPr>
              <p:cNvPicPr/>
              <p:nvPr/>
            </p:nvPicPr>
            <p:blipFill>
              <a:blip r:embed="rId65"/>
              <a:stretch>
                <a:fillRect/>
              </a:stretch>
            </p:blipFill>
            <p:spPr>
              <a:xfrm>
                <a:off x="10779498" y="2138916"/>
                <a:ext cx="6300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5323" name="Ink 5322">
                <a:extLst>
                  <a:ext uri="{FF2B5EF4-FFF2-40B4-BE49-F238E27FC236}">
                    <a16:creationId xmlns:a16="http://schemas.microsoft.com/office/drawing/2014/main" id="{9733F869-245E-02DC-614D-733CE2B098FA}"/>
                  </a:ext>
                </a:extLst>
              </p14:cNvPr>
              <p14:cNvContentPartPr/>
              <p14:nvPr/>
            </p14:nvContentPartPr>
            <p14:xfrm>
              <a:off x="11011698" y="2045676"/>
              <a:ext cx="88200" cy="205920"/>
            </p14:xfrm>
          </p:contentPart>
        </mc:Choice>
        <mc:Fallback xmlns="">
          <p:pic>
            <p:nvPicPr>
              <p:cNvPr id="5323" name="Ink 5322">
                <a:extLst>
                  <a:ext uri="{FF2B5EF4-FFF2-40B4-BE49-F238E27FC236}">
                    <a16:creationId xmlns:a16="http://schemas.microsoft.com/office/drawing/2014/main" id="{9733F869-245E-02DC-614D-733CE2B098FA}"/>
                  </a:ext>
                </a:extLst>
              </p:cNvPr>
              <p:cNvPicPr/>
              <p:nvPr/>
            </p:nvPicPr>
            <p:blipFill>
              <a:blip r:embed="rId67"/>
              <a:stretch>
                <a:fillRect/>
              </a:stretch>
            </p:blipFill>
            <p:spPr>
              <a:xfrm>
                <a:off x="11001258" y="2034876"/>
                <a:ext cx="109440" cy="22716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5324" name="Ink 5323">
                <a:extLst>
                  <a:ext uri="{FF2B5EF4-FFF2-40B4-BE49-F238E27FC236}">
                    <a16:creationId xmlns:a16="http://schemas.microsoft.com/office/drawing/2014/main" id="{C1939A24-B942-8DC1-D644-09A196CB713F}"/>
                  </a:ext>
                </a:extLst>
              </p14:cNvPr>
              <p14:cNvContentPartPr/>
              <p14:nvPr/>
            </p14:nvContentPartPr>
            <p14:xfrm>
              <a:off x="11171178" y="2107956"/>
              <a:ext cx="72000" cy="194400"/>
            </p14:xfrm>
          </p:contentPart>
        </mc:Choice>
        <mc:Fallback xmlns="">
          <p:pic>
            <p:nvPicPr>
              <p:cNvPr id="5324" name="Ink 5323">
                <a:extLst>
                  <a:ext uri="{FF2B5EF4-FFF2-40B4-BE49-F238E27FC236}">
                    <a16:creationId xmlns:a16="http://schemas.microsoft.com/office/drawing/2014/main" id="{C1939A24-B942-8DC1-D644-09A196CB713F}"/>
                  </a:ext>
                </a:extLst>
              </p:cNvPr>
              <p:cNvPicPr/>
              <p:nvPr/>
            </p:nvPicPr>
            <p:blipFill>
              <a:blip r:embed="rId69"/>
              <a:stretch>
                <a:fillRect/>
              </a:stretch>
            </p:blipFill>
            <p:spPr>
              <a:xfrm>
                <a:off x="11160738" y="2097516"/>
                <a:ext cx="93240" cy="21564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5327" name="Ink 5326">
                <a:extLst>
                  <a:ext uri="{FF2B5EF4-FFF2-40B4-BE49-F238E27FC236}">
                    <a16:creationId xmlns:a16="http://schemas.microsoft.com/office/drawing/2014/main" id="{792F16D8-48DA-560C-295B-1C918C759977}"/>
                  </a:ext>
                </a:extLst>
              </p14:cNvPr>
              <p14:cNvContentPartPr/>
              <p14:nvPr/>
            </p14:nvContentPartPr>
            <p14:xfrm>
              <a:off x="11355858" y="2045676"/>
              <a:ext cx="109080" cy="212760"/>
            </p14:xfrm>
          </p:contentPart>
        </mc:Choice>
        <mc:Fallback xmlns="">
          <p:pic>
            <p:nvPicPr>
              <p:cNvPr id="5327" name="Ink 5326">
                <a:extLst>
                  <a:ext uri="{FF2B5EF4-FFF2-40B4-BE49-F238E27FC236}">
                    <a16:creationId xmlns:a16="http://schemas.microsoft.com/office/drawing/2014/main" id="{792F16D8-48DA-560C-295B-1C918C759977}"/>
                  </a:ext>
                </a:extLst>
              </p:cNvPr>
              <p:cNvPicPr/>
              <p:nvPr/>
            </p:nvPicPr>
            <p:blipFill>
              <a:blip r:embed="rId71"/>
              <a:stretch>
                <a:fillRect/>
              </a:stretch>
            </p:blipFill>
            <p:spPr>
              <a:xfrm>
                <a:off x="11345383" y="2034876"/>
                <a:ext cx="13039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5328" name="Ink 5327">
                <a:extLst>
                  <a:ext uri="{FF2B5EF4-FFF2-40B4-BE49-F238E27FC236}">
                    <a16:creationId xmlns:a16="http://schemas.microsoft.com/office/drawing/2014/main" id="{A83C6A6E-8143-4562-22FC-883F3D8AD47A}"/>
                  </a:ext>
                </a:extLst>
              </p14:cNvPr>
              <p14:cNvContentPartPr/>
              <p14:nvPr/>
            </p14:nvContentPartPr>
            <p14:xfrm>
              <a:off x="11568258" y="2163396"/>
              <a:ext cx="39600" cy="30240"/>
            </p14:xfrm>
          </p:contentPart>
        </mc:Choice>
        <mc:Fallback xmlns="">
          <p:pic>
            <p:nvPicPr>
              <p:cNvPr id="5328" name="Ink 5327">
                <a:extLst>
                  <a:ext uri="{FF2B5EF4-FFF2-40B4-BE49-F238E27FC236}">
                    <a16:creationId xmlns:a16="http://schemas.microsoft.com/office/drawing/2014/main" id="{A83C6A6E-8143-4562-22FC-883F3D8AD47A}"/>
                  </a:ext>
                </a:extLst>
              </p:cNvPr>
              <p:cNvPicPr/>
              <p:nvPr/>
            </p:nvPicPr>
            <p:blipFill>
              <a:blip r:embed="rId73"/>
              <a:stretch>
                <a:fillRect/>
              </a:stretch>
            </p:blipFill>
            <p:spPr>
              <a:xfrm>
                <a:off x="11557818" y="2152956"/>
                <a:ext cx="60840" cy="5148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5329" name="Ink 5328">
                <a:extLst>
                  <a:ext uri="{FF2B5EF4-FFF2-40B4-BE49-F238E27FC236}">
                    <a16:creationId xmlns:a16="http://schemas.microsoft.com/office/drawing/2014/main" id="{036D47C3-9FEB-D085-1D3A-1AAEB7150E74}"/>
                  </a:ext>
                </a:extLst>
              </p14:cNvPr>
              <p14:cNvContentPartPr/>
              <p14:nvPr/>
            </p14:nvContentPartPr>
            <p14:xfrm>
              <a:off x="11524338" y="2154036"/>
              <a:ext cx="81000" cy="113400"/>
            </p14:xfrm>
          </p:contentPart>
        </mc:Choice>
        <mc:Fallback xmlns="">
          <p:pic>
            <p:nvPicPr>
              <p:cNvPr id="5329" name="Ink 5328">
                <a:extLst>
                  <a:ext uri="{FF2B5EF4-FFF2-40B4-BE49-F238E27FC236}">
                    <a16:creationId xmlns:a16="http://schemas.microsoft.com/office/drawing/2014/main" id="{036D47C3-9FEB-D085-1D3A-1AAEB7150E74}"/>
                  </a:ext>
                </a:extLst>
              </p:cNvPr>
              <p:cNvPicPr/>
              <p:nvPr/>
            </p:nvPicPr>
            <p:blipFill>
              <a:blip r:embed="rId75"/>
              <a:stretch>
                <a:fillRect/>
              </a:stretch>
            </p:blipFill>
            <p:spPr>
              <a:xfrm>
                <a:off x="11513898" y="2143596"/>
                <a:ext cx="10224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5330" name="Ink 5329">
                <a:extLst>
                  <a:ext uri="{FF2B5EF4-FFF2-40B4-BE49-F238E27FC236}">
                    <a16:creationId xmlns:a16="http://schemas.microsoft.com/office/drawing/2014/main" id="{EA924F51-B2D5-BC58-CE57-3B11AE6C477E}"/>
                  </a:ext>
                </a:extLst>
              </p14:cNvPr>
              <p14:cNvContentPartPr/>
              <p14:nvPr/>
            </p14:nvContentPartPr>
            <p14:xfrm>
              <a:off x="11688498" y="2145036"/>
              <a:ext cx="118080" cy="162000"/>
            </p14:xfrm>
          </p:contentPart>
        </mc:Choice>
        <mc:Fallback xmlns="">
          <p:pic>
            <p:nvPicPr>
              <p:cNvPr id="5330" name="Ink 5329">
                <a:extLst>
                  <a:ext uri="{FF2B5EF4-FFF2-40B4-BE49-F238E27FC236}">
                    <a16:creationId xmlns:a16="http://schemas.microsoft.com/office/drawing/2014/main" id="{EA924F51-B2D5-BC58-CE57-3B11AE6C477E}"/>
                  </a:ext>
                </a:extLst>
              </p:cNvPr>
              <p:cNvPicPr/>
              <p:nvPr/>
            </p:nvPicPr>
            <p:blipFill>
              <a:blip r:embed="rId77"/>
              <a:stretch>
                <a:fillRect/>
              </a:stretch>
            </p:blipFill>
            <p:spPr>
              <a:xfrm>
                <a:off x="11677698" y="2134236"/>
                <a:ext cx="13932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5331" name="Ink 5330">
                <a:extLst>
                  <a:ext uri="{FF2B5EF4-FFF2-40B4-BE49-F238E27FC236}">
                    <a16:creationId xmlns:a16="http://schemas.microsoft.com/office/drawing/2014/main" id="{A4AB2876-AB63-081B-1DA7-792497CF3B0D}"/>
                  </a:ext>
                </a:extLst>
              </p14:cNvPr>
              <p14:cNvContentPartPr/>
              <p14:nvPr/>
            </p14:nvContentPartPr>
            <p14:xfrm>
              <a:off x="11847618" y="2154036"/>
              <a:ext cx="65160" cy="152640"/>
            </p14:xfrm>
          </p:contentPart>
        </mc:Choice>
        <mc:Fallback xmlns="">
          <p:pic>
            <p:nvPicPr>
              <p:cNvPr id="5331" name="Ink 5330">
                <a:extLst>
                  <a:ext uri="{FF2B5EF4-FFF2-40B4-BE49-F238E27FC236}">
                    <a16:creationId xmlns:a16="http://schemas.microsoft.com/office/drawing/2014/main" id="{A4AB2876-AB63-081B-1DA7-792497CF3B0D}"/>
                  </a:ext>
                </a:extLst>
              </p:cNvPr>
              <p:cNvPicPr/>
              <p:nvPr/>
            </p:nvPicPr>
            <p:blipFill>
              <a:blip r:embed="rId79"/>
              <a:stretch>
                <a:fillRect/>
              </a:stretch>
            </p:blipFill>
            <p:spPr>
              <a:xfrm>
                <a:off x="11837178" y="2143596"/>
                <a:ext cx="8640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3" name="Ink 2">
                <a:extLst>
                  <a:ext uri="{FF2B5EF4-FFF2-40B4-BE49-F238E27FC236}">
                    <a16:creationId xmlns:a16="http://schemas.microsoft.com/office/drawing/2014/main" id="{D27F640A-25C2-FCDE-6F85-0A794E849290}"/>
                  </a:ext>
                </a:extLst>
              </p14:cNvPr>
              <p14:cNvContentPartPr/>
              <p14:nvPr/>
            </p14:nvContentPartPr>
            <p14:xfrm>
              <a:off x="838439" y="2369875"/>
              <a:ext cx="3185640" cy="506520"/>
            </p14:xfrm>
          </p:contentPart>
        </mc:Choice>
        <mc:Fallback xmlns="">
          <p:pic>
            <p:nvPicPr>
              <p:cNvPr id="3" name="Ink 2">
                <a:extLst>
                  <a:ext uri="{FF2B5EF4-FFF2-40B4-BE49-F238E27FC236}">
                    <a16:creationId xmlns:a16="http://schemas.microsoft.com/office/drawing/2014/main" id="{D27F640A-25C2-FCDE-6F85-0A794E849290}"/>
                  </a:ext>
                </a:extLst>
              </p:cNvPr>
              <p:cNvPicPr/>
              <p:nvPr/>
            </p:nvPicPr>
            <p:blipFill>
              <a:blip r:embed="rId81"/>
              <a:stretch>
                <a:fillRect/>
              </a:stretch>
            </p:blipFill>
            <p:spPr>
              <a:xfrm>
                <a:off x="802439" y="2297875"/>
                <a:ext cx="3257280" cy="650160"/>
              </a:xfrm>
              <a:prstGeom prst="rect">
                <a:avLst/>
              </a:prstGeom>
            </p:spPr>
          </p:pic>
        </mc:Fallback>
      </mc:AlternateContent>
      <p:sp>
        <p:nvSpPr>
          <p:cNvPr id="2" name="Title 1">
            <a:extLst>
              <a:ext uri="{FF2B5EF4-FFF2-40B4-BE49-F238E27FC236}">
                <a16:creationId xmlns:a16="http://schemas.microsoft.com/office/drawing/2014/main" id="{0D119A00-B495-7871-5454-8FD55C2E234A}"/>
              </a:ext>
            </a:extLst>
          </p:cNvPr>
          <p:cNvSpPr>
            <a:spLocks noGrp="1"/>
          </p:cNvSpPr>
          <p:nvPr>
            <p:ph type="title"/>
          </p:nvPr>
        </p:nvSpPr>
        <p:spPr>
          <a:xfrm>
            <a:off x="1014175" y="2991562"/>
            <a:ext cx="3734014" cy="3566160"/>
          </a:xfrm>
        </p:spPr>
        <p:txBody>
          <a:bodyPr vert="horz" lIns="91440" tIns="45720" rIns="91440" bIns="45720" rtlCol="0" anchor="b">
            <a:noAutofit/>
          </a:bodyPr>
          <a:lstStyle/>
          <a:p>
            <a:pPr algn="l"/>
            <a:r>
              <a:rPr lang="en-US" sz="4000" dirty="0"/>
              <a:t>Make a plan</a:t>
            </a:r>
            <a:r>
              <a:rPr lang="en-GB" sz="4000" dirty="0"/>
              <a:t> and make it effective</a:t>
            </a:r>
            <a:br>
              <a:rPr lang="en-GB" sz="4000" dirty="0"/>
            </a:br>
            <a:br>
              <a:rPr lang="en-GB" sz="4000" dirty="0"/>
            </a:br>
            <a:r>
              <a:rPr lang="en-GB" sz="4000" dirty="0"/>
              <a:t>How are you using your study time?</a:t>
            </a:r>
            <a:endParaRPr lang="en-US" sz="4000" dirty="0"/>
          </a:p>
        </p:txBody>
      </p:sp>
    </p:spTree>
    <p:extLst>
      <p:ext uri="{BB962C8B-B14F-4D97-AF65-F5344CB8AC3E}">
        <p14:creationId xmlns:p14="http://schemas.microsoft.com/office/powerpoint/2010/main" val="1947241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743911-8D5F-D220-AFDD-5746CAD23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9580" y="251352"/>
            <a:ext cx="10760303" cy="6084721"/>
          </a:xfrm>
          <a:prstGeom prst="rect">
            <a:avLst/>
          </a:prstGeom>
        </p:spPr>
      </p:pic>
      <p:sp>
        <p:nvSpPr>
          <p:cNvPr id="59" name="Rectangle 58">
            <a:extLst>
              <a:ext uri="{FF2B5EF4-FFF2-40B4-BE49-F238E27FC236}">
                <a16:creationId xmlns:a16="http://schemas.microsoft.com/office/drawing/2014/main" id="{6BCA9451-76DB-5AB6-74F3-9A97C05052D1}"/>
              </a:ext>
            </a:extLst>
          </p:cNvPr>
          <p:cNvSpPr/>
          <p:nvPr/>
        </p:nvSpPr>
        <p:spPr>
          <a:xfrm>
            <a:off x="938151" y="3482846"/>
            <a:ext cx="10760303" cy="5488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01463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46CE7-8E64-3047-853F-77048B2509EA}"/>
              </a:ext>
            </a:extLst>
          </p:cNvPr>
          <p:cNvSpPr>
            <a:spLocks noGrp="1"/>
          </p:cNvSpPr>
          <p:nvPr>
            <p:ph type="title"/>
          </p:nvPr>
        </p:nvSpPr>
        <p:spPr/>
        <p:txBody>
          <a:bodyPr/>
          <a:lstStyle/>
          <a:p>
            <a:endParaRPr lang="en-US"/>
          </a:p>
        </p:txBody>
      </p:sp>
      <p:pic>
        <p:nvPicPr>
          <p:cNvPr id="5" name="Picture 4">
            <a:extLst>
              <a:ext uri="{FF2B5EF4-FFF2-40B4-BE49-F238E27FC236}">
                <a16:creationId xmlns:a16="http://schemas.microsoft.com/office/drawing/2014/main" id="{F9387003-0528-155A-5AEF-599ACFEE08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697" y="604584"/>
            <a:ext cx="10742506" cy="5662168"/>
          </a:xfrm>
          <a:prstGeom prst="rect">
            <a:avLst/>
          </a:prstGeom>
        </p:spPr>
      </p:pic>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725384DD-3D23-68C0-F292-7D9AFD37BA61}"/>
                  </a:ext>
                </a:extLst>
              </p14:cNvPr>
              <p14:cNvContentPartPr/>
              <p14:nvPr/>
            </p14:nvContentPartPr>
            <p14:xfrm>
              <a:off x="3600463" y="729644"/>
              <a:ext cx="696960" cy="870840"/>
            </p14:xfrm>
          </p:contentPart>
        </mc:Choice>
        <mc:Fallback xmlns="">
          <p:pic>
            <p:nvPicPr>
              <p:cNvPr id="6" name="Ink 5">
                <a:extLst>
                  <a:ext uri="{FF2B5EF4-FFF2-40B4-BE49-F238E27FC236}">
                    <a16:creationId xmlns:a16="http://schemas.microsoft.com/office/drawing/2014/main" id="{725384DD-3D23-68C0-F292-7D9AFD37BA61}"/>
                  </a:ext>
                </a:extLst>
              </p:cNvPr>
              <p:cNvPicPr/>
              <p:nvPr/>
            </p:nvPicPr>
            <p:blipFill>
              <a:blip r:embed="rId4"/>
              <a:stretch>
                <a:fillRect/>
              </a:stretch>
            </p:blipFill>
            <p:spPr>
              <a:xfrm>
                <a:off x="3538903" y="668084"/>
                <a:ext cx="820080" cy="9939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1742E0F0-5A5D-4274-7FCE-58E135CC4B78}"/>
                  </a:ext>
                </a:extLst>
              </p14:cNvPr>
              <p14:cNvContentPartPr/>
              <p14:nvPr/>
            </p14:nvContentPartPr>
            <p14:xfrm>
              <a:off x="9974983" y="423644"/>
              <a:ext cx="1426320" cy="1213920"/>
            </p14:xfrm>
          </p:contentPart>
        </mc:Choice>
        <mc:Fallback xmlns="">
          <p:pic>
            <p:nvPicPr>
              <p:cNvPr id="7" name="Ink 6">
                <a:extLst>
                  <a:ext uri="{FF2B5EF4-FFF2-40B4-BE49-F238E27FC236}">
                    <a16:creationId xmlns:a16="http://schemas.microsoft.com/office/drawing/2014/main" id="{1742E0F0-5A5D-4274-7FCE-58E135CC4B78}"/>
                  </a:ext>
                </a:extLst>
              </p:cNvPr>
              <p:cNvPicPr/>
              <p:nvPr/>
            </p:nvPicPr>
            <p:blipFill>
              <a:blip r:embed="rId6"/>
              <a:stretch>
                <a:fillRect/>
              </a:stretch>
            </p:blipFill>
            <p:spPr>
              <a:xfrm>
                <a:off x="9913423" y="362084"/>
                <a:ext cx="1549080" cy="13366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Ink 10">
                <a:extLst>
                  <a:ext uri="{FF2B5EF4-FFF2-40B4-BE49-F238E27FC236}">
                    <a16:creationId xmlns:a16="http://schemas.microsoft.com/office/drawing/2014/main" id="{1CA416BB-8663-6B7E-322E-AF643FA058E9}"/>
                  </a:ext>
                </a:extLst>
              </p14:cNvPr>
              <p14:cNvContentPartPr/>
              <p14:nvPr/>
            </p14:nvContentPartPr>
            <p14:xfrm>
              <a:off x="10639894" y="3719559"/>
              <a:ext cx="401400" cy="325800"/>
            </p14:xfrm>
          </p:contentPart>
        </mc:Choice>
        <mc:Fallback xmlns="">
          <p:pic>
            <p:nvPicPr>
              <p:cNvPr id="11" name="Ink 10">
                <a:extLst>
                  <a:ext uri="{FF2B5EF4-FFF2-40B4-BE49-F238E27FC236}">
                    <a16:creationId xmlns:a16="http://schemas.microsoft.com/office/drawing/2014/main" id="{1CA416BB-8663-6B7E-322E-AF643FA058E9}"/>
                  </a:ext>
                </a:extLst>
              </p:cNvPr>
              <p:cNvPicPr/>
              <p:nvPr/>
            </p:nvPicPr>
            <p:blipFill>
              <a:blip r:embed="rId8"/>
              <a:stretch>
                <a:fillRect/>
              </a:stretch>
            </p:blipFill>
            <p:spPr>
              <a:xfrm>
                <a:off x="10629094" y="3708759"/>
                <a:ext cx="422640" cy="3470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Ink 13">
                <a:extLst>
                  <a:ext uri="{FF2B5EF4-FFF2-40B4-BE49-F238E27FC236}">
                    <a16:creationId xmlns:a16="http://schemas.microsoft.com/office/drawing/2014/main" id="{15B34B3D-5272-BADD-C81F-67B059701184}"/>
                  </a:ext>
                </a:extLst>
              </p14:cNvPr>
              <p14:cNvContentPartPr/>
              <p14:nvPr/>
            </p14:nvContentPartPr>
            <p14:xfrm>
              <a:off x="9868414" y="3562239"/>
              <a:ext cx="645480" cy="438120"/>
            </p14:xfrm>
          </p:contentPart>
        </mc:Choice>
        <mc:Fallback xmlns="">
          <p:pic>
            <p:nvPicPr>
              <p:cNvPr id="14" name="Ink 13">
                <a:extLst>
                  <a:ext uri="{FF2B5EF4-FFF2-40B4-BE49-F238E27FC236}">
                    <a16:creationId xmlns:a16="http://schemas.microsoft.com/office/drawing/2014/main" id="{15B34B3D-5272-BADD-C81F-67B059701184}"/>
                  </a:ext>
                </a:extLst>
              </p:cNvPr>
              <p:cNvPicPr/>
              <p:nvPr/>
            </p:nvPicPr>
            <p:blipFill>
              <a:blip r:embed="rId10"/>
              <a:stretch>
                <a:fillRect/>
              </a:stretch>
            </p:blipFill>
            <p:spPr>
              <a:xfrm>
                <a:off x="9857614" y="3551799"/>
                <a:ext cx="666720" cy="4593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7" name="Ink 16">
                <a:extLst>
                  <a:ext uri="{FF2B5EF4-FFF2-40B4-BE49-F238E27FC236}">
                    <a16:creationId xmlns:a16="http://schemas.microsoft.com/office/drawing/2014/main" id="{55A60A40-2437-078C-A75E-8CEE233C280E}"/>
                  </a:ext>
                </a:extLst>
              </p14:cNvPr>
              <p14:cNvContentPartPr/>
              <p14:nvPr/>
            </p14:nvContentPartPr>
            <p14:xfrm>
              <a:off x="11363494" y="3465759"/>
              <a:ext cx="351000" cy="265320"/>
            </p14:xfrm>
          </p:contentPart>
        </mc:Choice>
        <mc:Fallback xmlns="">
          <p:pic>
            <p:nvPicPr>
              <p:cNvPr id="17" name="Ink 16">
                <a:extLst>
                  <a:ext uri="{FF2B5EF4-FFF2-40B4-BE49-F238E27FC236}">
                    <a16:creationId xmlns:a16="http://schemas.microsoft.com/office/drawing/2014/main" id="{55A60A40-2437-078C-A75E-8CEE233C280E}"/>
                  </a:ext>
                </a:extLst>
              </p:cNvPr>
              <p:cNvPicPr/>
              <p:nvPr/>
            </p:nvPicPr>
            <p:blipFill>
              <a:blip r:embed="rId12"/>
              <a:stretch>
                <a:fillRect/>
              </a:stretch>
            </p:blipFill>
            <p:spPr>
              <a:xfrm>
                <a:off x="11353054" y="3454959"/>
                <a:ext cx="372240" cy="2865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0" name="Ink 19">
                <a:extLst>
                  <a:ext uri="{FF2B5EF4-FFF2-40B4-BE49-F238E27FC236}">
                    <a16:creationId xmlns:a16="http://schemas.microsoft.com/office/drawing/2014/main" id="{1EDF241C-0DEF-7116-4927-1905466AD275}"/>
                  </a:ext>
                </a:extLst>
              </p14:cNvPr>
              <p14:cNvContentPartPr/>
              <p14:nvPr/>
            </p14:nvContentPartPr>
            <p14:xfrm>
              <a:off x="10981894" y="3178119"/>
              <a:ext cx="788760" cy="1204920"/>
            </p14:xfrm>
          </p:contentPart>
        </mc:Choice>
        <mc:Fallback xmlns="">
          <p:pic>
            <p:nvPicPr>
              <p:cNvPr id="20" name="Ink 19">
                <a:extLst>
                  <a:ext uri="{FF2B5EF4-FFF2-40B4-BE49-F238E27FC236}">
                    <a16:creationId xmlns:a16="http://schemas.microsoft.com/office/drawing/2014/main" id="{1EDF241C-0DEF-7116-4927-1905466AD275}"/>
                  </a:ext>
                </a:extLst>
              </p:cNvPr>
              <p:cNvPicPr/>
              <p:nvPr/>
            </p:nvPicPr>
            <p:blipFill>
              <a:blip r:embed="rId14"/>
              <a:stretch>
                <a:fillRect/>
              </a:stretch>
            </p:blipFill>
            <p:spPr>
              <a:xfrm>
                <a:off x="10971454" y="3167319"/>
                <a:ext cx="810000" cy="12261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1" name="Ink 20">
                <a:extLst>
                  <a:ext uri="{FF2B5EF4-FFF2-40B4-BE49-F238E27FC236}">
                    <a16:creationId xmlns:a16="http://schemas.microsoft.com/office/drawing/2014/main" id="{2FDA0E08-35DE-AE69-A65C-4453E5280245}"/>
                  </a:ext>
                </a:extLst>
              </p14:cNvPr>
              <p14:cNvContentPartPr/>
              <p14:nvPr/>
            </p14:nvContentPartPr>
            <p14:xfrm>
              <a:off x="11467174" y="3183519"/>
              <a:ext cx="303480" cy="450360"/>
            </p14:xfrm>
          </p:contentPart>
        </mc:Choice>
        <mc:Fallback xmlns="">
          <p:pic>
            <p:nvPicPr>
              <p:cNvPr id="21" name="Ink 20">
                <a:extLst>
                  <a:ext uri="{FF2B5EF4-FFF2-40B4-BE49-F238E27FC236}">
                    <a16:creationId xmlns:a16="http://schemas.microsoft.com/office/drawing/2014/main" id="{2FDA0E08-35DE-AE69-A65C-4453E5280245}"/>
                  </a:ext>
                </a:extLst>
              </p:cNvPr>
              <p:cNvPicPr/>
              <p:nvPr/>
            </p:nvPicPr>
            <p:blipFill>
              <a:blip r:embed="rId16"/>
              <a:stretch>
                <a:fillRect/>
              </a:stretch>
            </p:blipFill>
            <p:spPr>
              <a:xfrm>
                <a:off x="11456734" y="3173079"/>
                <a:ext cx="324720" cy="471600"/>
              </a:xfrm>
              <a:prstGeom prst="rect">
                <a:avLst/>
              </a:prstGeom>
            </p:spPr>
          </p:pic>
        </mc:Fallback>
      </mc:AlternateContent>
      <p:pic>
        <p:nvPicPr>
          <p:cNvPr id="22" name="Picture 21" descr="No Phone Cell · Free image on Pixabay">
            <a:extLst>
              <a:ext uri="{FF2B5EF4-FFF2-40B4-BE49-F238E27FC236}">
                <a16:creationId xmlns:a16="http://schemas.microsoft.com/office/drawing/2014/main" id="{7686E8C7-9C9E-F1A5-5078-D5A4DFBDAAF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356374" y="1030604"/>
            <a:ext cx="1283520" cy="963375"/>
          </a:xfrm>
          <a:prstGeom prst="rect">
            <a:avLst/>
          </a:prstGeom>
        </p:spPr>
      </p:pic>
      <mc:AlternateContent xmlns:mc="http://schemas.openxmlformats.org/markup-compatibility/2006" xmlns:p14="http://schemas.microsoft.com/office/powerpoint/2010/main">
        <mc:Choice Requires="p14">
          <p:contentPart p14:bwMode="auto" r:id="rId18">
            <p14:nvContentPartPr>
              <p14:cNvPr id="31" name="Ink 30">
                <a:extLst>
                  <a:ext uri="{FF2B5EF4-FFF2-40B4-BE49-F238E27FC236}">
                    <a16:creationId xmlns:a16="http://schemas.microsoft.com/office/drawing/2014/main" id="{EB2432CB-35F8-52B6-C932-F44380654277}"/>
                  </a:ext>
                </a:extLst>
              </p14:cNvPr>
              <p14:cNvContentPartPr/>
              <p14:nvPr/>
            </p14:nvContentPartPr>
            <p14:xfrm>
              <a:off x="4238520" y="4886952"/>
              <a:ext cx="806400" cy="346680"/>
            </p14:xfrm>
          </p:contentPart>
        </mc:Choice>
        <mc:Fallback xmlns="">
          <p:pic>
            <p:nvPicPr>
              <p:cNvPr id="31" name="Ink 30">
                <a:extLst>
                  <a:ext uri="{FF2B5EF4-FFF2-40B4-BE49-F238E27FC236}">
                    <a16:creationId xmlns:a16="http://schemas.microsoft.com/office/drawing/2014/main" id="{EB2432CB-35F8-52B6-C932-F44380654277}"/>
                  </a:ext>
                </a:extLst>
              </p:cNvPr>
              <p:cNvPicPr/>
              <p:nvPr/>
            </p:nvPicPr>
            <p:blipFill>
              <a:blip r:embed="rId19"/>
              <a:stretch>
                <a:fillRect/>
              </a:stretch>
            </p:blipFill>
            <p:spPr>
              <a:xfrm>
                <a:off x="4227720" y="4876152"/>
                <a:ext cx="827640" cy="3679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2" name="Ink 31">
                <a:extLst>
                  <a:ext uri="{FF2B5EF4-FFF2-40B4-BE49-F238E27FC236}">
                    <a16:creationId xmlns:a16="http://schemas.microsoft.com/office/drawing/2014/main" id="{7D1C02D9-9F87-2C7A-82DE-24E943BCD4D5}"/>
                  </a:ext>
                </a:extLst>
              </p14:cNvPr>
              <p14:cNvContentPartPr/>
              <p14:nvPr/>
            </p14:nvContentPartPr>
            <p14:xfrm>
              <a:off x="4383960" y="4679232"/>
              <a:ext cx="224280" cy="367560"/>
            </p14:xfrm>
          </p:contentPart>
        </mc:Choice>
        <mc:Fallback xmlns="">
          <p:pic>
            <p:nvPicPr>
              <p:cNvPr id="32" name="Ink 31">
                <a:extLst>
                  <a:ext uri="{FF2B5EF4-FFF2-40B4-BE49-F238E27FC236}">
                    <a16:creationId xmlns:a16="http://schemas.microsoft.com/office/drawing/2014/main" id="{7D1C02D9-9F87-2C7A-82DE-24E943BCD4D5}"/>
                  </a:ext>
                </a:extLst>
              </p:cNvPr>
              <p:cNvPicPr/>
              <p:nvPr/>
            </p:nvPicPr>
            <p:blipFill>
              <a:blip r:embed="rId21"/>
              <a:stretch>
                <a:fillRect/>
              </a:stretch>
            </p:blipFill>
            <p:spPr>
              <a:xfrm>
                <a:off x="4373160" y="4668432"/>
                <a:ext cx="245520" cy="3888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3" name="Ink 32">
                <a:extLst>
                  <a:ext uri="{FF2B5EF4-FFF2-40B4-BE49-F238E27FC236}">
                    <a16:creationId xmlns:a16="http://schemas.microsoft.com/office/drawing/2014/main" id="{1D2A058C-1906-3823-DCFC-1F43BE296391}"/>
                  </a:ext>
                </a:extLst>
              </p14:cNvPr>
              <p14:cNvContentPartPr/>
              <p14:nvPr/>
            </p14:nvContentPartPr>
            <p14:xfrm>
              <a:off x="4381440" y="4709112"/>
              <a:ext cx="230040" cy="346680"/>
            </p14:xfrm>
          </p:contentPart>
        </mc:Choice>
        <mc:Fallback xmlns="">
          <p:pic>
            <p:nvPicPr>
              <p:cNvPr id="33" name="Ink 32">
                <a:extLst>
                  <a:ext uri="{FF2B5EF4-FFF2-40B4-BE49-F238E27FC236}">
                    <a16:creationId xmlns:a16="http://schemas.microsoft.com/office/drawing/2014/main" id="{1D2A058C-1906-3823-DCFC-1F43BE296391}"/>
                  </a:ext>
                </a:extLst>
              </p:cNvPr>
              <p:cNvPicPr/>
              <p:nvPr/>
            </p:nvPicPr>
            <p:blipFill>
              <a:blip r:embed="rId23"/>
              <a:stretch>
                <a:fillRect/>
              </a:stretch>
            </p:blipFill>
            <p:spPr>
              <a:xfrm>
                <a:off x="4371000" y="4698672"/>
                <a:ext cx="251280" cy="3679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5" name="Ink 34">
                <a:extLst>
                  <a:ext uri="{FF2B5EF4-FFF2-40B4-BE49-F238E27FC236}">
                    <a16:creationId xmlns:a16="http://schemas.microsoft.com/office/drawing/2014/main" id="{9C52546D-9594-73FD-ADB0-27126EF342A0}"/>
                  </a:ext>
                </a:extLst>
              </p14:cNvPr>
              <p14:cNvContentPartPr/>
              <p14:nvPr/>
            </p14:nvContentPartPr>
            <p14:xfrm>
              <a:off x="4905600" y="5094672"/>
              <a:ext cx="155160" cy="1152720"/>
            </p14:xfrm>
          </p:contentPart>
        </mc:Choice>
        <mc:Fallback xmlns="">
          <p:pic>
            <p:nvPicPr>
              <p:cNvPr id="35" name="Ink 34">
                <a:extLst>
                  <a:ext uri="{FF2B5EF4-FFF2-40B4-BE49-F238E27FC236}">
                    <a16:creationId xmlns:a16="http://schemas.microsoft.com/office/drawing/2014/main" id="{9C52546D-9594-73FD-ADB0-27126EF342A0}"/>
                  </a:ext>
                </a:extLst>
              </p:cNvPr>
              <p:cNvPicPr/>
              <p:nvPr/>
            </p:nvPicPr>
            <p:blipFill>
              <a:blip r:embed="rId25"/>
              <a:stretch>
                <a:fillRect/>
              </a:stretch>
            </p:blipFill>
            <p:spPr>
              <a:xfrm>
                <a:off x="4895160" y="5084232"/>
                <a:ext cx="176400" cy="11739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6" name="Ink 35">
                <a:extLst>
                  <a:ext uri="{FF2B5EF4-FFF2-40B4-BE49-F238E27FC236}">
                    <a16:creationId xmlns:a16="http://schemas.microsoft.com/office/drawing/2014/main" id="{23B418A4-AF78-F231-9471-1E45C5445916}"/>
                  </a:ext>
                </a:extLst>
              </p14:cNvPr>
              <p14:cNvContentPartPr/>
              <p14:nvPr/>
            </p14:nvContentPartPr>
            <p14:xfrm>
              <a:off x="4245360" y="5115552"/>
              <a:ext cx="702360" cy="1203480"/>
            </p14:xfrm>
          </p:contentPart>
        </mc:Choice>
        <mc:Fallback xmlns="">
          <p:pic>
            <p:nvPicPr>
              <p:cNvPr id="36" name="Ink 35">
                <a:extLst>
                  <a:ext uri="{FF2B5EF4-FFF2-40B4-BE49-F238E27FC236}">
                    <a16:creationId xmlns:a16="http://schemas.microsoft.com/office/drawing/2014/main" id="{23B418A4-AF78-F231-9471-1E45C5445916}"/>
                  </a:ext>
                </a:extLst>
              </p:cNvPr>
              <p:cNvPicPr/>
              <p:nvPr/>
            </p:nvPicPr>
            <p:blipFill>
              <a:blip r:embed="rId27"/>
              <a:stretch>
                <a:fillRect/>
              </a:stretch>
            </p:blipFill>
            <p:spPr>
              <a:xfrm>
                <a:off x="4234560" y="5104752"/>
                <a:ext cx="723600" cy="12247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7" name="Ink 36">
                <a:extLst>
                  <a:ext uri="{FF2B5EF4-FFF2-40B4-BE49-F238E27FC236}">
                    <a16:creationId xmlns:a16="http://schemas.microsoft.com/office/drawing/2014/main" id="{1E06A42E-59C5-102B-A127-3FC54BE95027}"/>
                  </a:ext>
                </a:extLst>
              </p14:cNvPr>
              <p14:cNvContentPartPr/>
              <p14:nvPr/>
            </p14:nvContentPartPr>
            <p14:xfrm>
              <a:off x="4917120" y="5274672"/>
              <a:ext cx="372240" cy="646920"/>
            </p14:xfrm>
          </p:contentPart>
        </mc:Choice>
        <mc:Fallback xmlns="">
          <p:pic>
            <p:nvPicPr>
              <p:cNvPr id="37" name="Ink 36">
                <a:extLst>
                  <a:ext uri="{FF2B5EF4-FFF2-40B4-BE49-F238E27FC236}">
                    <a16:creationId xmlns:a16="http://schemas.microsoft.com/office/drawing/2014/main" id="{1E06A42E-59C5-102B-A127-3FC54BE95027}"/>
                  </a:ext>
                </a:extLst>
              </p:cNvPr>
              <p:cNvPicPr/>
              <p:nvPr/>
            </p:nvPicPr>
            <p:blipFill>
              <a:blip r:embed="rId29"/>
              <a:stretch>
                <a:fillRect/>
              </a:stretch>
            </p:blipFill>
            <p:spPr>
              <a:xfrm>
                <a:off x="4906680" y="5264232"/>
                <a:ext cx="393480" cy="6681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8" name="Ink 37">
                <a:extLst>
                  <a:ext uri="{FF2B5EF4-FFF2-40B4-BE49-F238E27FC236}">
                    <a16:creationId xmlns:a16="http://schemas.microsoft.com/office/drawing/2014/main" id="{00F1C8E2-B9FC-E24A-4687-FC0980A96767}"/>
                  </a:ext>
                </a:extLst>
              </p14:cNvPr>
              <p14:cNvContentPartPr/>
              <p14:nvPr/>
            </p14:nvContentPartPr>
            <p14:xfrm>
              <a:off x="5050320" y="5235432"/>
              <a:ext cx="271440" cy="325800"/>
            </p14:xfrm>
          </p:contentPart>
        </mc:Choice>
        <mc:Fallback xmlns="">
          <p:pic>
            <p:nvPicPr>
              <p:cNvPr id="38" name="Ink 37">
                <a:extLst>
                  <a:ext uri="{FF2B5EF4-FFF2-40B4-BE49-F238E27FC236}">
                    <a16:creationId xmlns:a16="http://schemas.microsoft.com/office/drawing/2014/main" id="{00F1C8E2-B9FC-E24A-4687-FC0980A96767}"/>
                  </a:ext>
                </a:extLst>
              </p:cNvPr>
              <p:cNvPicPr/>
              <p:nvPr/>
            </p:nvPicPr>
            <p:blipFill>
              <a:blip r:embed="rId31"/>
              <a:stretch>
                <a:fillRect/>
              </a:stretch>
            </p:blipFill>
            <p:spPr>
              <a:xfrm>
                <a:off x="5039520" y="5224992"/>
                <a:ext cx="292680" cy="3470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42" name="Ink 41">
                <a:extLst>
                  <a:ext uri="{FF2B5EF4-FFF2-40B4-BE49-F238E27FC236}">
                    <a16:creationId xmlns:a16="http://schemas.microsoft.com/office/drawing/2014/main" id="{9CF93764-19BE-5468-88AC-AC9A6DA25699}"/>
                  </a:ext>
                </a:extLst>
              </p14:cNvPr>
              <p14:cNvContentPartPr/>
              <p14:nvPr/>
            </p14:nvContentPartPr>
            <p14:xfrm>
              <a:off x="4919640" y="5214912"/>
              <a:ext cx="416160" cy="673920"/>
            </p14:xfrm>
          </p:contentPart>
        </mc:Choice>
        <mc:Fallback xmlns="">
          <p:pic>
            <p:nvPicPr>
              <p:cNvPr id="42" name="Ink 41">
                <a:extLst>
                  <a:ext uri="{FF2B5EF4-FFF2-40B4-BE49-F238E27FC236}">
                    <a16:creationId xmlns:a16="http://schemas.microsoft.com/office/drawing/2014/main" id="{9CF93764-19BE-5468-88AC-AC9A6DA25699}"/>
                  </a:ext>
                </a:extLst>
              </p:cNvPr>
              <p:cNvPicPr/>
              <p:nvPr/>
            </p:nvPicPr>
            <p:blipFill>
              <a:blip r:embed="rId33"/>
              <a:stretch>
                <a:fillRect/>
              </a:stretch>
            </p:blipFill>
            <p:spPr>
              <a:xfrm>
                <a:off x="4908840" y="5204118"/>
                <a:ext cx="437400" cy="695149"/>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47" name="Ink 46">
                <a:extLst>
                  <a:ext uri="{FF2B5EF4-FFF2-40B4-BE49-F238E27FC236}">
                    <a16:creationId xmlns:a16="http://schemas.microsoft.com/office/drawing/2014/main" id="{A6C47656-C6EA-67A1-0F12-1E1329E494A5}"/>
                  </a:ext>
                </a:extLst>
              </p14:cNvPr>
              <p14:cNvContentPartPr/>
              <p14:nvPr/>
            </p14:nvContentPartPr>
            <p14:xfrm>
              <a:off x="4233840" y="5052192"/>
              <a:ext cx="831600" cy="232200"/>
            </p14:xfrm>
          </p:contentPart>
        </mc:Choice>
        <mc:Fallback xmlns="">
          <p:pic>
            <p:nvPicPr>
              <p:cNvPr id="47" name="Ink 46">
                <a:extLst>
                  <a:ext uri="{FF2B5EF4-FFF2-40B4-BE49-F238E27FC236}">
                    <a16:creationId xmlns:a16="http://schemas.microsoft.com/office/drawing/2014/main" id="{A6C47656-C6EA-67A1-0F12-1E1329E494A5}"/>
                  </a:ext>
                </a:extLst>
              </p:cNvPr>
              <p:cNvPicPr/>
              <p:nvPr/>
            </p:nvPicPr>
            <p:blipFill>
              <a:blip r:embed="rId35"/>
              <a:stretch>
                <a:fillRect/>
              </a:stretch>
            </p:blipFill>
            <p:spPr>
              <a:xfrm>
                <a:off x="4223040" y="5041392"/>
                <a:ext cx="85284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69" name="Ink 68">
                <a:extLst>
                  <a:ext uri="{FF2B5EF4-FFF2-40B4-BE49-F238E27FC236}">
                    <a16:creationId xmlns:a16="http://schemas.microsoft.com/office/drawing/2014/main" id="{37786926-DDA7-BDA3-597F-677A284C191C}"/>
                  </a:ext>
                </a:extLst>
              </p14:cNvPr>
              <p14:cNvContentPartPr/>
              <p14:nvPr/>
            </p14:nvContentPartPr>
            <p14:xfrm>
              <a:off x="1777979" y="5510081"/>
              <a:ext cx="2085480" cy="1198080"/>
            </p14:xfrm>
          </p:contentPart>
        </mc:Choice>
        <mc:Fallback xmlns="">
          <p:pic>
            <p:nvPicPr>
              <p:cNvPr id="69" name="Ink 68">
                <a:extLst>
                  <a:ext uri="{FF2B5EF4-FFF2-40B4-BE49-F238E27FC236}">
                    <a16:creationId xmlns:a16="http://schemas.microsoft.com/office/drawing/2014/main" id="{37786926-DDA7-BDA3-597F-677A284C191C}"/>
                  </a:ext>
                </a:extLst>
              </p:cNvPr>
              <p:cNvPicPr/>
              <p:nvPr/>
            </p:nvPicPr>
            <p:blipFill>
              <a:blip r:embed="rId37"/>
              <a:stretch>
                <a:fillRect/>
              </a:stretch>
            </p:blipFill>
            <p:spPr>
              <a:xfrm>
                <a:off x="1767181" y="5499284"/>
                <a:ext cx="2106716" cy="1219314"/>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70" name="Ink 69">
                <a:extLst>
                  <a:ext uri="{FF2B5EF4-FFF2-40B4-BE49-F238E27FC236}">
                    <a16:creationId xmlns:a16="http://schemas.microsoft.com/office/drawing/2014/main" id="{95EDB57B-C5B5-721B-B83B-88A6FEC6BE2D}"/>
                  </a:ext>
                </a:extLst>
              </p14:cNvPr>
              <p14:cNvContentPartPr/>
              <p14:nvPr/>
            </p14:nvContentPartPr>
            <p14:xfrm>
              <a:off x="4690978" y="5422710"/>
              <a:ext cx="293400" cy="389880"/>
            </p14:xfrm>
          </p:contentPart>
        </mc:Choice>
        <mc:Fallback xmlns="">
          <p:pic>
            <p:nvPicPr>
              <p:cNvPr id="70" name="Ink 69">
                <a:extLst>
                  <a:ext uri="{FF2B5EF4-FFF2-40B4-BE49-F238E27FC236}">
                    <a16:creationId xmlns:a16="http://schemas.microsoft.com/office/drawing/2014/main" id="{95EDB57B-C5B5-721B-B83B-88A6FEC6BE2D}"/>
                  </a:ext>
                </a:extLst>
              </p:cNvPr>
              <p:cNvPicPr/>
              <p:nvPr/>
            </p:nvPicPr>
            <p:blipFill>
              <a:blip r:embed="rId39"/>
              <a:stretch>
                <a:fillRect/>
              </a:stretch>
            </p:blipFill>
            <p:spPr>
              <a:xfrm>
                <a:off x="4675858" y="5407230"/>
                <a:ext cx="324000" cy="42012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71" name="Ink 70">
                <a:extLst>
                  <a:ext uri="{FF2B5EF4-FFF2-40B4-BE49-F238E27FC236}">
                    <a16:creationId xmlns:a16="http://schemas.microsoft.com/office/drawing/2014/main" id="{F49F096D-E482-DE3F-1387-D313E0A258C7}"/>
                  </a:ext>
                </a:extLst>
              </p14:cNvPr>
              <p14:cNvContentPartPr/>
              <p14:nvPr/>
            </p14:nvContentPartPr>
            <p14:xfrm>
              <a:off x="4889338" y="5219670"/>
              <a:ext cx="141120" cy="1074960"/>
            </p14:xfrm>
          </p:contentPart>
        </mc:Choice>
        <mc:Fallback xmlns="">
          <p:pic>
            <p:nvPicPr>
              <p:cNvPr id="71" name="Ink 70">
                <a:extLst>
                  <a:ext uri="{FF2B5EF4-FFF2-40B4-BE49-F238E27FC236}">
                    <a16:creationId xmlns:a16="http://schemas.microsoft.com/office/drawing/2014/main" id="{F49F096D-E482-DE3F-1387-D313E0A258C7}"/>
                  </a:ext>
                </a:extLst>
              </p:cNvPr>
              <p:cNvPicPr/>
              <p:nvPr/>
            </p:nvPicPr>
            <p:blipFill>
              <a:blip r:embed="rId41"/>
              <a:stretch>
                <a:fillRect/>
              </a:stretch>
            </p:blipFill>
            <p:spPr>
              <a:xfrm>
                <a:off x="4873858" y="5204550"/>
                <a:ext cx="171720" cy="11052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72" name="Ink 71">
                <a:extLst>
                  <a:ext uri="{FF2B5EF4-FFF2-40B4-BE49-F238E27FC236}">
                    <a16:creationId xmlns:a16="http://schemas.microsoft.com/office/drawing/2014/main" id="{60080CE3-1652-9915-27A5-243471BF7722}"/>
                  </a:ext>
                </a:extLst>
              </p14:cNvPr>
              <p14:cNvContentPartPr/>
              <p14:nvPr/>
            </p14:nvContentPartPr>
            <p14:xfrm>
              <a:off x="4260058" y="5211390"/>
              <a:ext cx="744480" cy="805680"/>
            </p14:xfrm>
          </p:contentPart>
        </mc:Choice>
        <mc:Fallback xmlns="">
          <p:pic>
            <p:nvPicPr>
              <p:cNvPr id="72" name="Ink 71">
                <a:extLst>
                  <a:ext uri="{FF2B5EF4-FFF2-40B4-BE49-F238E27FC236}">
                    <a16:creationId xmlns:a16="http://schemas.microsoft.com/office/drawing/2014/main" id="{60080CE3-1652-9915-27A5-243471BF7722}"/>
                  </a:ext>
                </a:extLst>
              </p:cNvPr>
              <p:cNvPicPr/>
              <p:nvPr/>
            </p:nvPicPr>
            <p:blipFill>
              <a:blip r:embed="rId43"/>
              <a:stretch>
                <a:fillRect/>
              </a:stretch>
            </p:blipFill>
            <p:spPr>
              <a:xfrm>
                <a:off x="4244938" y="5196270"/>
                <a:ext cx="775080" cy="83628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83" name="Ink 82">
                <a:extLst>
                  <a:ext uri="{FF2B5EF4-FFF2-40B4-BE49-F238E27FC236}">
                    <a16:creationId xmlns:a16="http://schemas.microsoft.com/office/drawing/2014/main" id="{36E92A61-C37F-4006-0819-D2B20E68FB7E}"/>
                  </a:ext>
                </a:extLst>
              </p14:cNvPr>
              <p14:cNvContentPartPr/>
              <p14:nvPr/>
            </p14:nvContentPartPr>
            <p14:xfrm>
              <a:off x="4305338" y="5463312"/>
              <a:ext cx="152640" cy="809280"/>
            </p14:xfrm>
          </p:contentPart>
        </mc:Choice>
        <mc:Fallback xmlns="">
          <p:pic>
            <p:nvPicPr>
              <p:cNvPr id="83" name="Ink 82">
                <a:extLst>
                  <a:ext uri="{FF2B5EF4-FFF2-40B4-BE49-F238E27FC236}">
                    <a16:creationId xmlns:a16="http://schemas.microsoft.com/office/drawing/2014/main" id="{36E92A61-C37F-4006-0819-D2B20E68FB7E}"/>
                  </a:ext>
                </a:extLst>
              </p:cNvPr>
              <p:cNvPicPr/>
              <p:nvPr/>
            </p:nvPicPr>
            <p:blipFill>
              <a:blip r:embed="rId45"/>
              <a:stretch>
                <a:fillRect/>
              </a:stretch>
            </p:blipFill>
            <p:spPr>
              <a:xfrm>
                <a:off x="4290218" y="5447839"/>
                <a:ext cx="183240" cy="839866"/>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87" name="Ink 86">
                <a:extLst>
                  <a:ext uri="{FF2B5EF4-FFF2-40B4-BE49-F238E27FC236}">
                    <a16:creationId xmlns:a16="http://schemas.microsoft.com/office/drawing/2014/main" id="{1E5589DF-AA09-B6F0-A26E-F7A3A97A91DC}"/>
                  </a:ext>
                </a:extLst>
              </p14:cNvPr>
              <p14:cNvContentPartPr/>
              <p14:nvPr/>
            </p14:nvContentPartPr>
            <p14:xfrm>
              <a:off x="4287338" y="5223912"/>
              <a:ext cx="117720" cy="148320"/>
            </p14:xfrm>
          </p:contentPart>
        </mc:Choice>
        <mc:Fallback xmlns="">
          <p:pic>
            <p:nvPicPr>
              <p:cNvPr id="87" name="Ink 86">
                <a:extLst>
                  <a:ext uri="{FF2B5EF4-FFF2-40B4-BE49-F238E27FC236}">
                    <a16:creationId xmlns:a16="http://schemas.microsoft.com/office/drawing/2014/main" id="{1E5589DF-AA09-B6F0-A26E-F7A3A97A91DC}"/>
                  </a:ext>
                </a:extLst>
              </p:cNvPr>
              <p:cNvPicPr/>
              <p:nvPr/>
            </p:nvPicPr>
            <p:blipFill>
              <a:blip r:embed="rId47"/>
              <a:stretch>
                <a:fillRect/>
              </a:stretch>
            </p:blipFill>
            <p:spPr>
              <a:xfrm>
                <a:off x="4271858" y="5208792"/>
                <a:ext cx="14832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88" name="Ink 87">
                <a:extLst>
                  <a:ext uri="{FF2B5EF4-FFF2-40B4-BE49-F238E27FC236}">
                    <a16:creationId xmlns:a16="http://schemas.microsoft.com/office/drawing/2014/main" id="{2564DD31-BACD-A1E9-ADBB-6A34BB59FE66}"/>
                  </a:ext>
                </a:extLst>
              </p14:cNvPr>
              <p14:cNvContentPartPr/>
              <p14:nvPr/>
            </p14:nvContentPartPr>
            <p14:xfrm>
              <a:off x="4347098" y="5226432"/>
              <a:ext cx="679320" cy="67320"/>
            </p14:xfrm>
          </p:contentPart>
        </mc:Choice>
        <mc:Fallback xmlns="">
          <p:pic>
            <p:nvPicPr>
              <p:cNvPr id="88" name="Ink 87">
                <a:extLst>
                  <a:ext uri="{FF2B5EF4-FFF2-40B4-BE49-F238E27FC236}">
                    <a16:creationId xmlns:a16="http://schemas.microsoft.com/office/drawing/2014/main" id="{2564DD31-BACD-A1E9-ADBB-6A34BB59FE66}"/>
                  </a:ext>
                </a:extLst>
              </p:cNvPr>
              <p:cNvPicPr/>
              <p:nvPr/>
            </p:nvPicPr>
            <p:blipFill>
              <a:blip r:embed="rId49"/>
              <a:stretch>
                <a:fillRect/>
              </a:stretch>
            </p:blipFill>
            <p:spPr>
              <a:xfrm>
                <a:off x="4331618" y="5210952"/>
                <a:ext cx="70956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89" name="Ink 88">
                <a:extLst>
                  <a:ext uri="{FF2B5EF4-FFF2-40B4-BE49-F238E27FC236}">
                    <a16:creationId xmlns:a16="http://schemas.microsoft.com/office/drawing/2014/main" id="{D750460E-3D35-235A-0239-FCE3FF149E9F}"/>
                  </a:ext>
                </a:extLst>
              </p14:cNvPr>
              <p14:cNvContentPartPr/>
              <p14:nvPr/>
            </p14:nvContentPartPr>
            <p14:xfrm>
              <a:off x="4270778" y="5255232"/>
              <a:ext cx="408960" cy="152640"/>
            </p14:xfrm>
          </p:contentPart>
        </mc:Choice>
        <mc:Fallback xmlns="">
          <p:pic>
            <p:nvPicPr>
              <p:cNvPr id="89" name="Ink 88">
                <a:extLst>
                  <a:ext uri="{FF2B5EF4-FFF2-40B4-BE49-F238E27FC236}">
                    <a16:creationId xmlns:a16="http://schemas.microsoft.com/office/drawing/2014/main" id="{D750460E-3D35-235A-0239-FCE3FF149E9F}"/>
                  </a:ext>
                </a:extLst>
              </p:cNvPr>
              <p:cNvPicPr/>
              <p:nvPr/>
            </p:nvPicPr>
            <p:blipFill>
              <a:blip r:embed="rId51"/>
              <a:stretch>
                <a:fillRect/>
              </a:stretch>
            </p:blipFill>
            <p:spPr>
              <a:xfrm>
                <a:off x="4255658" y="5240112"/>
                <a:ext cx="43956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90" name="Ink 89">
                <a:extLst>
                  <a:ext uri="{FF2B5EF4-FFF2-40B4-BE49-F238E27FC236}">
                    <a16:creationId xmlns:a16="http://schemas.microsoft.com/office/drawing/2014/main" id="{77F209D1-CD20-FA4B-CC27-6CBC10BDC192}"/>
                  </a:ext>
                </a:extLst>
              </p14:cNvPr>
              <p14:cNvContentPartPr/>
              <p14:nvPr/>
            </p14:nvContentPartPr>
            <p14:xfrm>
              <a:off x="4564178" y="5242632"/>
              <a:ext cx="482760" cy="272160"/>
            </p14:xfrm>
          </p:contentPart>
        </mc:Choice>
        <mc:Fallback xmlns="">
          <p:pic>
            <p:nvPicPr>
              <p:cNvPr id="90" name="Ink 89">
                <a:extLst>
                  <a:ext uri="{FF2B5EF4-FFF2-40B4-BE49-F238E27FC236}">
                    <a16:creationId xmlns:a16="http://schemas.microsoft.com/office/drawing/2014/main" id="{77F209D1-CD20-FA4B-CC27-6CBC10BDC192}"/>
                  </a:ext>
                </a:extLst>
              </p:cNvPr>
              <p:cNvPicPr/>
              <p:nvPr/>
            </p:nvPicPr>
            <p:blipFill>
              <a:blip r:embed="rId53"/>
              <a:stretch>
                <a:fillRect/>
              </a:stretch>
            </p:blipFill>
            <p:spPr>
              <a:xfrm>
                <a:off x="4548698" y="5227512"/>
                <a:ext cx="513360" cy="3027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97" name="Ink 96">
                <a:extLst>
                  <a:ext uri="{FF2B5EF4-FFF2-40B4-BE49-F238E27FC236}">
                    <a16:creationId xmlns:a16="http://schemas.microsoft.com/office/drawing/2014/main" id="{3A9C1075-C053-FBFD-F64C-712B0CD11A53}"/>
                  </a:ext>
                </a:extLst>
              </p14:cNvPr>
              <p14:cNvContentPartPr/>
              <p14:nvPr/>
            </p14:nvContentPartPr>
            <p14:xfrm>
              <a:off x="4284458" y="5332272"/>
              <a:ext cx="612720" cy="950760"/>
            </p14:xfrm>
          </p:contentPart>
        </mc:Choice>
        <mc:Fallback xmlns="">
          <p:pic>
            <p:nvPicPr>
              <p:cNvPr id="97" name="Ink 96">
                <a:extLst>
                  <a:ext uri="{FF2B5EF4-FFF2-40B4-BE49-F238E27FC236}">
                    <a16:creationId xmlns:a16="http://schemas.microsoft.com/office/drawing/2014/main" id="{3A9C1075-C053-FBFD-F64C-712B0CD11A53}"/>
                  </a:ext>
                </a:extLst>
              </p:cNvPr>
              <p:cNvPicPr/>
              <p:nvPr/>
            </p:nvPicPr>
            <p:blipFill>
              <a:blip r:embed="rId55"/>
              <a:stretch>
                <a:fillRect/>
              </a:stretch>
            </p:blipFill>
            <p:spPr>
              <a:xfrm>
                <a:off x="4269329" y="5317152"/>
                <a:ext cx="642978" cy="9810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108" name="Ink 107">
                <a:extLst>
                  <a:ext uri="{FF2B5EF4-FFF2-40B4-BE49-F238E27FC236}">
                    <a16:creationId xmlns:a16="http://schemas.microsoft.com/office/drawing/2014/main" id="{49C82D6F-F1CA-0479-0E6D-7F89A0B1CC00}"/>
                  </a:ext>
                </a:extLst>
              </p14:cNvPr>
              <p14:cNvContentPartPr/>
              <p14:nvPr/>
            </p14:nvContentPartPr>
            <p14:xfrm>
              <a:off x="4457618" y="6138672"/>
              <a:ext cx="460080" cy="167400"/>
            </p14:xfrm>
          </p:contentPart>
        </mc:Choice>
        <mc:Fallback xmlns="">
          <p:pic>
            <p:nvPicPr>
              <p:cNvPr id="108" name="Ink 107">
                <a:extLst>
                  <a:ext uri="{FF2B5EF4-FFF2-40B4-BE49-F238E27FC236}">
                    <a16:creationId xmlns:a16="http://schemas.microsoft.com/office/drawing/2014/main" id="{49C82D6F-F1CA-0479-0E6D-7F89A0B1CC00}"/>
                  </a:ext>
                </a:extLst>
              </p:cNvPr>
              <p:cNvPicPr/>
              <p:nvPr/>
            </p:nvPicPr>
            <p:blipFill>
              <a:blip r:embed="rId57"/>
              <a:stretch>
                <a:fillRect/>
              </a:stretch>
            </p:blipFill>
            <p:spPr>
              <a:xfrm>
                <a:off x="4442486" y="6123552"/>
                <a:ext cx="490704"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111" name="Ink 110">
                <a:extLst>
                  <a:ext uri="{FF2B5EF4-FFF2-40B4-BE49-F238E27FC236}">
                    <a16:creationId xmlns:a16="http://schemas.microsoft.com/office/drawing/2014/main" id="{4738AB40-9C1F-0B02-D1EC-3B0E21C2B2EA}"/>
                  </a:ext>
                </a:extLst>
              </p14:cNvPr>
              <p14:cNvContentPartPr/>
              <p14:nvPr/>
            </p14:nvContentPartPr>
            <p14:xfrm>
              <a:off x="4400018" y="4688232"/>
              <a:ext cx="9720" cy="25920"/>
            </p14:xfrm>
          </p:contentPart>
        </mc:Choice>
        <mc:Fallback xmlns="">
          <p:pic>
            <p:nvPicPr>
              <p:cNvPr id="111" name="Ink 110">
                <a:extLst>
                  <a:ext uri="{FF2B5EF4-FFF2-40B4-BE49-F238E27FC236}">
                    <a16:creationId xmlns:a16="http://schemas.microsoft.com/office/drawing/2014/main" id="{4738AB40-9C1F-0B02-D1EC-3B0E21C2B2EA}"/>
                  </a:ext>
                </a:extLst>
              </p:cNvPr>
              <p:cNvPicPr/>
              <p:nvPr/>
            </p:nvPicPr>
            <p:blipFill>
              <a:blip r:embed="rId59"/>
              <a:stretch>
                <a:fillRect/>
              </a:stretch>
            </p:blipFill>
            <p:spPr>
              <a:xfrm>
                <a:off x="4384898" y="4673112"/>
                <a:ext cx="39960" cy="5616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114" name="Ink 113">
                <a:extLst>
                  <a:ext uri="{FF2B5EF4-FFF2-40B4-BE49-F238E27FC236}">
                    <a16:creationId xmlns:a16="http://schemas.microsoft.com/office/drawing/2014/main" id="{2B0D7F2C-1AF0-6F42-A0AE-E835329A7790}"/>
                  </a:ext>
                </a:extLst>
              </p14:cNvPr>
              <p14:cNvContentPartPr/>
              <p14:nvPr/>
            </p14:nvContentPartPr>
            <p14:xfrm>
              <a:off x="3442783" y="1813964"/>
              <a:ext cx="1616040" cy="622080"/>
            </p14:xfrm>
          </p:contentPart>
        </mc:Choice>
        <mc:Fallback xmlns="">
          <p:pic>
            <p:nvPicPr>
              <p:cNvPr id="114" name="Ink 113">
                <a:extLst>
                  <a:ext uri="{FF2B5EF4-FFF2-40B4-BE49-F238E27FC236}">
                    <a16:creationId xmlns:a16="http://schemas.microsoft.com/office/drawing/2014/main" id="{2B0D7F2C-1AF0-6F42-A0AE-E835329A7790}"/>
                  </a:ext>
                </a:extLst>
              </p:cNvPr>
              <p:cNvPicPr/>
              <p:nvPr/>
            </p:nvPicPr>
            <p:blipFill>
              <a:blip r:embed="rId61"/>
              <a:stretch>
                <a:fillRect/>
              </a:stretch>
            </p:blipFill>
            <p:spPr>
              <a:xfrm>
                <a:off x="3431983" y="1803164"/>
                <a:ext cx="1637280" cy="64332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115" name="Ink 114">
                <a:extLst>
                  <a:ext uri="{FF2B5EF4-FFF2-40B4-BE49-F238E27FC236}">
                    <a16:creationId xmlns:a16="http://schemas.microsoft.com/office/drawing/2014/main" id="{42EFAF33-EB55-6C77-0866-FEF215D95BA3}"/>
                  </a:ext>
                </a:extLst>
              </p14:cNvPr>
              <p14:cNvContentPartPr/>
              <p14:nvPr/>
            </p14:nvContentPartPr>
            <p14:xfrm>
              <a:off x="4913743" y="2278364"/>
              <a:ext cx="244800" cy="283320"/>
            </p14:xfrm>
          </p:contentPart>
        </mc:Choice>
        <mc:Fallback xmlns="">
          <p:pic>
            <p:nvPicPr>
              <p:cNvPr id="115" name="Ink 114">
                <a:extLst>
                  <a:ext uri="{FF2B5EF4-FFF2-40B4-BE49-F238E27FC236}">
                    <a16:creationId xmlns:a16="http://schemas.microsoft.com/office/drawing/2014/main" id="{42EFAF33-EB55-6C77-0866-FEF215D95BA3}"/>
                  </a:ext>
                </a:extLst>
              </p:cNvPr>
              <p:cNvPicPr/>
              <p:nvPr/>
            </p:nvPicPr>
            <p:blipFill>
              <a:blip r:embed="rId63"/>
              <a:stretch>
                <a:fillRect/>
              </a:stretch>
            </p:blipFill>
            <p:spPr>
              <a:xfrm>
                <a:off x="4903303" y="2267924"/>
                <a:ext cx="266040" cy="30456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131" name="Ink 130">
                <a:extLst>
                  <a:ext uri="{FF2B5EF4-FFF2-40B4-BE49-F238E27FC236}">
                    <a16:creationId xmlns:a16="http://schemas.microsoft.com/office/drawing/2014/main" id="{8E0AF861-E2D1-CACD-68E9-AB654032A692}"/>
                  </a:ext>
                </a:extLst>
              </p14:cNvPr>
              <p14:cNvContentPartPr/>
              <p14:nvPr/>
            </p14:nvContentPartPr>
            <p14:xfrm>
              <a:off x="1103863" y="2372684"/>
              <a:ext cx="2716200" cy="541080"/>
            </p14:xfrm>
          </p:contentPart>
        </mc:Choice>
        <mc:Fallback xmlns="">
          <p:pic>
            <p:nvPicPr>
              <p:cNvPr id="131" name="Ink 130">
                <a:extLst>
                  <a:ext uri="{FF2B5EF4-FFF2-40B4-BE49-F238E27FC236}">
                    <a16:creationId xmlns:a16="http://schemas.microsoft.com/office/drawing/2014/main" id="{8E0AF861-E2D1-CACD-68E9-AB654032A692}"/>
                  </a:ext>
                </a:extLst>
              </p:cNvPr>
              <p:cNvPicPr/>
              <p:nvPr/>
            </p:nvPicPr>
            <p:blipFill>
              <a:blip r:embed="rId65"/>
              <a:stretch>
                <a:fillRect/>
              </a:stretch>
            </p:blipFill>
            <p:spPr>
              <a:xfrm>
                <a:off x="1093064" y="2362244"/>
                <a:ext cx="2737437" cy="56232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134" name="Ink 133">
                <a:extLst>
                  <a:ext uri="{FF2B5EF4-FFF2-40B4-BE49-F238E27FC236}">
                    <a16:creationId xmlns:a16="http://schemas.microsoft.com/office/drawing/2014/main" id="{AFBB17B4-BEA9-FB86-1CAF-3DCA0FFB034D}"/>
                  </a:ext>
                </a:extLst>
              </p14:cNvPr>
              <p14:cNvContentPartPr/>
              <p14:nvPr/>
            </p14:nvContentPartPr>
            <p14:xfrm>
              <a:off x="9169349" y="3620582"/>
              <a:ext cx="120600" cy="254160"/>
            </p14:xfrm>
          </p:contentPart>
        </mc:Choice>
        <mc:Fallback xmlns="">
          <p:pic>
            <p:nvPicPr>
              <p:cNvPr id="134" name="Ink 133">
                <a:extLst>
                  <a:ext uri="{FF2B5EF4-FFF2-40B4-BE49-F238E27FC236}">
                    <a16:creationId xmlns:a16="http://schemas.microsoft.com/office/drawing/2014/main" id="{AFBB17B4-BEA9-FB86-1CAF-3DCA0FFB034D}"/>
                  </a:ext>
                </a:extLst>
              </p:cNvPr>
              <p:cNvPicPr/>
              <p:nvPr/>
            </p:nvPicPr>
            <p:blipFill>
              <a:blip r:embed="rId67"/>
              <a:stretch>
                <a:fillRect/>
              </a:stretch>
            </p:blipFill>
            <p:spPr>
              <a:xfrm>
                <a:off x="9158549" y="3609797"/>
                <a:ext cx="141840" cy="27537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161" name="Ink 160">
                <a:extLst>
                  <a:ext uri="{FF2B5EF4-FFF2-40B4-BE49-F238E27FC236}">
                    <a16:creationId xmlns:a16="http://schemas.microsoft.com/office/drawing/2014/main" id="{9FDA921A-9823-C46D-D59B-F189469A1818}"/>
                  </a:ext>
                </a:extLst>
              </p14:cNvPr>
              <p14:cNvContentPartPr/>
              <p14:nvPr/>
            </p14:nvContentPartPr>
            <p14:xfrm>
              <a:off x="8377349" y="3802742"/>
              <a:ext cx="1625760" cy="866520"/>
            </p14:xfrm>
          </p:contentPart>
        </mc:Choice>
        <mc:Fallback xmlns="">
          <p:pic>
            <p:nvPicPr>
              <p:cNvPr id="161" name="Ink 160">
                <a:extLst>
                  <a:ext uri="{FF2B5EF4-FFF2-40B4-BE49-F238E27FC236}">
                    <a16:creationId xmlns:a16="http://schemas.microsoft.com/office/drawing/2014/main" id="{9FDA921A-9823-C46D-D59B-F189469A1818}"/>
                  </a:ext>
                </a:extLst>
              </p:cNvPr>
              <p:cNvPicPr/>
              <p:nvPr/>
            </p:nvPicPr>
            <p:blipFill>
              <a:blip r:embed="rId69"/>
              <a:stretch>
                <a:fillRect/>
              </a:stretch>
            </p:blipFill>
            <p:spPr>
              <a:xfrm>
                <a:off x="8366551" y="3792298"/>
                <a:ext cx="1646995" cy="887769"/>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186" name="Ink 185">
                <a:extLst>
                  <a:ext uri="{FF2B5EF4-FFF2-40B4-BE49-F238E27FC236}">
                    <a16:creationId xmlns:a16="http://schemas.microsoft.com/office/drawing/2014/main" id="{F728F5DE-216E-D825-C542-4584324F1AF5}"/>
                  </a:ext>
                </a:extLst>
              </p14:cNvPr>
              <p14:cNvContentPartPr/>
              <p14:nvPr/>
            </p14:nvContentPartPr>
            <p14:xfrm>
              <a:off x="9238469" y="2789342"/>
              <a:ext cx="1958400" cy="519840"/>
            </p14:xfrm>
          </p:contentPart>
        </mc:Choice>
        <mc:Fallback xmlns="">
          <p:pic>
            <p:nvPicPr>
              <p:cNvPr id="186" name="Ink 185">
                <a:extLst>
                  <a:ext uri="{FF2B5EF4-FFF2-40B4-BE49-F238E27FC236}">
                    <a16:creationId xmlns:a16="http://schemas.microsoft.com/office/drawing/2014/main" id="{F728F5DE-216E-D825-C542-4584324F1AF5}"/>
                  </a:ext>
                </a:extLst>
              </p:cNvPr>
              <p:cNvPicPr/>
              <p:nvPr/>
            </p:nvPicPr>
            <p:blipFill>
              <a:blip r:embed="rId71"/>
              <a:stretch>
                <a:fillRect/>
              </a:stretch>
            </p:blipFill>
            <p:spPr>
              <a:xfrm>
                <a:off x="9228029" y="2778542"/>
                <a:ext cx="1979640" cy="54108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205" name="Ink 204">
                <a:extLst>
                  <a:ext uri="{FF2B5EF4-FFF2-40B4-BE49-F238E27FC236}">
                    <a16:creationId xmlns:a16="http://schemas.microsoft.com/office/drawing/2014/main" id="{0C050704-DE6C-65D4-ECB8-DEDE9B98EA20}"/>
                  </a:ext>
                </a:extLst>
              </p14:cNvPr>
              <p14:cNvContentPartPr/>
              <p14:nvPr/>
            </p14:nvContentPartPr>
            <p14:xfrm>
              <a:off x="9024989" y="5624625"/>
              <a:ext cx="2957040" cy="1150560"/>
            </p14:xfrm>
          </p:contentPart>
        </mc:Choice>
        <mc:Fallback xmlns="">
          <p:pic>
            <p:nvPicPr>
              <p:cNvPr id="205" name="Ink 204">
                <a:extLst>
                  <a:ext uri="{FF2B5EF4-FFF2-40B4-BE49-F238E27FC236}">
                    <a16:creationId xmlns:a16="http://schemas.microsoft.com/office/drawing/2014/main" id="{0C050704-DE6C-65D4-ECB8-DEDE9B98EA20}"/>
                  </a:ext>
                </a:extLst>
              </p:cNvPr>
              <p:cNvPicPr/>
              <p:nvPr/>
            </p:nvPicPr>
            <p:blipFill>
              <a:blip r:embed="rId73"/>
              <a:stretch>
                <a:fillRect/>
              </a:stretch>
            </p:blipFill>
            <p:spPr>
              <a:xfrm>
                <a:off x="9014549" y="5614182"/>
                <a:ext cx="2978280" cy="1171807"/>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211" name="Ink 210">
                <a:extLst>
                  <a:ext uri="{FF2B5EF4-FFF2-40B4-BE49-F238E27FC236}">
                    <a16:creationId xmlns:a16="http://schemas.microsoft.com/office/drawing/2014/main" id="{BC4E145E-085B-CE4B-8BBE-852402C28385}"/>
                  </a:ext>
                </a:extLst>
              </p14:cNvPr>
              <p14:cNvContentPartPr/>
              <p14:nvPr/>
            </p14:nvContentPartPr>
            <p14:xfrm>
              <a:off x="10252229" y="5835945"/>
              <a:ext cx="438840" cy="389520"/>
            </p14:xfrm>
          </p:contentPart>
        </mc:Choice>
        <mc:Fallback xmlns="">
          <p:pic>
            <p:nvPicPr>
              <p:cNvPr id="211" name="Ink 210">
                <a:extLst>
                  <a:ext uri="{FF2B5EF4-FFF2-40B4-BE49-F238E27FC236}">
                    <a16:creationId xmlns:a16="http://schemas.microsoft.com/office/drawing/2014/main" id="{BC4E145E-085B-CE4B-8BBE-852402C28385}"/>
                  </a:ext>
                </a:extLst>
              </p:cNvPr>
              <p:cNvPicPr/>
              <p:nvPr/>
            </p:nvPicPr>
            <p:blipFill>
              <a:blip r:embed="rId75"/>
              <a:stretch>
                <a:fillRect/>
              </a:stretch>
            </p:blipFill>
            <p:spPr>
              <a:xfrm>
                <a:off x="10241438" y="5825145"/>
                <a:ext cx="460063" cy="41076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237" name="Ink 236">
                <a:extLst>
                  <a:ext uri="{FF2B5EF4-FFF2-40B4-BE49-F238E27FC236}">
                    <a16:creationId xmlns:a16="http://schemas.microsoft.com/office/drawing/2014/main" id="{BB88620F-7265-17C6-5CD1-A251BE3026F7}"/>
                  </a:ext>
                </a:extLst>
              </p14:cNvPr>
              <p14:cNvContentPartPr/>
              <p14:nvPr/>
            </p14:nvContentPartPr>
            <p14:xfrm>
              <a:off x="9203909" y="5894985"/>
              <a:ext cx="1608480" cy="811080"/>
            </p14:xfrm>
          </p:contentPart>
        </mc:Choice>
        <mc:Fallback xmlns="">
          <p:pic>
            <p:nvPicPr>
              <p:cNvPr id="237" name="Ink 236">
                <a:extLst>
                  <a:ext uri="{FF2B5EF4-FFF2-40B4-BE49-F238E27FC236}">
                    <a16:creationId xmlns:a16="http://schemas.microsoft.com/office/drawing/2014/main" id="{BB88620F-7265-17C6-5CD1-A251BE3026F7}"/>
                  </a:ext>
                </a:extLst>
              </p:cNvPr>
              <p:cNvPicPr/>
              <p:nvPr/>
            </p:nvPicPr>
            <p:blipFill>
              <a:blip r:embed="rId77"/>
              <a:stretch>
                <a:fillRect/>
              </a:stretch>
            </p:blipFill>
            <p:spPr>
              <a:xfrm>
                <a:off x="9193109" y="5884180"/>
                <a:ext cx="1629720" cy="832329"/>
              </a:xfrm>
              <a:prstGeom prst="rect">
                <a:avLst/>
              </a:prstGeom>
            </p:spPr>
          </p:pic>
        </mc:Fallback>
      </mc:AlternateContent>
    </p:spTree>
    <p:extLst>
      <p:ext uri="{BB962C8B-B14F-4D97-AF65-F5344CB8AC3E}">
        <p14:creationId xmlns:p14="http://schemas.microsoft.com/office/powerpoint/2010/main" val="11265830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AEC37-298E-F3A7-C459-700A534D6E0B}"/>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78513337-F91B-C19F-E474-9B1DE8C152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5232" y="942878"/>
            <a:ext cx="10177342" cy="5436284"/>
          </a:xfrm>
          <a:prstGeom prst="rect">
            <a:avLst/>
          </a:prstGeom>
        </p:spPr>
      </p:pic>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C137FF48-AA4E-F701-F479-101091BAFE2D}"/>
                  </a:ext>
                </a:extLst>
              </p14:cNvPr>
              <p14:cNvContentPartPr/>
              <p14:nvPr/>
            </p14:nvContentPartPr>
            <p14:xfrm>
              <a:off x="10433983" y="1247324"/>
              <a:ext cx="213480" cy="446760"/>
            </p14:xfrm>
          </p:contentPart>
        </mc:Choice>
        <mc:Fallback xmlns="">
          <p:pic>
            <p:nvPicPr>
              <p:cNvPr id="5" name="Ink 4">
                <a:extLst>
                  <a:ext uri="{FF2B5EF4-FFF2-40B4-BE49-F238E27FC236}">
                    <a16:creationId xmlns:a16="http://schemas.microsoft.com/office/drawing/2014/main" id="{C137FF48-AA4E-F701-F479-101091BAFE2D}"/>
                  </a:ext>
                </a:extLst>
              </p:cNvPr>
              <p:cNvPicPr/>
              <p:nvPr/>
            </p:nvPicPr>
            <p:blipFill>
              <a:blip r:embed="rId4"/>
              <a:stretch>
                <a:fillRect/>
              </a:stretch>
            </p:blipFill>
            <p:spPr>
              <a:xfrm>
                <a:off x="10372423" y="1185764"/>
                <a:ext cx="336600" cy="5698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F9FE578E-52BE-0067-A020-B72511E09C36}"/>
                  </a:ext>
                </a:extLst>
              </p14:cNvPr>
              <p14:cNvContentPartPr/>
              <p14:nvPr/>
            </p14:nvContentPartPr>
            <p14:xfrm>
              <a:off x="10129423" y="543884"/>
              <a:ext cx="1521720" cy="1797120"/>
            </p14:xfrm>
          </p:contentPart>
        </mc:Choice>
        <mc:Fallback xmlns="">
          <p:pic>
            <p:nvPicPr>
              <p:cNvPr id="6" name="Ink 5">
                <a:extLst>
                  <a:ext uri="{FF2B5EF4-FFF2-40B4-BE49-F238E27FC236}">
                    <a16:creationId xmlns:a16="http://schemas.microsoft.com/office/drawing/2014/main" id="{F9FE578E-52BE-0067-A020-B72511E09C36}"/>
                  </a:ext>
                </a:extLst>
              </p:cNvPr>
              <p:cNvPicPr/>
              <p:nvPr/>
            </p:nvPicPr>
            <p:blipFill>
              <a:blip r:embed="rId6"/>
              <a:stretch>
                <a:fillRect/>
              </a:stretch>
            </p:blipFill>
            <p:spPr>
              <a:xfrm>
                <a:off x="10067863" y="482324"/>
                <a:ext cx="1644840" cy="1920240"/>
              </a:xfrm>
              <a:prstGeom prst="rect">
                <a:avLst/>
              </a:prstGeom>
            </p:spPr>
          </p:pic>
        </mc:Fallback>
      </mc:AlternateContent>
    </p:spTree>
    <p:extLst>
      <p:ext uri="{BB962C8B-B14F-4D97-AF65-F5344CB8AC3E}">
        <p14:creationId xmlns:p14="http://schemas.microsoft.com/office/powerpoint/2010/main" val="26527717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6C7ABA-9B58-6BBA-C938-596EF9A52B8A}"/>
              </a:ext>
            </a:extLst>
          </p:cNvPr>
          <p:cNvPicPr>
            <a:picLocks noChangeAspect="1"/>
          </p:cNvPicPr>
          <p:nvPr/>
        </p:nvPicPr>
        <p:blipFill rotWithShape="1">
          <a:blip r:embed="rId3"/>
          <a:srcRect l="7313" t="15333" r="34375" b="20833"/>
          <a:stretch/>
        </p:blipFill>
        <p:spPr>
          <a:xfrm>
            <a:off x="1938942" y="0"/>
            <a:ext cx="8111838" cy="4994910"/>
          </a:xfrm>
          <a:prstGeom prst="rect">
            <a:avLst/>
          </a:prstGeom>
        </p:spPr>
      </p:pic>
      <p:sp>
        <p:nvSpPr>
          <p:cNvPr id="5" name="Title 1">
            <a:extLst>
              <a:ext uri="{FF2B5EF4-FFF2-40B4-BE49-F238E27FC236}">
                <a16:creationId xmlns:a16="http://schemas.microsoft.com/office/drawing/2014/main" id="{4922FC97-5435-161D-F6A3-D69061784C78}"/>
              </a:ext>
            </a:extLst>
          </p:cNvPr>
          <p:cNvSpPr>
            <a:spLocks noGrp="1"/>
          </p:cNvSpPr>
          <p:nvPr/>
        </p:nvSpPr>
        <p:spPr>
          <a:xfrm>
            <a:off x="2205228" y="4135560"/>
            <a:ext cx="7781544" cy="3392424"/>
          </a:xfrm>
          <a:prstGeom prst="rect">
            <a:avLst/>
          </a:prstGeom>
        </p:spPr>
        <p:txBody>
          <a:bodyPr vert="horz" lIns="91440" tIns="45720" rIns="91440" bIns="45720" rtlCol="0" anchor="ctr">
            <a:normAutofit/>
          </a:bodyPr>
          <a:lstStyle>
            <a:lvl1pPr algn="ctr" defTabSz="914400" rtl="0" eaLnBrk="1" latinLnBrk="0" hangingPunct="1">
              <a:lnSpc>
                <a:spcPct val="100000"/>
              </a:lnSpc>
              <a:spcBef>
                <a:spcPct val="0"/>
              </a:spcBef>
              <a:buNone/>
              <a:defRPr sz="7800" kern="1200">
                <a:solidFill>
                  <a:schemeClr val="tx1"/>
                </a:solidFill>
                <a:latin typeface="+mj-lt"/>
                <a:ea typeface="+mj-ea"/>
                <a:cs typeface="+mj-cs"/>
              </a:defRPr>
            </a:lvl1pPr>
          </a:lstStyle>
          <a:p>
            <a:r>
              <a:rPr lang="en-GB" dirty="0"/>
              <a:t>Little and often </a:t>
            </a:r>
          </a:p>
        </p:txBody>
      </p:sp>
    </p:spTree>
    <p:extLst>
      <p:ext uri="{BB962C8B-B14F-4D97-AF65-F5344CB8AC3E}">
        <p14:creationId xmlns:p14="http://schemas.microsoft.com/office/powerpoint/2010/main" val="453591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ACE30E-3E5D-B357-88C0-ED020E8EF7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761" y="467671"/>
            <a:ext cx="10620556" cy="6109070"/>
          </a:xfrm>
          <a:prstGeom prst="rect">
            <a:avLst/>
          </a:prstGeom>
        </p:spPr>
      </p:pic>
    </p:spTree>
    <p:extLst>
      <p:ext uri="{BB962C8B-B14F-4D97-AF65-F5344CB8AC3E}">
        <p14:creationId xmlns:p14="http://schemas.microsoft.com/office/powerpoint/2010/main" val="3942402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81093B-3DF5-8248-1595-366A38448E8B}"/>
              </a:ext>
            </a:extLst>
          </p:cNvPr>
          <p:cNvSpPr>
            <a:spLocks noGrp="1"/>
          </p:cNvSpPr>
          <p:nvPr>
            <p:ph type="title"/>
          </p:nvPr>
        </p:nvSpPr>
        <p:spPr>
          <a:xfrm>
            <a:off x="2778727" y="837983"/>
            <a:ext cx="7324407" cy="4870269"/>
          </a:xfrm>
        </p:spPr>
        <p:txBody>
          <a:bodyPr>
            <a:normAutofit fontScale="90000"/>
          </a:bodyPr>
          <a:lstStyle/>
          <a:p>
            <a:r>
              <a:rPr lang="en-GB" dirty="0"/>
              <a:t>Test yourself first!</a:t>
            </a:r>
            <a:br>
              <a:rPr lang="en-GB" dirty="0"/>
            </a:br>
            <a:r>
              <a:rPr lang="en-GB" sz="2800" dirty="0"/>
              <a:t> </a:t>
            </a:r>
            <a:br>
              <a:rPr lang="en-GB" dirty="0"/>
            </a:br>
            <a:r>
              <a:rPr lang="en-GB" dirty="0"/>
              <a:t>Work out what you know!</a:t>
            </a:r>
            <a:r>
              <a:rPr lang="en-GB" sz="4400" dirty="0"/>
              <a:t> </a:t>
            </a:r>
            <a:br>
              <a:rPr lang="en-GB" dirty="0"/>
            </a:br>
            <a:r>
              <a:rPr lang="en-GB" sz="4800" dirty="0"/>
              <a:t>But it HAS to be low stakes!</a:t>
            </a:r>
            <a:endParaRPr lang="en-GB" dirty="0"/>
          </a:p>
        </p:txBody>
      </p:sp>
      <p:pic>
        <p:nvPicPr>
          <p:cNvPr id="6" name="Picture 5">
            <a:extLst>
              <a:ext uri="{FF2B5EF4-FFF2-40B4-BE49-F238E27FC236}">
                <a16:creationId xmlns:a16="http://schemas.microsoft.com/office/drawing/2014/main" id="{F0B21BC4-F1CE-1AF4-680F-3CB3CD7BC00C}"/>
              </a:ext>
            </a:extLst>
          </p:cNvPr>
          <p:cNvPicPr>
            <a:picLocks noChangeAspect="1"/>
          </p:cNvPicPr>
          <p:nvPr/>
        </p:nvPicPr>
        <p:blipFill>
          <a:blip r:embed="rId2"/>
          <a:stretch>
            <a:fillRect/>
          </a:stretch>
        </p:blipFill>
        <p:spPr>
          <a:xfrm>
            <a:off x="287089" y="4424474"/>
            <a:ext cx="2069743" cy="2183155"/>
          </a:xfrm>
          <a:prstGeom prst="rect">
            <a:avLst/>
          </a:prstGeom>
        </p:spPr>
      </p:pic>
    </p:spTree>
    <p:extLst>
      <p:ext uri="{BB962C8B-B14F-4D97-AF65-F5344CB8AC3E}">
        <p14:creationId xmlns:p14="http://schemas.microsoft.com/office/powerpoint/2010/main" val="13188900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81C1C-A319-27B5-7B75-B926BDA93DCA}"/>
              </a:ext>
            </a:extLst>
          </p:cNvPr>
          <p:cNvSpPr>
            <a:spLocks noGrp="1"/>
          </p:cNvSpPr>
          <p:nvPr>
            <p:ph type="title"/>
          </p:nvPr>
        </p:nvSpPr>
        <p:spPr>
          <a:xfrm>
            <a:off x="-138896" y="381965"/>
            <a:ext cx="12234440" cy="6822123"/>
          </a:xfrm>
        </p:spPr>
        <p:txBody>
          <a:bodyPr>
            <a:normAutofit/>
          </a:bodyPr>
          <a:lstStyle/>
          <a:p>
            <a:r>
              <a:rPr lang="en-GB" dirty="0"/>
              <a:t>FIND SOME SUCCESS</a:t>
            </a:r>
            <a:br>
              <a:rPr lang="en-GB" dirty="0"/>
            </a:br>
            <a:r>
              <a:rPr lang="en-GB" sz="6000" dirty="0"/>
              <a:t>- You don’t need to keep revising what you already know!</a:t>
            </a:r>
            <a:br>
              <a:rPr lang="en-GB" sz="6000" dirty="0"/>
            </a:br>
            <a:br>
              <a:rPr lang="en-GB" sz="6000" dirty="0"/>
            </a:br>
            <a:r>
              <a:rPr lang="en-GB" sz="6000" dirty="0"/>
              <a:t>AND YOU WILL KNOW STUFF!</a:t>
            </a:r>
            <a:endParaRPr lang="en-GB" dirty="0"/>
          </a:p>
        </p:txBody>
      </p:sp>
    </p:spTree>
    <p:extLst>
      <p:ext uri="{BB962C8B-B14F-4D97-AF65-F5344CB8AC3E}">
        <p14:creationId xmlns:p14="http://schemas.microsoft.com/office/powerpoint/2010/main" val="28470414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2" name="Rectangle 11">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7D35B4EB-0595-3775-E0A7-A8DD92B896B9}"/>
              </a:ext>
            </a:extLst>
          </p:cNvPr>
          <p:cNvSpPr>
            <a:spLocks noGrp="1"/>
          </p:cNvSpPr>
          <p:nvPr>
            <p:ph type="title"/>
          </p:nvPr>
        </p:nvSpPr>
        <p:spPr>
          <a:xfrm>
            <a:off x="676908" y="1034044"/>
            <a:ext cx="3571810" cy="3573516"/>
          </a:xfrm>
        </p:spPr>
        <p:txBody>
          <a:bodyPr vert="horz" lIns="91440" tIns="45720" rIns="91440" bIns="45720" rtlCol="0" anchor="b">
            <a:normAutofit/>
          </a:bodyPr>
          <a:lstStyle/>
          <a:p>
            <a:r>
              <a:rPr lang="en-US" sz="5800"/>
              <a:t>Making it effective!</a:t>
            </a:r>
          </a:p>
        </p:txBody>
      </p:sp>
      <p:sp>
        <p:nvSpPr>
          <p:cNvPr id="14"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27432"/>
          </a:xfrm>
          <a:custGeom>
            <a:avLst/>
            <a:gdLst>
              <a:gd name="connsiteX0" fmla="*/ 0 w 3255095"/>
              <a:gd name="connsiteY0" fmla="*/ 0 h 27432"/>
              <a:gd name="connsiteX1" fmla="*/ 618468 w 3255095"/>
              <a:gd name="connsiteY1" fmla="*/ 0 h 27432"/>
              <a:gd name="connsiteX2" fmla="*/ 1269487 w 3255095"/>
              <a:gd name="connsiteY2" fmla="*/ 0 h 27432"/>
              <a:gd name="connsiteX3" fmla="*/ 1953057 w 3255095"/>
              <a:gd name="connsiteY3" fmla="*/ 0 h 27432"/>
              <a:gd name="connsiteX4" fmla="*/ 2636627 w 3255095"/>
              <a:gd name="connsiteY4" fmla="*/ 0 h 27432"/>
              <a:gd name="connsiteX5" fmla="*/ 3255095 w 3255095"/>
              <a:gd name="connsiteY5" fmla="*/ 0 h 27432"/>
              <a:gd name="connsiteX6" fmla="*/ 3255095 w 3255095"/>
              <a:gd name="connsiteY6" fmla="*/ 27432 h 27432"/>
              <a:gd name="connsiteX7" fmla="*/ 2538974 w 3255095"/>
              <a:gd name="connsiteY7" fmla="*/ 27432 h 27432"/>
              <a:gd name="connsiteX8" fmla="*/ 1822853 w 3255095"/>
              <a:gd name="connsiteY8" fmla="*/ 27432 h 27432"/>
              <a:gd name="connsiteX9" fmla="*/ 1171834 w 3255095"/>
              <a:gd name="connsiteY9" fmla="*/ 27432 h 27432"/>
              <a:gd name="connsiteX10" fmla="*/ 0 w 3255095"/>
              <a:gd name="connsiteY10" fmla="*/ 27432 h 27432"/>
              <a:gd name="connsiteX11" fmla="*/ 0 w 3255095"/>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27432"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3929" y="7395"/>
                  <a:pt x="3255140" y="21864"/>
                  <a:pt x="3255095" y="27432"/>
                </a:cubicBezTo>
                <a:cubicBezTo>
                  <a:pt x="3088545" y="32347"/>
                  <a:pt x="2687475" y="16563"/>
                  <a:pt x="2538974" y="27432"/>
                </a:cubicBezTo>
                <a:cubicBezTo>
                  <a:pt x="2390473" y="38301"/>
                  <a:pt x="2137381" y="185"/>
                  <a:pt x="1822853" y="27432"/>
                </a:cubicBezTo>
                <a:cubicBezTo>
                  <a:pt x="1508325" y="54679"/>
                  <a:pt x="1466437" y="29529"/>
                  <a:pt x="1171834" y="27432"/>
                </a:cubicBezTo>
                <a:cubicBezTo>
                  <a:pt x="877231" y="25335"/>
                  <a:pt x="561097" y="46787"/>
                  <a:pt x="0" y="27432"/>
                </a:cubicBezTo>
                <a:cubicBezTo>
                  <a:pt x="-503" y="20663"/>
                  <a:pt x="1168" y="5855"/>
                  <a:pt x="0" y="0"/>
                </a:cubicBezTo>
                <a:close/>
              </a:path>
              <a:path w="3255095" h="27432"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5288" y="12649"/>
                  <a:pt x="3254107" y="17989"/>
                  <a:pt x="3255095" y="27432"/>
                </a:cubicBezTo>
                <a:cubicBezTo>
                  <a:pt x="3120743" y="25834"/>
                  <a:pt x="2759628" y="51606"/>
                  <a:pt x="2604076" y="27432"/>
                </a:cubicBezTo>
                <a:cubicBezTo>
                  <a:pt x="2448524" y="3258"/>
                  <a:pt x="2184336" y="28743"/>
                  <a:pt x="1887955" y="27432"/>
                </a:cubicBezTo>
                <a:cubicBezTo>
                  <a:pt x="1591574" y="26121"/>
                  <a:pt x="1548845" y="16014"/>
                  <a:pt x="1334589" y="27432"/>
                </a:cubicBezTo>
                <a:cubicBezTo>
                  <a:pt x="1120333" y="38850"/>
                  <a:pt x="996014" y="18806"/>
                  <a:pt x="683570" y="27432"/>
                </a:cubicBezTo>
                <a:cubicBezTo>
                  <a:pt x="371126" y="36058"/>
                  <a:pt x="198687" y="25311"/>
                  <a:pt x="0" y="27432"/>
                </a:cubicBezTo>
                <a:cubicBezTo>
                  <a:pt x="1300" y="19678"/>
                  <a:pt x="-86" y="12044"/>
                  <a:pt x="0" y="0"/>
                </a:cubicBezTo>
                <a:close/>
              </a:path>
            </a:pathLst>
          </a:custGeom>
          <a:solidFill>
            <a:srgbClr val="E176FC"/>
          </a:solidFill>
          <a:ln w="38100" cap="rnd">
            <a:solidFill>
              <a:srgbClr val="E176FC"/>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13084018-E6CC-435E-A544-1A8DF17D4840">
            <a:extLst>
              <a:ext uri="{FF2B5EF4-FFF2-40B4-BE49-F238E27FC236}">
                <a16:creationId xmlns:a16="http://schemas.microsoft.com/office/drawing/2014/main" id="{7BE21788-F98B-FB71-D367-B05BE12F53E5}"/>
              </a:ext>
            </a:extLst>
          </p:cNvPr>
          <p:cNvPicPr>
            <a:picLocks noGrp="1"/>
          </p:cNvPicPr>
          <p:nvPr>
            <p:ph idx="1"/>
          </p:nvPr>
        </p:nvPicPr>
        <p:blipFill>
          <a:blip r:embed="rId2" r:link="rId3">
            <a:extLst>
              <a:ext uri="{28A0092B-C50C-407E-A947-70E740481C1C}">
                <a14:useLocalDpi xmlns:a14="http://schemas.microsoft.com/office/drawing/2010/main" val="0"/>
              </a:ext>
            </a:extLst>
          </a:blip>
          <a:stretch>
            <a:fillRect/>
          </a:stretch>
        </p:blipFill>
        <p:spPr bwMode="auto">
          <a:xfrm>
            <a:off x="4675628" y="723519"/>
            <a:ext cx="7214616" cy="5410962"/>
          </a:xfrm>
          <a:prstGeom prst="rect">
            <a:avLst/>
          </a:prstGeom>
          <a:noFill/>
        </p:spPr>
      </p:pic>
      <p:sp>
        <p:nvSpPr>
          <p:cNvPr id="6" name="Rectangle 5">
            <a:extLst>
              <a:ext uri="{FF2B5EF4-FFF2-40B4-BE49-F238E27FC236}">
                <a16:creationId xmlns:a16="http://schemas.microsoft.com/office/drawing/2014/main" id="{990F88CA-DF8F-9768-046B-03D79D86A706}"/>
              </a:ext>
            </a:extLst>
          </p:cNvPr>
          <p:cNvSpPr/>
          <p:nvPr/>
        </p:nvSpPr>
        <p:spPr>
          <a:xfrm>
            <a:off x="9820656" y="4436699"/>
            <a:ext cx="548640" cy="327616"/>
          </a:xfrm>
          <a:prstGeom prst="rect">
            <a:avLst/>
          </a:prstGeom>
          <a:solidFill>
            <a:srgbClr val="F4F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E8588B8-E0A9-5E89-FD0E-A7D49D4B57D8}"/>
              </a:ext>
            </a:extLst>
          </p:cNvPr>
          <p:cNvSpPr/>
          <p:nvPr/>
        </p:nvSpPr>
        <p:spPr>
          <a:xfrm>
            <a:off x="7378457" y="4444319"/>
            <a:ext cx="548640" cy="292564"/>
          </a:xfrm>
          <a:prstGeom prst="rect">
            <a:avLst/>
          </a:prstGeom>
          <a:solidFill>
            <a:srgbClr val="F4F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51CC625F-FFDC-18DC-BBC8-C88CC2134CD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7368459" y="4444319"/>
            <a:ext cx="526617" cy="237409"/>
          </a:xfrm>
          <a:prstGeom prst="rect">
            <a:avLst/>
          </a:prstGeom>
        </p:spPr>
      </p:pic>
      <p:pic>
        <p:nvPicPr>
          <p:cNvPr id="11" name="Picture 10">
            <a:extLst>
              <a:ext uri="{FF2B5EF4-FFF2-40B4-BE49-F238E27FC236}">
                <a16:creationId xmlns:a16="http://schemas.microsoft.com/office/drawing/2014/main" id="{F2FAE5D5-56AC-33A0-8B9E-C5E9A1DC341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820656" y="4435175"/>
            <a:ext cx="526617" cy="237409"/>
          </a:xfrm>
          <a:prstGeom prst="rect">
            <a:avLst/>
          </a:prstGeom>
        </p:spPr>
      </p:pic>
      <p:sp>
        <p:nvSpPr>
          <p:cNvPr id="13" name="Rectangle 12">
            <a:extLst>
              <a:ext uri="{FF2B5EF4-FFF2-40B4-BE49-F238E27FC236}">
                <a16:creationId xmlns:a16="http://schemas.microsoft.com/office/drawing/2014/main" id="{9E5A1A30-BC4F-237F-6EAE-A366EBCE1B89}"/>
              </a:ext>
            </a:extLst>
          </p:cNvPr>
          <p:cNvSpPr/>
          <p:nvPr/>
        </p:nvSpPr>
        <p:spPr>
          <a:xfrm>
            <a:off x="8650605" y="4189095"/>
            <a:ext cx="316230" cy="2460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2528174-280D-D9F9-6407-CD181D88BCCB}"/>
              </a:ext>
            </a:extLst>
          </p:cNvPr>
          <p:cNvSpPr/>
          <p:nvPr/>
        </p:nvSpPr>
        <p:spPr>
          <a:xfrm>
            <a:off x="8677275" y="4145280"/>
            <a:ext cx="142875" cy="45719"/>
          </a:xfrm>
          <a:prstGeom prst="rect">
            <a:avLst/>
          </a:prstGeom>
          <a:solidFill>
            <a:srgbClr val="D9E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C2D2D3F6-89E4-611E-2CFD-240DDE4A0A9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417560" y="4478990"/>
            <a:ext cx="259715" cy="128570"/>
          </a:xfrm>
          <a:prstGeom prst="rect">
            <a:avLst/>
          </a:prstGeom>
        </p:spPr>
      </p:pic>
      <p:pic>
        <p:nvPicPr>
          <p:cNvPr id="18" name="Picture 17">
            <a:extLst>
              <a:ext uri="{FF2B5EF4-FFF2-40B4-BE49-F238E27FC236}">
                <a16:creationId xmlns:a16="http://schemas.microsoft.com/office/drawing/2014/main" id="{6BD2230C-406D-DB72-9B89-C80DFF787E22}"/>
              </a:ext>
            </a:extLst>
          </p:cNvPr>
          <p:cNvPicPr>
            <a:picLocks noChangeAspect="1"/>
          </p:cNvPicPr>
          <p:nvPr/>
        </p:nvPicPr>
        <p:blipFill>
          <a:blip r:embed="rId6"/>
          <a:stretch>
            <a:fillRect/>
          </a:stretch>
        </p:blipFill>
        <p:spPr>
          <a:xfrm>
            <a:off x="1303136" y="4559892"/>
            <a:ext cx="2069743" cy="2183155"/>
          </a:xfrm>
          <a:prstGeom prst="rect">
            <a:avLst/>
          </a:prstGeom>
        </p:spPr>
      </p:pic>
      <p:pic>
        <p:nvPicPr>
          <p:cNvPr id="4" name="Picture 3">
            <a:extLst>
              <a:ext uri="{FF2B5EF4-FFF2-40B4-BE49-F238E27FC236}">
                <a16:creationId xmlns:a16="http://schemas.microsoft.com/office/drawing/2014/main" id="{C9FD1B24-4B4D-CA91-9F4A-C1FD55CD29C7}"/>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1756" y="106914"/>
            <a:ext cx="4486206" cy="2651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95703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7D35B4EB-0595-3775-E0A7-A8DD92B896B9}"/>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5800"/>
              <a:t>Making it effective!</a:t>
            </a:r>
          </a:p>
        </p:txBody>
      </p:sp>
      <p:sp>
        <p:nvSpPr>
          <p:cNvPr id="14"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27432"/>
          </a:xfrm>
          <a:custGeom>
            <a:avLst/>
            <a:gdLst>
              <a:gd name="connsiteX0" fmla="*/ 0 w 3255095"/>
              <a:gd name="connsiteY0" fmla="*/ 0 h 27432"/>
              <a:gd name="connsiteX1" fmla="*/ 618468 w 3255095"/>
              <a:gd name="connsiteY1" fmla="*/ 0 h 27432"/>
              <a:gd name="connsiteX2" fmla="*/ 1269487 w 3255095"/>
              <a:gd name="connsiteY2" fmla="*/ 0 h 27432"/>
              <a:gd name="connsiteX3" fmla="*/ 1953057 w 3255095"/>
              <a:gd name="connsiteY3" fmla="*/ 0 h 27432"/>
              <a:gd name="connsiteX4" fmla="*/ 2636627 w 3255095"/>
              <a:gd name="connsiteY4" fmla="*/ 0 h 27432"/>
              <a:gd name="connsiteX5" fmla="*/ 3255095 w 3255095"/>
              <a:gd name="connsiteY5" fmla="*/ 0 h 27432"/>
              <a:gd name="connsiteX6" fmla="*/ 3255095 w 3255095"/>
              <a:gd name="connsiteY6" fmla="*/ 27432 h 27432"/>
              <a:gd name="connsiteX7" fmla="*/ 2538974 w 3255095"/>
              <a:gd name="connsiteY7" fmla="*/ 27432 h 27432"/>
              <a:gd name="connsiteX8" fmla="*/ 1822853 w 3255095"/>
              <a:gd name="connsiteY8" fmla="*/ 27432 h 27432"/>
              <a:gd name="connsiteX9" fmla="*/ 1171834 w 3255095"/>
              <a:gd name="connsiteY9" fmla="*/ 27432 h 27432"/>
              <a:gd name="connsiteX10" fmla="*/ 0 w 3255095"/>
              <a:gd name="connsiteY10" fmla="*/ 27432 h 27432"/>
              <a:gd name="connsiteX11" fmla="*/ 0 w 3255095"/>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27432"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3929" y="7395"/>
                  <a:pt x="3255140" y="21864"/>
                  <a:pt x="3255095" y="27432"/>
                </a:cubicBezTo>
                <a:cubicBezTo>
                  <a:pt x="3088545" y="32347"/>
                  <a:pt x="2687475" y="16563"/>
                  <a:pt x="2538974" y="27432"/>
                </a:cubicBezTo>
                <a:cubicBezTo>
                  <a:pt x="2390473" y="38301"/>
                  <a:pt x="2137381" y="185"/>
                  <a:pt x="1822853" y="27432"/>
                </a:cubicBezTo>
                <a:cubicBezTo>
                  <a:pt x="1508325" y="54679"/>
                  <a:pt x="1466437" y="29529"/>
                  <a:pt x="1171834" y="27432"/>
                </a:cubicBezTo>
                <a:cubicBezTo>
                  <a:pt x="877231" y="25335"/>
                  <a:pt x="561097" y="46787"/>
                  <a:pt x="0" y="27432"/>
                </a:cubicBezTo>
                <a:cubicBezTo>
                  <a:pt x="-503" y="20663"/>
                  <a:pt x="1168" y="5855"/>
                  <a:pt x="0" y="0"/>
                </a:cubicBezTo>
                <a:close/>
              </a:path>
              <a:path w="3255095" h="27432"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5288" y="12649"/>
                  <a:pt x="3254107" y="17989"/>
                  <a:pt x="3255095" y="27432"/>
                </a:cubicBezTo>
                <a:cubicBezTo>
                  <a:pt x="3120743" y="25834"/>
                  <a:pt x="2759628" y="51606"/>
                  <a:pt x="2604076" y="27432"/>
                </a:cubicBezTo>
                <a:cubicBezTo>
                  <a:pt x="2448524" y="3258"/>
                  <a:pt x="2184336" y="28743"/>
                  <a:pt x="1887955" y="27432"/>
                </a:cubicBezTo>
                <a:cubicBezTo>
                  <a:pt x="1591574" y="26121"/>
                  <a:pt x="1548845" y="16014"/>
                  <a:pt x="1334589" y="27432"/>
                </a:cubicBezTo>
                <a:cubicBezTo>
                  <a:pt x="1120333" y="38850"/>
                  <a:pt x="996014" y="18806"/>
                  <a:pt x="683570" y="27432"/>
                </a:cubicBezTo>
                <a:cubicBezTo>
                  <a:pt x="371126" y="36058"/>
                  <a:pt x="198687" y="25311"/>
                  <a:pt x="0" y="27432"/>
                </a:cubicBezTo>
                <a:cubicBezTo>
                  <a:pt x="1300" y="19678"/>
                  <a:pt x="-86" y="12044"/>
                  <a:pt x="0" y="0"/>
                </a:cubicBezTo>
                <a:close/>
              </a:path>
            </a:pathLst>
          </a:custGeom>
          <a:solidFill>
            <a:srgbClr val="E176FC"/>
          </a:solidFill>
          <a:ln w="38100" cap="rnd">
            <a:solidFill>
              <a:srgbClr val="E176FC"/>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KNEC KCSE past Papers 2017 with Answers (Download pdf Exam Revision ...">
            <a:extLst>
              <a:ext uri="{FF2B5EF4-FFF2-40B4-BE49-F238E27FC236}">
                <a16:creationId xmlns:a16="http://schemas.microsoft.com/office/drawing/2014/main" id="{3E1D1B35-9600-0191-5A05-EBD0148718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5577" y="912961"/>
            <a:ext cx="7984718" cy="462239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A5C8903-5FF7-C3D6-7FA8-07F39ECFB02B}"/>
              </a:ext>
            </a:extLst>
          </p:cNvPr>
          <p:cNvPicPr>
            <a:picLocks noChangeAspect="1"/>
          </p:cNvPicPr>
          <p:nvPr/>
        </p:nvPicPr>
        <p:blipFill>
          <a:blip r:embed="rId3"/>
          <a:stretch>
            <a:fillRect/>
          </a:stretch>
        </p:blipFill>
        <p:spPr>
          <a:xfrm>
            <a:off x="1303136" y="4559892"/>
            <a:ext cx="2069743" cy="2183155"/>
          </a:xfrm>
          <a:prstGeom prst="rect">
            <a:avLst/>
          </a:prstGeom>
        </p:spPr>
      </p:pic>
    </p:spTree>
    <p:extLst>
      <p:ext uri="{BB962C8B-B14F-4D97-AF65-F5344CB8AC3E}">
        <p14:creationId xmlns:p14="http://schemas.microsoft.com/office/powerpoint/2010/main" val="2425154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 name="Picture 3" descr="Sticky notes with question marks">
            <a:extLst>
              <a:ext uri="{FF2B5EF4-FFF2-40B4-BE49-F238E27FC236}">
                <a16:creationId xmlns:a16="http://schemas.microsoft.com/office/drawing/2014/main" id="{617FAC03-95AB-0FF6-49EB-8A457AAEF357}"/>
              </a:ext>
            </a:extLst>
          </p:cNvPr>
          <p:cNvPicPr>
            <a:picLocks noChangeAspect="1"/>
          </p:cNvPicPr>
          <p:nvPr/>
        </p:nvPicPr>
        <p:blipFill>
          <a:blip r:embed="rId2"/>
          <a:srcRect t="10162" b="5569"/>
          <a:stretch/>
        </p:blipFill>
        <p:spPr>
          <a:xfrm>
            <a:off x="-3047" y="10"/>
            <a:ext cx="12191999" cy="6857990"/>
          </a:xfrm>
          <a:prstGeom prst="rect">
            <a:avLst/>
          </a:prstGeom>
        </p:spPr>
      </p:pic>
      <p:sp>
        <p:nvSpPr>
          <p:cNvPr id="10" name="Rectangle 9">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chemeClr val="tx1">
                  <a:alpha val="0"/>
                </a:schemeClr>
              </a:gs>
              <a:gs pos="50000">
                <a:schemeClr val="tx1">
                  <a:alpha val="35000"/>
                </a:schemeClr>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BF20CF-D958-14A8-E291-4597BBAC2CEF}"/>
              </a:ext>
            </a:extLst>
          </p:cNvPr>
          <p:cNvSpPr>
            <a:spLocks noGrp="1"/>
          </p:cNvSpPr>
          <p:nvPr>
            <p:ph type="title"/>
          </p:nvPr>
        </p:nvSpPr>
        <p:spPr>
          <a:xfrm>
            <a:off x="643466" y="1322616"/>
            <a:ext cx="10905059" cy="2651204"/>
          </a:xfrm>
          <a:effectLst>
            <a:outerShdw blurRad="50800" dist="38100" dir="2700000" algn="tl" rotWithShape="0">
              <a:prstClr val="black">
                <a:alpha val="40000"/>
              </a:prstClr>
            </a:outerShdw>
          </a:effectLst>
        </p:spPr>
        <p:txBody>
          <a:bodyPr vert="horz" lIns="91440" tIns="45720" rIns="91440" bIns="45720" rtlCol="0" anchor="b">
            <a:normAutofit/>
          </a:bodyPr>
          <a:lstStyle/>
          <a:p>
            <a:r>
              <a:rPr lang="en-US" sz="5400" b="1" dirty="0">
                <a:solidFill>
                  <a:schemeClr val="bg1"/>
                </a:solidFill>
              </a:rPr>
              <a:t>Note taking</a:t>
            </a:r>
            <a:br>
              <a:rPr lang="en-US" sz="5400" b="1" dirty="0">
                <a:solidFill>
                  <a:schemeClr val="bg1"/>
                </a:solidFill>
              </a:rPr>
            </a:br>
            <a:br>
              <a:rPr lang="en-US" sz="5400" b="1" dirty="0">
                <a:solidFill>
                  <a:schemeClr val="bg1"/>
                </a:solidFill>
              </a:rPr>
            </a:br>
            <a:r>
              <a:rPr lang="en-US" sz="5400" b="1" dirty="0">
                <a:solidFill>
                  <a:schemeClr val="bg1"/>
                </a:solidFill>
              </a:rPr>
              <a:t>how do you take yours?</a:t>
            </a:r>
          </a:p>
        </p:txBody>
      </p:sp>
      <p:cxnSp>
        <p:nvCxnSpPr>
          <p:cNvPr id="12" name="Straight Connector 11">
            <a:extLst>
              <a:ext uri="{FF2B5EF4-FFF2-40B4-BE49-F238E27FC236}">
                <a16:creationId xmlns:a16="http://schemas.microsoft.com/office/drawing/2014/main" id="{34E5597F-CE67-4085-9548-E6A8036DA3B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93881" y="4035362"/>
            <a:ext cx="5404237" cy="0"/>
          </a:xfrm>
          <a:prstGeom prst="line">
            <a:avLst/>
          </a:prstGeom>
          <a:ln>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95537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7D35B4EB-0595-3775-E0A7-A8DD92B896B9}"/>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5800"/>
              <a:t>Making it effective!</a:t>
            </a:r>
          </a:p>
        </p:txBody>
      </p:sp>
      <p:sp>
        <p:nvSpPr>
          <p:cNvPr id="14"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27432"/>
          </a:xfrm>
          <a:custGeom>
            <a:avLst/>
            <a:gdLst>
              <a:gd name="connsiteX0" fmla="*/ 0 w 3255095"/>
              <a:gd name="connsiteY0" fmla="*/ 0 h 27432"/>
              <a:gd name="connsiteX1" fmla="*/ 618468 w 3255095"/>
              <a:gd name="connsiteY1" fmla="*/ 0 h 27432"/>
              <a:gd name="connsiteX2" fmla="*/ 1269487 w 3255095"/>
              <a:gd name="connsiteY2" fmla="*/ 0 h 27432"/>
              <a:gd name="connsiteX3" fmla="*/ 1953057 w 3255095"/>
              <a:gd name="connsiteY3" fmla="*/ 0 h 27432"/>
              <a:gd name="connsiteX4" fmla="*/ 2636627 w 3255095"/>
              <a:gd name="connsiteY4" fmla="*/ 0 h 27432"/>
              <a:gd name="connsiteX5" fmla="*/ 3255095 w 3255095"/>
              <a:gd name="connsiteY5" fmla="*/ 0 h 27432"/>
              <a:gd name="connsiteX6" fmla="*/ 3255095 w 3255095"/>
              <a:gd name="connsiteY6" fmla="*/ 27432 h 27432"/>
              <a:gd name="connsiteX7" fmla="*/ 2538974 w 3255095"/>
              <a:gd name="connsiteY7" fmla="*/ 27432 h 27432"/>
              <a:gd name="connsiteX8" fmla="*/ 1822853 w 3255095"/>
              <a:gd name="connsiteY8" fmla="*/ 27432 h 27432"/>
              <a:gd name="connsiteX9" fmla="*/ 1171834 w 3255095"/>
              <a:gd name="connsiteY9" fmla="*/ 27432 h 27432"/>
              <a:gd name="connsiteX10" fmla="*/ 0 w 3255095"/>
              <a:gd name="connsiteY10" fmla="*/ 27432 h 27432"/>
              <a:gd name="connsiteX11" fmla="*/ 0 w 3255095"/>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27432"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3929" y="7395"/>
                  <a:pt x="3255140" y="21864"/>
                  <a:pt x="3255095" y="27432"/>
                </a:cubicBezTo>
                <a:cubicBezTo>
                  <a:pt x="3088545" y="32347"/>
                  <a:pt x="2687475" y="16563"/>
                  <a:pt x="2538974" y="27432"/>
                </a:cubicBezTo>
                <a:cubicBezTo>
                  <a:pt x="2390473" y="38301"/>
                  <a:pt x="2137381" y="185"/>
                  <a:pt x="1822853" y="27432"/>
                </a:cubicBezTo>
                <a:cubicBezTo>
                  <a:pt x="1508325" y="54679"/>
                  <a:pt x="1466437" y="29529"/>
                  <a:pt x="1171834" y="27432"/>
                </a:cubicBezTo>
                <a:cubicBezTo>
                  <a:pt x="877231" y="25335"/>
                  <a:pt x="561097" y="46787"/>
                  <a:pt x="0" y="27432"/>
                </a:cubicBezTo>
                <a:cubicBezTo>
                  <a:pt x="-503" y="20663"/>
                  <a:pt x="1168" y="5855"/>
                  <a:pt x="0" y="0"/>
                </a:cubicBezTo>
                <a:close/>
              </a:path>
              <a:path w="3255095" h="27432"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5288" y="12649"/>
                  <a:pt x="3254107" y="17989"/>
                  <a:pt x="3255095" y="27432"/>
                </a:cubicBezTo>
                <a:cubicBezTo>
                  <a:pt x="3120743" y="25834"/>
                  <a:pt x="2759628" y="51606"/>
                  <a:pt x="2604076" y="27432"/>
                </a:cubicBezTo>
                <a:cubicBezTo>
                  <a:pt x="2448524" y="3258"/>
                  <a:pt x="2184336" y="28743"/>
                  <a:pt x="1887955" y="27432"/>
                </a:cubicBezTo>
                <a:cubicBezTo>
                  <a:pt x="1591574" y="26121"/>
                  <a:pt x="1548845" y="16014"/>
                  <a:pt x="1334589" y="27432"/>
                </a:cubicBezTo>
                <a:cubicBezTo>
                  <a:pt x="1120333" y="38850"/>
                  <a:pt x="996014" y="18806"/>
                  <a:pt x="683570" y="27432"/>
                </a:cubicBezTo>
                <a:cubicBezTo>
                  <a:pt x="371126" y="36058"/>
                  <a:pt x="198687" y="25311"/>
                  <a:pt x="0" y="27432"/>
                </a:cubicBezTo>
                <a:cubicBezTo>
                  <a:pt x="1300" y="19678"/>
                  <a:pt x="-86" y="12044"/>
                  <a:pt x="0" y="0"/>
                </a:cubicBezTo>
                <a:close/>
              </a:path>
            </a:pathLst>
          </a:custGeom>
          <a:solidFill>
            <a:srgbClr val="E176FC"/>
          </a:solidFill>
          <a:ln w="38100" cap="rnd">
            <a:solidFill>
              <a:srgbClr val="E176FC"/>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A5C8903-5FF7-C3D6-7FA8-07F39ECFB02B}"/>
              </a:ext>
            </a:extLst>
          </p:cNvPr>
          <p:cNvPicPr>
            <a:picLocks noChangeAspect="1"/>
          </p:cNvPicPr>
          <p:nvPr/>
        </p:nvPicPr>
        <p:blipFill>
          <a:blip r:embed="rId2"/>
          <a:stretch>
            <a:fillRect/>
          </a:stretch>
        </p:blipFill>
        <p:spPr>
          <a:xfrm>
            <a:off x="1303136" y="4559892"/>
            <a:ext cx="2069743" cy="2183155"/>
          </a:xfrm>
          <a:prstGeom prst="rect">
            <a:avLst/>
          </a:prstGeom>
        </p:spPr>
      </p:pic>
      <p:pic>
        <p:nvPicPr>
          <p:cNvPr id="8194" name="Picture 2" descr="Doing a Student Brain Dump Scoot • TechNotes Blog">
            <a:extLst>
              <a:ext uri="{FF2B5EF4-FFF2-40B4-BE49-F238E27FC236}">
                <a16:creationId xmlns:a16="http://schemas.microsoft.com/office/drawing/2014/main" id="{AEAC0FF4-A3DA-4569-3605-077CF40157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6681" y="966502"/>
            <a:ext cx="7449329" cy="4924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78709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What Happens When You Say Yes When You Should Be Saying No – Learning Mind">
            <a:extLst>
              <a:ext uri="{FF2B5EF4-FFF2-40B4-BE49-F238E27FC236}">
                <a16:creationId xmlns:a16="http://schemas.microsoft.com/office/drawing/2014/main" id="{E4E68A17-B195-B00D-F7AB-F5524942FB2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937" b="10793"/>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683606B-3BC5-6457-C3FF-1952BC69CEF0}"/>
              </a:ext>
            </a:extLst>
          </p:cNvPr>
          <p:cNvSpPr>
            <a:spLocks noGrp="1"/>
          </p:cNvSpPr>
          <p:nvPr>
            <p:ph type="title"/>
          </p:nvPr>
        </p:nvSpPr>
        <p:spPr>
          <a:xfrm>
            <a:off x="385382" y="3900286"/>
            <a:ext cx="10263327" cy="2802219"/>
          </a:xfrm>
        </p:spPr>
        <p:txBody>
          <a:bodyPr vert="horz" lIns="91440" tIns="45720" rIns="91440" bIns="45720" rtlCol="0" anchor="b">
            <a:normAutofit/>
          </a:bodyPr>
          <a:lstStyle/>
          <a:p>
            <a:pPr algn="l"/>
            <a:r>
              <a:rPr lang="en-US" sz="4800" dirty="0">
                <a:solidFill>
                  <a:schemeClr val="bg1"/>
                </a:solidFill>
                <a:effectLst>
                  <a:outerShdw blurRad="38100" dist="38100" dir="2700000" algn="tl">
                    <a:srgbClr val="000000">
                      <a:alpha val="43137"/>
                    </a:srgbClr>
                  </a:outerShdw>
                </a:effectLst>
              </a:rPr>
              <a:t>You don’t need to keep revising what you already know – so take it out of the box</a:t>
            </a:r>
          </a:p>
        </p:txBody>
      </p:sp>
    </p:spTree>
    <p:extLst>
      <p:ext uri="{BB962C8B-B14F-4D97-AF65-F5344CB8AC3E}">
        <p14:creationId xmlns:p14="http://schemas.microsoft.com/office/powerpoint/2010/main" val="35948485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4"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0280" name="Rectangle 10275">
            <a:extLst>
              <a:ext uri="{FF2B5EF4-FFF2-40B4-BE49-F238E27FC236}">
                <a16:creationId xmlns:a16="http://schemas.microsoft.com/office/drawing/2014/main" id="{6570CC06-DB21-401C-BCF8-AAC5FF550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E19FC7-893C-24FE-E7F1-16CB598F0CF2}"/>
              </a:ext>
            </a:extLst>
          </p:cNvPr>
          <p:cNvSpPr>
            <a:spLocks noGrp="1"/>
          </p:cNvSpPr>
          <p:nvPr>
            <p:ph type="title"/>
          </p:nvPr>
        </p:nvSpPr>
        <p:spPr>
          <a:xfrm>
            <a:off x="640080" y="640080"/>
            <a:ext cx="3566160" cy="3580330"/>
          </a:xfrm>
        </p:spPr>
        <p:txBody>
          <a:bodyPr vert="horz" lIns="91440" tIns="45720" rIns="91440" bIns="45720" rtlCol="0" anchor="b">
            <a:normAutofit/>
          </a:bodyPr>
          <a:lstStyle/>
          <a:p>
            <a:r>
              <a:rPr lang="en-US" sz="5600"/>
              <a:t>Sort out what’s left!</a:t>
            </a:r>
          </a:p>
        </p:txBody>
      </p:sp>
      <p:pic>
        <p:nvPicPr>
          <p:cNvPr id="5" name="Picture 4">
            <a:extLst>
              <a:ext uri="{FF2B5EF4-FFF2-40B4-BE49-F238E27FC236}">
                <a16:creationId xmlns:a16="http://schemas.microsoft.com/office/drawing/2014/main" id="{4E4C2E65-CB1A-9043-2A86-3B8B6775FA24}"/>
              </a:ext>
            </a:extLst>
          </p:cNvPr>
          <p:cNvPicPr>
            <a:picLocks noChangeAspect="1"/>
          </p:cNvPicPr>
          <p:nvPr/>
        </p:nvPicPr>
        <p:blipFill>
          <a:blip r:embed="rId2"/>
          <a:stretch>
            <a:fillRect/>
          </a:stretch>
        </p:blipFill>
        <p:spPr>
          <a:xfrm>
            <a:off x="5081789" y="640080"/>
            <a:ext cx="2902257" cy="2294961"/>
          </a:xfrm>
          <a:prstGeom prst="rect">
            <a:avLst/>
          </a:prstGeom>
        </p:spPr>
      </p:pic>
      <p:pic>
        <p:nvPicPr>
          <p:cNvPr id="10242" name="Picture 2" descr="How to study for (more) pandemic finals | Mast Media">
            <a:extLst>
              <a:ext uri="{FF2B5EF4-FFF2-40B4-BE49-F238E27FC236}">
                <a16:creationId xmlns:a16="http://schemas.microsoft.com/office/drawing/2014/main" id="{591D6AD9-0E87-D181-2AB5-9DACAB9EBBE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281886" y="768187"/>
            <a:ext cx="3438144" cy="2294961"/>
          </a:xfrm>
          <a:prstGeom prst="rect">
            <a:avLst/>
          </a:prstGeom>
          <a:noFill/>
          <a:extLst>
            <a:ext uri="{909E8E84-426E-40DD-AFC4-6F175D3DCCD1}">
              <a14:hiddenFill xmlns:a14="http://schemas.microsoft.com/office/drawing/2010/main">
                <a:solidFill>
                  <a:srgbClr val="FFFFFF"/>
                </a:solidFill>
              </a14:hiddenFill>
            </a:ext>
          </a:extLst>
        </p:spPr>
      </p:pic>
      <p:sp>
        <p:nvSpPr>
          <p:cNvPr id="10281" name="Rectangle 6">
            <a:extLst>
              <a:ext uri="{FF2B5EF4-FFF2-40B4-BE49-F238E27FC236}">
                <a16:creationId xmlns:a16="http://schemas.microsoft.com/office/drawing/2014/main" id="{15B998FC-4B98-4A07-B159-9E629180AF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4409267"/>
            <a:ext cx="3566160" cy="27432"/>
          </a:xfrm>
          <a:custGeom>
            <a:avLst/>
            <a:gdLst>
              <a:gd name="connsiteX0" fmla="*/ 0 w 3566160"/>
              <a:gd name="connsiteY0" fmla="*/ 0 h 27432"/>
              <a:gd name="connsiteX1" fmla="*/ 665683 w 3566160"/>
              <a:gd name="connsiteY1" fmla="*/ 0 h 27432"/>
              <a:gd name="connsiteX2" fmla="*/ 1295705 w 3566160"/>
              <a:gd name="connsiteY2" fmla="*/ 0 h 27432"/>
              <a:gd name="connsiteX3" fmla="*/ 1925726 w 3566160"/>
              <a:gd name="connsiteY3" fmla="*/ 0 h 27432"/>
              <a:gd name="connsiteX4" fmla="*/ 2413102 w 3566160"/>
              <a:gd name="connsiteY4" fmla="*/ 0 h 27432"/>
              <a:gd name="connsiteX5" fmla="*/ 2936138 w 3566160"/>
              <a:gd name="connsiteY5" fmla="*/ 0 h 27432"/>
              <a:gd name="connsiteX6" fmla="*/ 3566160 w 3566160"/>
              <a:gd name="connsiteY6" fmla="*/ 0 h 27432"/>
              <a:gd name="connsiteX7" fmla="*/ 3566160 w 3566160"/>
              <a:gd name="connsiteY7" fmla="*/ 27432 h 27432"/>
              <a:gd name="connsiteX8" fmla="*/ 2971800 w 3566160"/>
              <a:gd name="connsiteY8" fmla="*/ 27432 h 27432"/>
              <a:gd name="connsiteX9" fmla="*/ 2484425 w 3566160"/>
              <a:gd name="connsiteY9" fmla="*/ 27432 h 27432"/>
              <a:gd name="connsiteX10" fmla="*/ 1997050 w 3566160"/>
              <a:gd name="connsiteY10" fmla="*/ 27432 h 27432"/>
              <a:gd name="connsiteX11" fmla="*/ 1367028 w 3566160"/>
              <a:gd name="connsiteY11" fmla="*/ 27432 h 27432"/>
              <a:gd name="connsiteX12" fmla="*/ 843991 w 3566160"/>
              <a:gd name="connsiteY12" fmla="*/ 27432 h 27432"/>
              <a:gd name="connsiteX13" fmla="*/ 0 w 3566160"/>
              <a:gd name="connsiteY13" fmla="*/ 27432 h 27432"/>
              <a:gd name="connsiteX14" fmla="*/ 0 w 356616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66160" h="27432" fill="none" extrusionOk="0">
                <a:moveTo>
                  <a:pt x="0" y="0"/>
                </a:moveTo>
                <a:cubicBezTo>
                  <a:pt x="255333" y="-24997"/>
                  <a:pt x="523477" y="22112"/>
                  <a:pt x="665683" y="0"/>
                </a:cubicBezTo>
                <a:cubicBezTo>
                  <a:pt x="807889" y="-22112"/>
                  <a:pt x="989772" y="-2194"/>
                  <a:pt x="1295705" y="0"/>
                </a:cubicBezTo>
                <a:cubicBezTo>
                  <a:pt x="1601638" y="2194"/>
                  <a:pt x="1620121" y="-1789"/>
                  <a:pt x="1925726" y="0"/>
                </a:cubicBezTo>
                <a:cubicBezTo>
                  <a:pt x="2231331" y="1789"/>
                  <a:pt x="2188826" y="13242"/>
                  <a:pt x="2413102" y="0"/>
                </a:cubicBezTo>
                <a:cubicBezTo>
                  <a:pt x="2637378" y="-13242"/>
                  <a:pt x="2827851" y="14124"/>
                  <a:pt x="2936138" y="0"/>
                </a:cubicBezTo>
                <a:cubicBezTo>
                  <a:pt x="3044425" y="-14124"/>
                  <a:pt x="3426025" y="-10300"/>
                  <a:pt x="3566160" y="0"/>
                </a:cubicBezTo>
                <a:cubicBezTo>
                  <a:pt x="3565203" y="8431"/>
                  <a:pt x="3565811" y="14612"/>
                  <a:pt x="3566160" y="27432"/>
                </a:cubicBezTo>
                <a:cubicBezTo>
                  <a:pt x="3393987" y="1168"/>
                  <a:pt x="3182544" y="46323"/>
                  <a:pt x="2971800" y="27432"/>
                </a:cubicBezTo>
                <a:cubicBezTo>
                  <a:pt x="2761056" y="8541"/>
                  <a:pt x="2655962" y="37587"/>
                  <a:pt x="2484425" y="27432"/>
                </a:cubicBezTo>
                <a:cubicBezTo>
                  <a:pt x="2312889" y="17277"/>
                  <a:pt x="2237511" y="43801"/>
                  <a:pt x="1997050" y="27432"/>
                </a:cubicBezTo>
                <a:cubicBezTo>
                  <a:pt x="1756589" y="11063"/>
                  <a:pt x="1637414" y="32760"/>
                  <a:pt x="1367028" y="27432"/>
                </a:cubicBezTo>
                <a:cubicBezTo>
                  <a:pt x="1096642" y="22104"/>
                  <a:pt x="1099175" y="3132"/>
                  <a:pt x="843991" y="27432"/>
                </a:cubicBezTo>
                <a:cubicBezTo>
                  <a:pt x="588807" y="51732"/>
                  <a:pt x="214973" y="54657"/>
                  <a:pt x="0" y="27432"/>
                </a:cubicBezTo>
                <a:cubicBezTo>
                  <a:pt x="226" y="18208"/>
                  <a:pt x="-648" y="12891"/>
                  <a:pt x="0" y="0"/>
                </a:cubicBezTo>
                <a:close/>
              </a:path>
              <a:path w="3566160" h="27432" stroke="0" extrusionOk="0">
                <a:moveTo>
                  <a:pt x="0" y="0"/>
                </a:moveTo>
                <a:cubicBezTo>
                  <a:pt x="168567" y="23516"/>
                  <a:pt x="346949" y="12409"/>
                  <a:pt x="558698" y="0"/>
                </a:cubicBezTo>
                <a:cubicBezTo>
                  <a:pt x="770447" y="-12409"/>
                  <a:pt x="899633" y="12543"/>
                  <a:pt x="1046074" y="0"/>
                </a:cubicBezTo>
                <a:cubicBezTo>
                  <a:pt x="1192515" y="-12543"/>
                  <a:pt x="1548298" y="10405"/>
                  <a:pt x="1711757" y="0"/>
                </a:cubicBezTo>
                <a:cubicBezTo>
                  <a:pt x="1875216" y="-10405"/>
                  <a:pt x="2091031" y="-9254"/>
                  <a:pt x="2270455" y="0"/>
                </a:cubicBezTo>
                <a:cubicBezTo>
                  <a:pt x="2449879" y="9254"/>
                  <a:pt x="2675329" y="352"/>
                  <a:pt x="2829154" y="0"/>
                </a:cubicBezTo>
                <a:cubicBezTo>
                  <a:pt x="2982979" y="-352"/>
                  <a:pt x="3244418" y="-16893"/>
                  <a:pt x="3566160" y="0"/>
                </a:cubicBezTo>
                <a:cubicBezTo>
                  <a:pt x="3564805" y="9524"/>
                  <a:pt x="3564958" y="13975"/>
                  <a:pt x="3566160" y="27432"/>
                </a:cubicBezTo>
                <a:cubicBezTo>
                  <a:pt x="3384441" y="8593"/>
                  <a:pt x="3203420" y="35847"/>
                  <a:pt x="2971800" y="27432"/>
                </a:cubicBezTo>
                <a:cubicBezTo>
                  <a:pt x="2740180" y="19017"/>
                  <a:pt x="2723309" y="5556"/>
                  <a:pt x="2484425" y="27432"/>
                </a:cubicBezTo>
                <a:cubicBezTo>
                  <a:pt x="2245541" y="49308"/>
                  <a:pt x="2170758" y="20008"/>
                  <a:pt x="1890065" y="27432"/>
                </a:cubicBezTo>
                <a:cubicBezTo>
                  <a:pt x="1609372" y="34856"/>
                  <a:pt x="1546680" y="48820"/>
                  <a:pt x="1295705" y="27432"/>
                </a:cubicBezTo>
                <a:cubicBezTo>
                  <a:pt x="1044730" y="6044"/>
                  <a:pt x="854443" y="3778"/>
                  <a:pt x="737006" y="27432"/>
                </a:cubicBezTo>
                <a:cubicBezTo>
                  <a:pt x="619569" y="51086"/>
                  <a:pt x="358133" y="34838"/>
                  <a:pt x="0" y="27432"/>
                </a:cubicBezTo>
                <a:cubicBezTo>
                  <a:pt x="-800" y="16780"/>
                  <a:pt x="-583" y="12910"/>
                  <a:pt x="0" y="0"/>
                </a:cubicBezTo>
                <a:close/>
              </a:path>
            </a:pathLst>
          </a:custGeom>
          <a:solidFill>
            <a:srgbClr val="A2855F"/>
          </a:solidFill>
          <a:ln w="38100" cap="rnd">
            <a:solidFill>
              <a:srgbClr val="A2855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Content Placeholder 4">
            <a:extLst>
              <a:ext uri="{FF2B5EF4-FFF2-40B4-BE49-F238E27FC236}">
                <a16:creationId xmlns:a16="http://schemas.microsoft.com/office/drawing/2014/main" id="{4EE5D08B-5541-72EE-0CF3-4321AE7D2604}"/>
              </a:ext>
            </a:extLst>
          </p:cNvPr>
          <p:cNvPicPr>
            <a:picLocks noGrp="1" noChangeAspect="1"/>
          </p:cNvPicPr>
          <p:nvPr>
            <p:ph idx="1"/>
          </p:nvPr>
        </p:nvPicPr>
        <p:blipFill rotWithShape="1">
          <a:blip r:embed="rId4"/>
          <a:srcRect l="6107" t="16584" r="33281" b="21509"/>
          <a:stretch/>
        </p:blipFill>
        <p:spPr>
          <a:xfrm>
            <a:off x="4849037" y="3250692"/>
            <a:ext cx="3438144" cy="2958169"/>
          </a:xfrm>
          <a:prstGeom prst="rect">
            <a:avLst/>
          </a:prstGeom>
        </p:spPr>
      </p:pic>
      <p:pic>
        <p:nvPicPr>
          <p:cNvPr id="4" name="Content Placeholder 4">
            <a:extLst>
              <a:ext uri="{FF2B5EF4-FFF2-40B4-BE49-F238E27FC236}">
                <a16:creationId xmlns:a16="http://schemas.microsoft.com/office/drawing/2014/main" id="{98E84073-830D-830E-29E5-947C9EA6CF92}"/>
              </a:ext>
            </a:extLst>
          </p:cNvPr>
          <p:cNvPicPr>
            <a:picLocks noChangeAspect="1"/>
          </p:cNvPicPr>
          <p:nvPr/>
        </p:nvPicPr>
        <p:blipFill rotWithShape="1">
          <a:blip r:embed="rId5"/>
          <a:srcRect l="11617" t="18129" r="32846" b="21508"/>
          <a:stretch/>
        </p:blipFill>
        <p:spPr>
          <a:xfrm>
            <a:off x="8429636" y="3268895"/>
            <a:ext cx="3290394" cy="2958169"/>
          </a:xfrm>
          <a:prstGeom prst="rect">
            <a:avLst/>
          </a:prstGeom>
        </p:spPr>
      </p:pic>
    </p:spTree>
    <p:extLst>
      <p:ext uri="{BB962C8B-B14F-4D97-AF65-F5344CB8AC3E}">
        <p14:creationId xmlns:p14="http://schemas.microsoft.com/office/powerpoint/2010/main" val="12495834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5"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2297" name="Rectangle 12296">
            <a:extLst>
              <a:ext uri="{FF2B5EF4-FFF2-40B4-BE49-F238E27FC236}">
                <a16:creationId xmlns:a16="http://schemas.microsoft.com/office/drawing/2014/main" id="{C8814D43-75C6-4E33-8A48-EA5F793E7A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A6C528-6C68-8E75-B31E-52E2163B7B08}"/>
              </a:ext>
            </a:extLst>
          </p:cNvPr>
          <p:cNvSpPr>
            <a:spLocks noGrp="1"/>
          </p:cNvSpPr>
          <p:nvPr>
            <p:ph type="title"/>
          </p:nvPr>
        </p:nvSpPr>
        <p:spPr>
          <a:xfrm>
            <a:off x="612649" y="713232"/>
            <a:ext cx="3522934" cy="3291840"/>
          </a:xfrm>
        </p:spPr>
        <p:txBody>
          <a:bodyPr vert="horz" lIns="91440" tIns="45720" rIns="91440" bIns="45720" rtlCol="0" anchor="b">
            <a:normAutofit/>
          </a:bodyPr>
          <a:lstStyle/>
          <a:p>
            <a:pPr>
              <a:lnSpc>
                <a:spcPct val="90000"/>
              </a:lnSpc>
            </a:pPr>
            <a:r>
              <a:rPr lang="en-US" sz="5400"/>
              <a:t>Check what you know now…</a:t>
            </a:r>
          </a:p>
        </p:txBody>
      </p:sp>
      <p:pic>
        <p:nvPicPr>
          <p:cNvPr id="12290" name="Picture 2" descr="How To Make Good Revision Cards - Pin on School : She absolutely ...">
            <a:extLst>
              <a:ext uri="{FF2B5EF4-FFF2-40B4-BE49-F238E27FC236}">
                <a16:creationId xmlns:a16="http://schemas.microsoft.com/office/drawing/2014/main" id="{3C86D052-682F-1642-673C-7F43C0C26A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855" r="2037" b="-2"/>
          <a:stretch/>
        </p:blipFill>
        <p:spPr bwMode="auto">
          <a:xfrm>
            <a:off x="4654842" y="10"/>
            <a:ext cx="3008523" cy="4115294"/>
          </a:xfrm>
          <a:custGeom>
            <a:avLst/>
            <a:gdLst/>
            <a:ahLst/>
            <a:cxnLst/>
            <a:rect l="l" t="t" r="r" b="b"/>
            <a:pathLst>
              <a:path w="3008523" h="4115304">
                <a:moveTo>
                  <a:pt x="24852" y="0"/>
                </a:moveTo>
                <a:lnTo>
                  <a:pt x="2979215" y="0"/>
                </a:lnTo>
                <a:lnTo>
                  <a:pt x="2994066" y="116180"/>
                </a:lnTo>
                <a:cubicBezTo>
                  <a:pt x="3005186" y="195816"/>
                  <a:pt x="3009899" y="276075"/>
                  <a:pt x="3008178" y="356320"/>
                </a:cubicBezTo>
                <a:cubicBezTo>
                  <a:pt x="3008319" y="552394"/>
                  <a:pt x="2998582" y="748086"/>
                  <a:pt x="2980941" y="943653"/>
                </a:cubicBezTo>
                <a:cubicBezTo>
                  <a:pt x="2976665" y="1015643"/>
                  <a:pt x="2978598" y="1087813"/>
                  <a:pt x="2986727" y="1159537"/>
                </a:cubicBezTo>
                <a:cubicBezTo>
                  <a:pt x="2994856" y="1240519"/>
                  <a:pt x="2992019" y="1322097"/>
                  <a:pt x="2978260" y="1402470"/>
                </a:cubicBezTo>
                <a:cubicBezTo>
                  <a:pt x="2960902" y="1497713"/>
                  <a:pt x="2968664" y="1592956"/>
                  <a:pt x="2975014" y="1688199"/>
                </a:cubicBezTo>
                <a:cubicBezTo>
                  <a:pt x="2992372" y="1949673"/>
                  <a:pt x="3013541" y="2211147"/>
                  <a:pt x="2999428" y="2473510"/>
                </a:cubicBezTo>
                <a:cubicBezTo>
                  <a:pt x="2996464" y="2529513"/>
                  <a:pt x="2983482" y="2584119"/>
                  <a:pt x="2978118" y="2639740"/>
                </a:cubicBezTo>
                <a:cubicBezTo>
                  <a:pt x="2962453" y="2801400"/>
                  <a:pt x="2980801" y="2962424"/>
                  <a:pt x="2988280" y="3123702"/>
                </a:cubicBezTo>
                <a:cubicBezTo>
                  <a:pt x="2999033" y="3302188"/>
                  <a:pt x="2996860" y="3481118"/>
                  <a:pt x="2981788" y="3659349"/>
                </a:cubicBezTo>
                <a:cubicBezTo>
                  <a:pt x="2972333" y="3756116"/>
                  <a:pt x="2969123" y="3853010"/>
                  <a:pt x="2970287" y="3949936"/>
                </a:cubicBezTo>
                <a:lnTo>
                  <a:pt x="2976835" y="4079050"/>
                </a:lnTo>
                <a:lnTo>
                  <a:pt x="2975002" y="4079008"/>
                </a:lnTo>
                <a:cubicBezTo>
                  <a:pt x="2922505" y="4079573"/>
                  <a:pt x="2870008" y="4083101"/>
                  <a:pt x="2817511" y="4086276"/>
                </a:cubicBezTo>
                <a:cubicBezTo>
                  <a:pt x="2529266" y="4103634"/>
                  <a:pt x="2241021" y="4124803"/>
                  <a:pt x="1951796" y="4110690"/>
                </a:cubicBezTo>
                <a:cubicBezTo>
                  <a:pt x="1890059" y="4107726"/>
                  <a:pt x="1829862" y="4094744"/>
                  <a:pt x="1768546" y="4089380"/>
                </a:cubicBezTo>
                <a:cubicBezTo>
                  <a:pt x="1590335" y="4073715"/>
                  <a:pt x="1412824" y="4092063"/>
                  <a:pt x="1235034" y="4099542"/>
                </a:cubicBezTo>
                <a:cubicBezTo>
                  <a:pt x="1038273" y="4110295"/>
                  <a:pt x="841024" y="4108122"/>
                  <a:pt x="644545" y="4093050"/>
                </a:cubicBezTo>
                <a:cubicBezTo>
                  <a:pt x="537871" y="4083595"/>
                  <a:pt x="431056" y="4080385"/>
                  <a:pt x="324207" y="4081549"/>
                </a:cubicBezTo>
                <a:lnTo>
                  <a:pt x="14165" y="4095812"/>
                </a:lnTo>
                <a:lnTo>
                  <a:pt x="15439" y="4046690"/>
                </a:lnTo>
                <a:cubicBezTo>
                  <a:pt x="18374" y="4018368"/>
                  <a:pt x="22584" y="3990046"/>
                  <a:pt x="28197" y="3961979"/>
                </a:cubicBezTo>
                <a:cubicBezTo>
                  <a:pt x="40955" y="3897553"/>
                  <a:pt x="31514" y="3834402"/>
                  <a:pt x="21563" y="3770614"/>
                </a:cubicBezTo>
                <a:cubicBezTo>
                  <a:pt x="13335" y="3723257"/>
                  <a:pt x="13335" y="3674829"/>
                  <a:pt x="21563" y="3627473"/>
                </a:cubicBezTo>
                <a:cubicBezTo>
                  <a:pt x="40700" y="3525411"/>
                  <a:pt x="30111" y="3423350"/>
                  <a:pt x="20543" y="3322437"/>
                </a:cubicBezTo>
                <a:cubicBezTo>
                  <a:pt x="7785" y="3186823"/>
                  <a:pt x="1406" y="3052357"/>
                  <a:pt x="33300" y="2917763"/>
                </a:cubicBezTo>
                <a:cubicBezTo>
                  <a:pt x="53330" y="2833053"/>
                  <a:pt x="36872" y="2747066"/>
                  <a:pt x="26284" y="2662610"/>
                </a:cubicBezTo>
                <a:cubicBezTo>
                  <a:pt x="18272" y="2599804"/>
                  <a:pt x="17328" y="2536296"/>
                  <a:pt x="23477" y="2473286"/>
                </a:cubicBezTo>
                <a:cubicBezTo>
                  <a:pt x="32790" y="2377718"/>
                  <a:pt x="29486" y="2281334"/>
                  <a:pt x="13654" y="2186621"/>
                </a:cubicBezTo>
                <a:cubicBezTo>
                  <a:pt x="4264" y="2133256"/>
                  <a:pt x="7899" y="2078424"/>
                  <a:pt x="24242" y="2026768"/>
                </a:cubicBezTo>
                <a:cubicBezTo>
                  <a:pt x="48099" y="1952646"/>
                  <a:pt x="33683" y="1876993"/>
                  <a:pt x="24242" y="1802105"/>
                </a:cubicBezTo>
                <a:cubicBezTo>
                  <a:pt x="10081" y="1684607"/>
                  <a:pt x="-6887" y="1567364"/>
                  <a:pt x="3192" y="1448463"/>
                </a:cubicBezTo>
                <a:cubicBezTo>
                  <a:pt x="4787" y="1415892"/>
                  <a:pt x="9316" y="1383526"/>
                  <a:pt x="16716" y="1351759"/>
                </a:cubicBezTo>
                <a:cubicBezTo>
                  <a:pt x="50153" y="1229069"/>
                  <a:pt x="51646" y="1099859"/>
                  <a:pt x="21053" y="976429"/>
                </a:cubicBezTo>
                <a:cubicBezTo>
                  <a:pt x="-11352" y="843621"/>
                  <a:pt x="-4463" y="711579"/>
                  <a:pt x="28835" y="579920"/>
                </a:cubicBezTo>
                <a:cubicBezTo>
                  <a:pt x="65552" y="440185"/>
                  <a:pt x="68779" y="293753"/>
                  <a:pt x="38276" y="152538"/>
                </a:cubicBezTo>
                <a:cubicBezTo>
                  <a:pt x="32318" y="125065"/>
                  <a:pt x="28191" y="97256"/>
                  <a:pt x="25911" y="69298"/>
                </a:cubicBezTo>
                <a:close/>
              </a:path>
            </a:pathLst>
          </a:custGeom>
          <a:noFill/>
          <a:extLst>
            <a:ext uri="{909E8E84-426E-40DD-AFC4-6F175D3DCCD1}">
              <a14:hiddenFill xmlns:a14="http://schemas.microsoft.com/office/drawing/2010/main">
                <a:solidFill>
                  <a:srgbClr val="FFFFFF"/>
                </a:solidFill>
              </a14:hiddenFill>
            </a:ext>
          </a:extLst>
        </p:spPr>
      </p:pic>
      <p:sp>
        <p:nvSpPr>
          <p:cNvPr id="12299" name="Rectangle 6">
            <a:extLst>
              <a:ext uri="{FF2B5EF4-FFF2-40B4-BE49-F238E27FC236}">
                <a16:creationId xmlns:a16="http://schemas.microsoft.com/office/drawing/2014/main" id="{CBFD732F-F4A3-490D-A72E-EEFD47BBF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648" y="4179016"/>
            <a:ext cx="3474720" cy="27432"/>
          </a:xfrm>
          <a:custGeom>
            <a:avLst/>
            <a:gdLst>
              <a:gd name="connsiteX0" fmla="*/ 0 w 3474720"/>
              <a:gd name="connsiteY0" fmla="*/ 0 h 27432"/>
              <a:gd name="connsiteX1" fmla="*/ 660197 w 3474720"/>
              <a:gd name="connsiteY1" fmla="*/ 0 h 27432"/>
              <a:gd name="connsiteX2" fmla="*/ 1355141 w 3474720"/>
              <a:gd name="connsiteY2" fmla="*/ 0 h 27432"/>
              <a:gd name="connsiteX3" fmla="*/ 2084832 w 3474720"/>
              <a:gd name="connsiteY3" fmla="*/ 0 h 27432"/>
              <a:gd name="connsiteX4" fmla="*/ 2814523 w 3474720"/>
              <a:gd name="connsiteY4" fmla="*/ 0 h 27432"/>
              <a:gd name="connsiteX5" fmla="*/ 3474720 w 3474720"/>
              <a:gd name="connsiteY5" fmla="*/ 0 h 27432"/>
              <a:gd name="connsiteX6" fmla="*/ 3474720 w 3474720"/>
              <a:gd name="connsiteY6" fmla="*/ 27432 h 27432"/>
              <a:gd name="connsiteX7" fmla="*/ 2710282 w 3474720"/>
              <a:gd name="connsiteY7" fmla="*/ 27432 h 27432"/>
              <a:gd name="connsiteX8" fmla="*/ 1945843 w 3474720"/>
              <a:gd name="connsiteY8" fmla="*/ 27432 h 27432"/>
              <a:gd name="connsiteX9" fmla="*/ 1250899 w 3474720"/>
              <a:gd name="connsiteY9" fmla="*/ 27432 h 27432"/>
              <a:gd name="connsiteX10" fmla="*/ 0 w 3474720"/>
              <a:gd name="connsiteY10" fmla="*/ 27432 h 27432"/>
              <a:gd name="connsiteX11" fmla="*/ 0 w 3474720"/>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4720" h="27432" fill="none" extrusionOk="0">
                <a:moveTo>
                  <a:pt x="0" y="0"/>
                </a:moveTo>
                <a:cubicBezTo>
                  <a:pt x="307185" y="-8713"/>
                  <a:pt x="392307" y="-13121"/>
                  <a:pt x="660197" y="0"/>
                </a:cubicBezTo>
                <a:cubicBezTo>
                  <a:pt x="928087" y="13121"/>
                  <a:pt x="1167029" y="-2668"/>
                  <a:pt x="1355141" y="0"/>
                </a:cubicBezTo>
                <a:cubicBezTo>
                  <a:pt x="1543253" y="2668"/>
                  <a:pt x="1739408" y="-6709"/>
                  <a:pt x="2084832" y="0"/>
                </a:cubicBezTo>
                <a:cubicBezTo>
                  <a:pt x="2430256" y="6709"/>
                  <a:pt x="2538889" y="29706"/>
                  <a:pt x="2814523" y="0"/>
                </a:cubicBezTo>
                <a:cubicBezTo>
                  <a:pt x="3090157" y="-29706"/>
                  <a:pt x="3152920" y="-15446"/>
                  <a:pt x="3474720" y="0"/>
                </a:cubicBezTo>
                <a:cubicBezTo>
                  <a:pt x="3473554" y="7395"/>
                  <a:pt x="3474765" y="21864"/>
                  <a:pt x="3474720" y="27432"/>
                </a:cubicBezTo>
                <a:cubicBezTo>
                  <a:pt x="3275380" y="12730"/>
                  <a:pt x="2958934" y="10130"/>
                  <a:pt x="2710282" y="27432"/>
                </a:cubicBezTo>
                <a:cubicBezTo>
                  <a:pt x="2461630" y="44734"/>
                  <a:pt x="2131168" y="43757"/>
                  <a:pt x="1945843" y="27432"/>
                </a:cubicBezTo>
                <a:cubicBezTo>
                  <a:pt x="1760518" y="11107"/>
                  <a:pt x="1444829" y="-3738"/>
                  <a:pt x="1250899" y="27432"/>
                </a:cubicBezTo>
                <a:cubicBezTo>
                  <a:pt x="1056969" y="58602"/>
                  <a:pt x="444992" y="52761"/>
                  <a:pt x="0" y="27432"/>
                </a:cubicBezTo>
                <a:cubicBezTo>
                  <a:pt x="-503" y="20663"/>
                  <a:pt x="1168" y="5855"/>
                  <a:pt x="0" y="0"/>
                </a:cubicBezTo>
                <a:close/>
              </a:path>
              <a:path w="3474720" h="27432" stroke="0" extrusionOk="0">
                <a:moveTo>
                  <a:pt x="0" y="0"/>
                </a:moveTo>
                <a:cubicBezTo>
                  <a:pt x="300114" y="-5103"/>
                  <a:pt x="525093" y="-25284"/>
                  <a:pt x="660197" y="0"/>
                </a:cubicBezTo>
                <a:cubicBezTo>
                  <a:pt x="795301" y="25284"/>
                  <a:pt x="1023172" y="17955"/>
                  <a:pt x="1250899" y="0"/>
                </a:cubicBezTo>
                <a:cubicBezTo>
                  <a:pt x="1478626" y="-17955"/>
                  <a:pt x="1782079" y="-27844"/>
                  <a:pt x="2015338" y="0"/>
                </a:cubicBezTo>
                <a:cubicBezTo>
                  <a:pt x="2248597" y="27844"/>
                  <a:pt x="2491007" y="27648"/>
                  <a:pt x="2675534" y="0"/>
                </a:cubicBezTo>
                <a:cubicBezTo>
                  <a:pt x="2860061" y="-27648"/>
                  <a:pt x="3088679" y="-3661"/>
                  <a:pt x="3474720" y="0"/>
                </a:cubicBezTo>
                <a:cubicBezTo>
                  <a:pt x="3474913" y="12649"/>
                  <a:pt x="3473732" y="17989"/>
                  <a:pt x="3474720" y="27432"/>
                </a:cubicBezTo>
                <a:cubicBezTo>
                  <a:pt x="3317198" y="15714"/>
                  <a:pt x="2959205" y="52182"/>
                  <a:pt x="2779776" y="27432"/>
                </a:cubicBezTo>
                <a:cubicBezTo>
                  <a:pt x="2600347" y="2682"/>
                  <a:pt x="2382660" y="-684"/>
                  <a:pt x="2015338" y="27432"/>
                </a:cubicBezTo>
                <a:cubicBezTo>
                  <a:pt x="1648016" y="55548"/>
                  <a:pt x="1641073" y="39646"/>
                  <a:pt x="1424635" y="27432"/>
                </a:cubicBezTo>
                <a:cubicBezTo>
                  <a:pt x="1208197" y="15218"/>
                  <a:pt x="1021559" y="15893"/>
                  <a:pt x="729691" y="27432"/>
                </a:cubicBezTo>
                <a:cubicBezTo>
                  <a:pt x="437823" y="38971"/>
                  <a:pt x="153856" y="-2647"/>
                  <a:pt x="0" y="27432"/>
                </a:cubicBezTo>
                <a:cubicBezTo>
                  <a:pt x="1300" y="19678"/>
                  <a:pt x="-86" y="12044"/>
                  <a:pt x="0" y="0"/>
                </a:cubicBezTo>
                <a:close/>
              </a:path>
            </a:pathLst>
          </a:custGeom>
          <a:solidFill>
            <a:srgbClr val="E1B389"/>
          </a:solidFill>
          <a:ln w="38100" cap="rnd">
            <a:solidFill>
              <a:srgbClr val="E1B389"/>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AA62EA9-2041-E271-403D-4A371A5005B8}"/>
              </a:ext>
            </a:extLst>
          </p:cNvPr>
          <p:cNvPicPr>
            <a:picLocks noChangeAspect="1"/>
          </p:cNvPicPr>
          <p:nvPr/>
        </p:nvPicPr>
        <p:blipFill rotWithShape="1">
          <a:blip r:embed="rId3"/>
          <a:srcRect l="-1" t="2219" r="-1" b="4446"/>
          <a:stretch/>
        </p:blipFill>
        <p:spPr>
          <a:xfrm>
            <a:off x="1303334" y="4526757"/>
            <a:ext cx="2189120" cy="2292121"/>
          </a:xfrm>
          <a:custGeom>
            <a:avLst/>
            <a:gdLst/>
            <a:ahLst/>
            <a:cxnLst/>
            <a:rect l="l" t="t" r="r" b="b"/>
            <a:pathLst>
              <a:path w="3851767" h="2546773">
                <a:moveTo>
                  <a:pt x="2228768" y="1329"/>
                </a:moveTo>
                <a:cubicBezTo>
                  <a:pt x="2306504" y="3895"/>
                  <a:pt x="2384120" y="10183"/>
                  <a:pt x="2461354" y="20181"/>
                </a:cubicBezTo>
                <a:cubicBezTo>
                  <a:pt x="2577127" y="36835"/>
                  <a:pt x="2693882" y="26532"/>
                  <a:pt x="2810216" y="19476"/>
                </a:cubicBezTo>
                <a:cubicBezTo>
                  <a:pt x="2951049" y="10867"/>
                  <a:pt x="3091741" y="6210"/>
                  <a:pt x="3232853" y="20323"/>
                </a:cubicBezTo>
                <a:cubicBezTo>
                  <a:pt x="3333228" y="30483"/>
                  <a:pt x="3434162" y="21028"/>
                  <a:pt x="3534817" y="15383"/>
                </a:cubicBezTo>
                <a:cubicBezTo>
                  <a:pt x="3587342" y="11714"/>
                  <a:pt x="3639965" y="9879"/>
                  <a:pt x="3692589" y="9879"/>
                </a:cubicBezTo>
                <a:lnTo>
                  <a:pt x="3834056" y="14814"/>
                </a:lnTo>
                <a:lnTo>
                  <a:pt x="3836624" y="266102"/>
                </a:lnTo>
                <a:cubicBezTo>
                  <a:pt x="3833493" y="376950"/>
                  <a:pt x="3829341" y="487798"/>
                  <a:pt x="3833895" y="598646"/>
                </a:cubicBezTo>
                <a:cubicBezTo>
                  <a:pt x="3842870" y="818327"/>
                  <a:pt x="3853184" y="1038005"/>
                  <a:pt x="3838717" y="1257560"/>
                </a:cubicBezTo>
                <a:cubicBezTo>
                  <a:pt x="3828806" y="1408046"/>
                  <a:pt x="3815811" y="1559288"/>
                  <a:pt x="3819831" y="1710531"/>
                </a:cubicBezTo>
                <a:cubicBezTo>
                  <a:pt x="3824117" y="1865807"/>
                  <a:pt x="3838181" y="2020453"/>
                  <a:pt x="3848495" y="2175350"/>
                </a:cubicBezTo>
                <a:cubicBezTo>
                  <a:pt x="3855955" y="2288984"/>
                  <a:pt x="3850652" y="2403058"/>
                  <a:pt x="3832690" y="2515646"/>
                </a:cubicBezTo>
                <a:lnTo>
                  <a:pt x="3830673" y="2546773"/>
                </a:lnTo>
                <a:lnTo>
                  <a:pt x="20600" y="2546773"/>
                </a:lnTo>
                <a:lnTo>
                  <a:pt x="22581" y="2532072"/>
                </a:lnTo>
                <a:cubicBezTo>
                  <a:pt x="35339" y="2420570"/>
                  <a:pt x="24877" y="2309706"/>
                  <a:pt x="14289" y="2199097"/>
                </a:cubicBezTo>
                <a:cubicBezTo>
                  <a:pt x="2577" y="2063804"/>
                  <a:pt x="6226" y="1927626"/>
                  <a:pt x="25133" y="1793147"/>
                </a:cubicBezTo>
                <a:cubicBezTo>
                  <a:pt x="35786" y="1702096"/>
                  <a:pt x="35530" y="1610100"/>
                  <a:pt x="24367" y="1519113"/>
                </a:cubicBezTo>
                <a:cubicBezTo>
                  <a:pt x="5996" y="1349691"/>
                  <a:pt x="-19775" y="1179121"/>
                  <a:pt x="24367" y="1008806"/>
                </a:cubicBezTo>
                <a:cubicBezTo>
                  <a:pt x="43121" y="936342"/>
                  <a:pt x="37125" y="860307"/>
                  <a:pt x="26663" y="786440"/>
                </a:cubicBezTo>
                <a:cubicBezTo>
                  <a:pt x="9721" y="659871"/>
                  <a:pt x="8778" y="531669"/>
                  <a:pt x="23857" y="404858"/>
                </a:cubicBezTo>
                <a:cubicBezTo>
                  <a:pt x="32239" y="337778"/>
                  <a:pt x="31895" y="269894"/>
                  <a:pt x="22836" y="202904"/>
                </a:cubicBezTo>
                <a:cubicBezTo>
                  <a:pt x="16458" y="161314"/>
                  <a:pt x="17159" y="119533"/>
                  <a:pt x="18260" y="77719"/>
                </a:cubicBezTo>
                <a:lnTo>
                  <a:pt x="17201" y="16987"/>
                </a:lnTo>
                <a:lnTo>
                  <a:pt x="155607" y="20171"/>
                </a:lnTo>
                <a:cubicBezTo>
                  <a:pt x="345286" y="19609"/>
                  <a:pt x="534670" y="7199"/>
                  <a:pt x="723345" y="9315"/>
                </a:cubicBezTo>
                <a:cubicBezTo>
                  <a:pt x="828339" y="10444"/>
                  <a:pt x="933054" y="31612"/>
                  <a:pt x="1038328" y="27661"/>
                </a:cubicBezTo>
                <a:cubicBezTo>
                  <a:pt x="1357371" y="16089"/>
                  <a:pt x="1676555" y="19899"/>
                  <a:pt x="1995458" y="4798"/>
                </a:cubicBezTo>
                <a:cubicBezTo>
                  <a:pt x="2073175" y="-85"/>
                  <a:pt x="2151032" y="-1238"/>
                  <a:pt x="2228768" y="1329"/>
                </a:cubicBezTo>
                <a:close/>
              </a:path>
            </a:pathLst>
          </a:custGeom>
        </p:spPr>
      </p:pic>
      <p:pic>
        <p:nvPicPr>
          <p:cNvPr id="7" name="Picture 2" descr="Doing a Student Brain Dump Scoot • TechNotes Blog">
            <a:extLst>
              <a:ext uri="{FF2B5EF4-FFF2-40B4-BE49-F238E27FC236}">
                <a16:creationId xmlns:a16="http://schemas.microsoft.com/office/drawing/2014/main" id="{C6533305-DC74-4719-777A-61A7FCA17F7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3681" b="-4"/>
          <a:stretch/>
        </p:blipFill>
        <p:spPr bwMode="auto">
          <a:xfrm>
            <a:off x="8699547" y="4187536"/>
            <a:ext cx="3492455" cy="2670464"/>
          </a:xfrm>
          <a:custGeom>
            <a:avLst/>
            <a:gdLst/>
            <a:ahLst/>
            <a:cxnLst/>
            <a:rect l="l" t="t" r="r" b="b"/>
            <a:pathLst>
              <a:path w="3492455" h="2670464">
                <a:moveTo>
                  <a:pt x="3492454" y="0"/>
                </a:moveTo>
                <a:lnTo>
                  <a:pt x="3492455" y="0"/>
                </a:lnTo>
                <a:lnTo>
                  <a:pt x="3492455" y="2670464"/>
                </a:lnTo>
                <a:lnTo>
                  <a:pt x="22094" y="2670464"/>
                </a:lnTo>
                <a:lnTo>
                  <a:pt x="26537" y="2636565"/>
                </a:lnTo>
                <a:cubicBezTo>
                  <a:pt x="37788" y="2451923"/>
                  <a:pt x="28413" y="2267533"/>
                  <a:pt x="15822" y="2083521"/>
                </a:cubicBezTo>
                <a:cubicBezTo>
                  <a:pt x="-1861" y="1835118"/>
                  <a:pt x="-387" y="1585844"/>
                  <a:pt x="20242" y="1337642"/>
                </a:cubicBezTo>
                <a:cubicBezTo>
                  <a:pt x="41459" y="1117571"/>
                  <a:pt x="37454" y="895988"/>
                  <a:pt x="8320" y="676712"/>
                </a:cubicBezTo>
                <a:cubicBezTo>
                  <a:pt x="-9495" y="552441"/>
                  <a:pt x="6579" y="427036"/>
                  <a:pt x="8320" y="302134"/>
                </a:cubicBezTo>
                <a:lnTo>
                  <a:pt x="12190" y="139575"/>
                </a:lnTo>
                <a:lnTo>
                  <a:pt x="99516" y="133852"/>
                </a:lnTo>
                <a:cubicBezTo>
                  <a:pt x="211510" y="121998"/>
                  <a:pt x="323504" y="131171"/>
                  <a:pt x="435498" y="139780"/>
                </a:cubicBezTo>
                <a:cubicBezTo>
                  <a:pt x="632608" y="155162"/>
                  <a:pt x="829578" y="148247"/>
                  <a:pt x="1026268" y="136957"/>
                </a:cubicBezTo>
                <a:cubicBezTo>
                  <a:pt x="1161684" y="129731"/>
                  <a:pt x="1297462" y="133697"/>
                  <a:pt x="1432246" y="148811"/>
                </a:cubicBezTo>
                <a:lnTo>
                  <a:pt x="1479476" y="151347"/>
                </a:lnTo>
                <a:lnTo>
                  <a:pt x="1505794" y="154630"/>
                </a:lnTo>
                <a:lnTo>
                  <a:pt x="1623334" y="159020"/>
                </a:lnTo>
                <a:lnTo>
                  <a:pt x="1624456" y="159537"/>
                </a:lnTo>
                <a:lnTo>
                  <a:pt x="1638454" y="159537"/>
                </a:lnTo>
                <a:lnTo>
                  <a:pt x="1639578" y="158918"/>
                </a:lnTo>
                <a:lnTo>
                  <a:pt x="1754394" y="154630"/>
                </a:lnTo>
                <a:lnTo>
                  <a:pt x="1839394" y="144027"/>
                </a:lnTo>
                <a:lnTo>
                  <a:pt x="1958902" y="138104"/>
                </a:lnTo>
                <a:cubicBezTo>
                  <a:pt x="2055700" y="136855"/>
                  <a:pt x="2152544" y="139151"/>
                  <a:pt x="2249244" y="145001"/>
                </a:cubicBezTo>
                <a:cubicBezTo>
                  <a:pt x="2427314" y="153610"/>
                  <a:pt x="2605104" y="144719"/>
                  <a:pt x="2783036" y="134275"/>
                </a:cubicBezTo>
                <a:cubicBezTo>
                  <a:pt x="2994564" y="121857"/>
                  <a:pt x="3205954" y="141614"/>
                  <a:pt x="3417482" y="144578"/>
                </a:cubicBezTo>
                <a:cubicBezTo>
                  <a:pt x="3436450" y="144861"/>
                  <a:pt x="3455454" y="143802"/>
                  <a:pt x="3474460" y="142496"/>
                </a:cubicBezTo>
                <a:lnTo>
                  <a:pt x="3492454" y="141371"/>
                </a:lnTo>
                <a:close/>
              </a:path>
            </a:pathLst>
          </a:custGeom>
          <a:noFill/>
          <a:extLst>
            <a:ext uri="{909E8E84-426E-40DD-AFC4-6F175D3DCCD1}">
              <a14:hiddenFill xmlns:a14="http://schemas.microsoft.com/office/drawing/2010/main">
                <a:solidFill>
                  <a:srgbClr val="FFFFFF"/>
                </a:solidFill>
              </a14:hiddenFill>
            </a:ext>
          </a:extLst>
        </p:spPr>
      </p:pic>
      <p:pic>
        <p:nvPicPr>
          <p:cNvPr id="6" name="Picture 2" descr="KNEC KCSE past Papers 2017 with Answers (Download pdf Exam Revision ...">
            <a:extLst>
              <a:ext uri="{FF2B5EF4-FFF2-40B4-BE49-F238E27FC236}">
                <a16:creationId xmlns:a16="http://schemas.microsoft.com/office/drawing/2014/main" id="{D1C940E6-8263-D79A-79A8-0C86450FD70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6352" r="14380" b="-2"/>
          <a:stretch/>
        </p:blipFill>
        <p:spPr bwMode="auto">
          <a:xfrm>
            <a:off x="7854807" y="-2"/>
            <a:ext cx="4337195" cy="4244532"/>
          </a:xfrm>
          <a:custGeom>
            <a:avLst/>
            <a:gdLst/>
            <a:ahLst/>
            <a:cxnLst/>
            <a:rect l="l" t="t" r="r" b="b"/>
            <a:pathLst>
              <a:path w="4337195" h="4244532">
                <a:moveTo>
                  <a:pt x="24052" y="0"/>
                </a:moveTo>
                <a:lnTo>
                  <a:pt x="4337195" y="0"/>
                </a:lnTo>
                <a:lnTo>
                  <a:pt x="4337195" y="4244532"/>
                </a:lnTo>
                <a:lnTo>
                  <a:pt x="4337193" y="4244532"/>
                </a:lnTo>
                <a:lnTo>
                  <a:pt x="4337193" y="4095069"/>
                </a:lnTo>
                <a:lnTo>
                  <a:pt x="3956757" y="4077385"/>
                </a:lnTo>
                <a:cubicBezTo>
                  <a:pt x="3688111" y="4074422"/>
                  <a:pt x="3418905" y="4066377"/>
                  <a:pt x="3151099" y="4091498"/>
                </a:cubicBezTo>
                <a:cubicBezTo>
                  <a:pt x="2969669" y="4108573"/>
                  <a:pt x="2789079" y="4101800"/>
                  <a:pt x="2607789" y="4098695"/>
                </a:cubicBezTo>
                <a:cubicBezTo>
                  <a:pt x="2404097" y="4095167"/>
                  <a:pt x="2200271" y="4096860"/>
                  <a:pt x="1996579" y="4096860"/>
                </a:cubicBezTo>
                <a:cubicBezTo>
                  <a:pt x="1907965" y="4097143"/>
                  <a:pt x="1819909" y="4092344"/>
                  <a:pt x="1731715" y="4084159"/>
                </a:cubicBezTo>
                <a:cubicBezTo>
                  <a:pt x="1603761" y="4072445"/>
                  <a:pt x="1476507" y="4086558"/>
                  <a:pt x="1350515" y="4105328"/>
                </a:cubicBezTo>
                <a:cubicBezTo>
                  <a:pt x="1262725" y="4116448"/>
                  <a:pt x="1174249" y="4121161"/>
                  <a:pt x="1085789" y="4119440"/>
                </a:cubicBezTo>
                <a:cubicBezTo>
                  <a:pt x="869639" y="4119581"/>
                  <a:pt x="653911" y="4109844"/>
                  <a:pt x="438322" y="4092203"/>
                </a:cubicBezTo>
                <a:cubicBezTo>
                  <a:pt x="358961" y="4087927"/>
                  <a:pt x="279402" y="4089860"/>
                  <a:pt x="200334" y="4097989"/>
                </a:cubicBezTo>
                <a:cubicBezTo>
                  <a:pt x="155697" y="4102053"/>
                  <a:pt x="110897" y="4103376"/>
                  <a:pt x="66180" y="4101963"/>
                </a:cubicBezTo>
                <a:lnTo>
                  <a:pt x="20169" y="4097680"/>
                </a:lnTo>
                <a:lnTo>
                  <a:pt x="13739" y="3839937"/>
                </a:lnTo>
                <a:cubicBezTo>
                  <a:pt x="10831" y="3754087"/>
                  <a:pt x="8257" y="3668350"/>
                  <a:pt x="9315" y="3582774"/>
                </a:cubicBezTo>
                <a:cubicBezTo>
                  <a:pt x="10444" y="3487531"/>
                  <a:pt x="31612" y="3392542"/>
                  <a:pt x="27661" y="3297045"/>
                </a:cubicBezTo>
                <a:cubicBezTo>
                  <a:pt x="16089" y="3007633"/>
                  <a:pt x="19899" y="2718094"/>
                  <a:pt x="4798" y="2428809"/>
                </a:cubicBezTo>
                <a:cubicBezTo>
                  <a:pt x="-4968" y="2287812"/>
                  <a:pt x="184" y="2146305"/>
                  <a:pt x="20181" y="2006184"/>
                </a:cubicBezTo>
                <a:cubicBezTo>
                  <a:pt x="36835" y="1901163"/>
                  <a:pt x="26532" y="1795252"/>
                  <a:pt x="19476" y="1689723"/>
                </a:cubicBezTo>
                <a:cubicBezTo>
                  <a:pt x="10867" y="1561970"/>
                  <a:pt x="6210" y="1434344"/>
                  <a:pt x="20323" y="1306338"/>
                </a:cubicBezTo>
                <a:cubicBezTo>
                  <a:pt x="30483" y="1215286"/>
                  <a:pt x="21028" y="1123726"/>
                  <a:pt x="15383" y="1032419"/>
                </a:cubicBezTo>
                <a:cubicBezTo>
                  <a:pt x="8045" y="937126"/>
                  <a:pt x="8045" y="841475"/>
                  <a:pt x="15383" y="746182"/>
                </a:cubicBezTo>
                <a:cubicBezTo>
                  <a:pt x="22749" y="659066"/>
                  <a:pt x="20999" y="571532"/>
                  <a:pt x="10161" y="484708"/>
                </a:cubicBezTo>
                <a:cubicBezTo>
                  <a:pt x="-1693" y="383115"/>
                  <a:pt x="7480" y="281523"/>
                  <a:pt x="16089" y="179930"/>
                </a:cubicBezTo>
                <a:cubicBezTo>
                  <a:pt x="19935" y="135229"/>
                  <a:pt x="22387" y="90537"/>
                  <a:pt x="23725" y="45854"/>
                </a:cubicBezTo>
                <a:close/>
              </a:path>
            </a:pathLst>
          </a:custGeom>
          <a:noFill/>
          <a:extLst>
            <a:ext uri="{909E8E84-426E-40DD-AFC4-6F175D3DCCD1}">
              <a14:hiddenFill xmlns:a14="http://schemas.microsoft.com/office/drawing/2010/main">
                <a:solidFill>
                  <a:srgbClr val="FFFFFF"/>
                </a:solidFill>
              </a14:hiddenFill>
            </a:ext>
          </a:extLst>
        </p:spPr>
      </p:pic>
      <p:pic>
        <p:nvPicPr>
          <p:cNvPr id="8" name="Picture 4" descr="-Quiz Area- Main Board Success">
            <a:extLst>
              <a:ext uri="{FF2B5EF4-FFF2-40B4-BE49-F238E27FC236}">
                <a16:creationId xmlns:a16="http://schemas.microsoft.com/office/drawing/2014/main" id="{FA02DD0B-E2F4-A044-C361-53B5BC7201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6529" y="4224877"/>
            <a:ext cx="2782003" cy="2782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79020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Learning How to Learn (And 20+ Studies) - LessWrong">
            <a:extLst>
              <a:ext uri="{FF2B5EF4-FFF2-40B4-BE49-F238E27FC236}">
                <a16:creationId xmlns:a16="http://schemas.microsoft.com/office/drawing/2014/main" id="{550B8311-B234-C665-A96D-0DB568C6FE03}"/>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tretch>
            <a:fillRect/>
          </a:stretch>
        </p:blipFill>
        <p:spPr bwMode="auto">
          <a:xfrm>
            <a:off x="2400260" y="477717"/>
            <a:ext cx="6689725" cy="5551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60720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What Happens When You Say Yes When You Should Be Saying No – Learning Mind">
            <a:extLst>
              <a:ext uri="{FF2B5EF4-FFF2-40B4-BE49-F238E27FC236}">
                <a16:creationId xmlns:a16="http://schemas.microsoft.com/office/drawing/2014/main" id="{E4E68A17-B195-B00D-F7AB-F5524942FB2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937" b="10793"/>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683606B-3BC5-6457-C3FF-1952BC69CEF0}"/>
              </a:ext>
            </a:extLst>
          </p:cNvPr>
          <p:cNvSpPr>
            <a:spLocks noGrp="1"/>
          </p:cNvSpPr>
          <p:nvPr>
            <p:ph type="title"/>
          </p:nvPr>
        </p:nvSpPr>
        <p:spPr>
          <a:xfrm>
            <a:off x="362234" y="3923435"/>
            <a:ext cx="9800338" cy="2802219"/>
          </a:xfrm>
        </p:spPr>
        <p:txBody>
          <a:bodyPr vert="horz" lIns="91440" tIns="45720" rIns="91440" bIns="45720" rtlCol="0" anchor="b">
            <a:normAutofit/>
          </a:bodyPr>
          <a:lstStyle/>
          <a:p>
            <a:pPr algn="l"/>
            <a:r>
              <a:rPr lang="en-US" sz="4800" dirty="0">
                <a:solidFill>
                  <a:schemeClr val="bg1"/>
                </a:solidFill>
                <a:effectLst>
                  <a:outerShdw blurRad="38100" dist="38100" dir="2700000" algn="tl">
                    <a:srgbClr val="000000">
                      <a:alpha val="43137"/>
                    </a:srgbClr>
                  </a:outerShdw>
                </a:effectLst>
              </a:rPr>
              <a:t>Then see what’s left in the box, what do you need to check again. Once you know it – take it out!</a:t>
            </a:r>
          </a:p>
        </p:txBody>
      </p:sp>
    </p:spTree>
    <p:extLst>
      <p:ext uri="{BB962C8B-B14F-4D97-AF65-F5344CB8AC3E}">
        <p14:creationId xmlns:p14="http://schemas.microsoft.com/office/powerpoint/2010/main" val="39473137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69778-596A-B28B-03EA-3DCDECD028BE}"/>
              </a:ext>
            </a:extLst>
          </p:cNvPr>
          <p:cNvSpPr>
            <a:spLocks noGrp="1"/>
          </p:cNvSpPr>
          <p:nvPr>
            <p:ph type="title"/>
          </p:nvPr>
        </p:nvSpPr>
        <p:spPr/>
        <p:txBody>
          <a:bodyPr/>
          <a:lstStyle/>
          <a:p>
            <a:r>
              <a:rPr lang="en-GB" dirty="0"/>
              <a:t>And repeat!</a:t>
            </a:r>
          </a:p>
        </p:txBody>
      </p:sp>
    </p:spTree>
    <p:extLst>
      <p:ext uri="{BB962C8B-B14F-4D97-AF65-F5344CB8AC3E}">
        <p14:creationId xmlns:p14="http://schemas.microsoft.com/office/powerpoint/2010/main" val="32178626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5B4EB-0595-3775-E0A7-A8DD92B896B9}"/>
              </a:ext>
            </a:extLst>
          </p:cNvPr>
          <p:cNvSpPr>
            <a:spLocks noGrp="1"/>
          </p:cNvSpPr>
          <p:nvPr>
            <p:ph type="title"/>
          </p:nvPr>
        </p:nvSpPr>
        <p:spPr>
          <a:xfrm>
            <a:off x="291063" y="1484145"/>
            <a:ext cx="4500277" cy="3573516"/>
          </a:xfrm>
        </p:spPr>
        <p:txBody>
          <a:bodyPr vert="horz" lIns="91440" tIns="45720" rIns="91440" bIns="45720" rtlCol="0" anchor="b">
            <a:normAutofit fontScale="90000"/>
          </a:bodyPr>
          <a:lstStyle/>
          <a:p>
            <a:r>
              <a:rPr lang="en-US" sz="5800" dirty="0"/>
              <a:t>Just check the stuff you know now and again</a:t>
            </a:r>
          </a:p>
        </p:txBody>
      </p:sp>
      <p:pic>
        <p:nvPicPr>
          <p:cNvPr id="5" name="13084018-E6CC-435E-A544-1A8DF17D4840">
            <a:extLst>
              <a:ext uri="{FF2B5EF4-FFF2-40B4-BE49-F238E27FC236}">
                <a16:creationId xmlns:a16="http://schemas.microsoft.com/office/drawing/2014/main" id="{7BE21788-F98B-FB71-D367-B05BE12F53E5}"/>
              </a:ext>
            </a:extLst>
          </p:cNvPr>
          <p:cNvPicPr>
            <a:picLocks noGrp="1"/>
          </p:cNvPicPr>
          <p:nvPr>
            <p:ph idx="1"/>
          </p:nvPr>
        </p:nvPicPr>
        <p:blipFill>
          <a:blip r:embed="rId3" r:link="rId4">
            <a:extLst>
              <a:ext uri="{28A0092B-C50C-407E-A947-70E740481C1C}">
                <a14:useLocalDpi xmlns:a14="http://schemas.microsoft.com/office/drawing/2010/main" val="0"/>
              </a:ext>
            </a:extLst>
          </a:blip>
          <a:stretch>
            <a:fillRect/>
          </a:stretch>
        </p:blipFill>
        <p:spPr bwMode="auto">
          <a:xfrm>
            <a:off x="4686321" y="723519"/>
            <a:ext cx="7214616" cy="5410962"/>
          </a:xfrm>
          <a:prstGeom prst="rect">
            <a:avLst/>
          </a:prstGeom>
          <a:noFill/>
        </p:spPr>
      </p:pic>
      <p:sp>
        <p:nvSpPr>
          <p:cNvPr id="6" name="Rectangle 5">
            <a:extLst>
              <a:ext uri="{FF2B5EF4-FFF2-40B4-BE49-F238E27FC236}">
                <a16:creationId xmlns:a16="http://schemas.microsoft.com/office/drawing/2014/main" id="{990F88CA-DF8F-9768-046B-03D79D86A706}"/>
              </a:ext>
            </a:extLst>
          </p:cNvPr>
          <p:cNvSpPr/>
          <p:nvPr/>
        </p:nvSpPr>
        <p:spPr>
          <a:xfrm>
            <a:off x="9820656" y="4436699"/>
            <a:ext cx="548640" cy="327616"/>
          </a:xfrm>
          <a:prstGeom prst="rect">
            <a:avLst/>
          </a:prstGeom>
          <a:solidFill>
            <a:srgbClr val="F4F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E8588B8-E0A9-5E89-FD0E-A7D49D4B57D8}"/>
              </a:ext>
            </a:extLst>
          </p:cNvPr>
          <p:cNvSpPr/>
          <p:nvPr/>
        </p:nvSpPr>
        <p:spPr>
          <a:xfrm>
            <a:off x="7378457" y="4444319"/>
            <a:ext cx="548640" cy="292564"/>
          </a:xfrm>
          <a:prstGeom prst="rect">
            <a:avLst/>
          </a:prstGeom>
          <a:solidFill>
            <a:srgbClr val="F4F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51CC625F-FFDC-18DC-BBC8-C88CC2134CD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368459" y="4444319"/>
            <a:ext cx="526617" cy="237409"/>
          </a:xfrm>
          <a:prstGeom prst="rect">
            <a:avLst/>
          </a:prstGeom>
        </p:spPr>
      </p:pic>
      <p:pic>
        <p:nvPicPr>
          <p:cNvPr id="11" name="Picture 10">
            <a:extLst>
              <a:ext uri="{FF2B5EF4-FFF2-40B4-BE49-F238E27FC236}">
                <a16:creationId xmlns:a16="http://schemas.microsoft.com/office/drawing/2014/main" id="{F2FAE5D5-56AC-33A0-8B9E-C5E9A1DC341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9820656" y="4435175"/>
            <a:ext cx="526617" cy="237409"/>
          </a:xfrm>
          <a:prstGeom prst="rect">
            <a:avLst/>
          </a:prstGeom>
        </p:spPr>
      </p:pic>
      <p:sp>
        <p:nvSpPr>
          <p:cNvPr id="13" name="Rectangle 12">
            <a:extLst>
              <a:ext uri="{FF2B5EF4-FFF2-40B4-BE49-F238E27FC236}">
                <a16:creationId xmlns:a16="http://schemas.microsoft.com/office/drawing/2014/main" id="{9E5A1A30-BC4F-237F-6EAE-A366EBCE1B89}"/>
              </a:ext>
            </a:extLst>
          </p:cNvPr>
          <p:cNvSpPr/>
          <p:nvPr/>
        </p:nvSpPr>
        <p:spPr>
          <a:xfrm>
            <a:off x="8650605" y="4189095"/>
            <a:ext cx="316230" cy="2460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2528174-280D-D9F9-6407-CD181D88BCCB}"/>
              </a:ext>
            </a:extLst>
          </p:cNvPr>
          <p:cNvSpPr/>
          <p:nvPr/>
        </p:nvSpPr>
        <p:spPr>
          <a:xfrm>
            <a:off x="8677275" y="4145280"/>
            <a:ext cx="142875" cy="45719"/>
          </a:xfrm>
          <a:prstGeom prst="rect">
            <a:avLst/>
          </a:prstGeom>
          <a:solidFill>
            <a:srgbClr val="D9E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C2D2D3F6-89E4-611E-2CFD-240DDE4A0A90}"/>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8417560" y="4478990"/>
            <a:ext cx="259715" cy="128570"/>
          </a:xfrm>
          <a:prstGeom prst="rect">
            <a:avLst/>
          </a:prstGeom>
        </p:spPr>
      </p:pic>
      <p:sp>
        <p:nvSpPr>
          <p:cNvPr id="2" name="Oval 1">
            <a:extLst>
              <a:ext uri="{FF2B5EF4-FFF2-40B4-BE49-F238E27FC236}">
                <a16:creationId xmlns:a16="http://schemas.microsoft.com/office/drawing/2014/main" id="{416BFE3D-CB3B-1299-B1AB-C2FD4FFA2F68}"/>
              </a:ext>
            </a:extLst>
          </p:cNvPr>
          <p:cNvSpPr/>
          <p:nvPr/>
        </p:nvSpPr>
        <p:spPr>
          <a:xfrm>
            <a:off x="9269730" y="2548890"/>
            <a:ext cx="2641205" cy="2508771"/>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8405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repeatCount="indefinite" grpId="0" nodeType="clickEffect">
                                  <p:stCondLst>
                                    <p:cond delay="0"/>
                                  </p:stCondLst>
                                  <p:endCondLst>
                                    <p:cond evt="onNext" delay="0">
                                      <p:tgtEl>
                                        <p:sldTgt/>
                                      </p:tgtEl>
                                    </p:cond>
                                  </p:endCondLst>
                                  <p:childTnLst>
                                    <p:animEffect transition="out" filter="fade">
                                      <p:cBhvr>
                                        <p:cTn id="6" dur="3000" tmFilter="0, 0; .2, .5; .8, .5; 1, 0"/>
                                        <p:tgtEl>
                                          <p:spTgt spid="2"/>
                                        </p:tgtEl>
                                      </p:cBhvr>
                                    </p:animEffect>
                                    <p:animScale>
                                      <p:cBhvr>
                                        <p:cTn id="7" dur="150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26AE53-4C28-9347-E98C-26F0F8A0D0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299" y="597230"/>
            <a:ext cx="10992406" cy="5790493"/>
          </a:xfrm>
          <a:prstGeom prst="rect">
            <a:avLst/>
          </a:prstGeom>
        </p:spPr>
      </p:pic>
    </p:spTree>
    <p:extLst>
      <p:ext uri="{BB962C8B-B14F-4D97-AF65-F5344CB8AC3E}">
        <p14:creationId xmlns:p14="http://schemas.microsoft.com/office/powerpoint/2010/main" val="251827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188B5E6-46B8-7580-6C06-519106CC4F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996" y="447635"/>
            <a:ext cx="6382817" cy="3513256"/>
          </a:xfrm>
          <a:prstGeom prst="rect">
            <a:avLst/>
          </a:prstGeom>
        </p:spPr>
      </p:pic>
      <p:pic>
        <p:nvPicPr>
          <p:cNvPr id="3" name="Picture 2">
            <a:extLst>
              <a:ext uri="{FF2B5EF4-FFF2-40B4-BE49-F238E27FC236}">
                <a16:creationId xmlns:a16="http://schemas.microsoft.com/office/drawing/2014/main" id="{7B5D7E8B-40A9-C3DA-4B59-72E4767BE454}"/>
              </a:ext>
            </a:extLst>
          </p:cNvPr>
          <p:cNvPicPr>
            <a:picLocks noChangeAspect="1"/>
          </p:cNvPicPr>
          <p:nvPr/>
        </p:nvPicPr>
        <p:blipFill>
          <a:blip r:embed="rId3">
            <a:extLst>
              <a:ext uri="{28A0092B-C50C-407E-A947-70E740481C1C}">
                <a14:useLocalDpi xmlns:a14="http://schemas.microsoft.com/office/drawing/2010/main" val="0"/>
              </a:ext>
            </a:extLst>
          </a:blip>
          <a:srcRect l="15640" t="13867" r="12829" b="18561"/>
          <a:stretch/>
        </p:blipFill>
        <p:spPr>
          <a:xfrm>
            <a:off x="7687252" y="614238"/>
            <a:ext cx="4287822" cy="2814762"/>
          </a:xfrm>
          <a:prstGeom prst="rect">
            <a:avLst/>
          </a:prstGeom>
        </p:spPr>
      </p:pic>
      <p:pic>
        <p:nvPicPr>
          <p:cNvPr id="4" name="Picture 3">
            <a:extLst>
              <a:ext uri="{FF2B5EF4-FFF2-40B4-BE49-F238E27FC236}">
                <a16:creationId xmlns:a16="http://schemas.microsoft.com/office/drawing/2014/main" id="{011C4445-4E17-A6F1-65DA-82C35610FC69}"/>
              </a:ext>
            </a:extLst>
          </p:cNvPr>
          <p:cNvPicPr>
            <a:picLocks noChangeAspect="1"/>
          </p:cNvPicPr>
          <p:nvPr/>
        </p:nvPicPr>
        <p:blipFill>
          <a:blip r:embed="rId4">
            <a:extLst>
              <a:ext uri="{28A0092B-C50C-407E-A947-70E740481C1C}">
                <a14:useLocalDpi xmlns:a14="http://schemas.microsoft.com/office/drawing/2010/main" val="0"/>
              </a:ext>
            </a:extLst>
          </a:blip>
          <a:srcRect l="14815" t="12211" r="15332" b="20792"/>
          <a:stretch/>
        </p:blipFill>
        <p:spPr>
          <a:xfrm>
            <a:off x="7687252" y="3718496"/>
            <a:ext cx="4187229" cy="2790811"/>
          </a:xfrm>
          <a:prstGeom prst="rect">
            <a:avLst/>
          </a:prstGeom>
        </p:spPr>
      </p:pic>
      <p:sp>
        <p:nvSpPr>
          <p:cNvPr id="6" name="TextBox 5">
            <a:extLst>
              <a:ext uri="{FF2B5EF4-FFF2-40B4-BE49-F238E27FC236}">
                <a16:creationId xmlns:a16="http://schemas.microsoft.com/office/drawing/2014/main" id="{BA6BCAEF-D0AD-EF78-DAD2-E27C1E91536E}"/>
              </a:ext>
            </a:extLst>
          </p:cNvPr>
          <p:cNvSpPr txBox="1"/>
          <p:nvPr/>
        </p:nvSpPr>
        <p:spPr>
          <a:xfrm>
            <a:off x="908867" y="4385649"/>
            <a:ext cx="6382817" cy="2123658"/>
          </a:xfrm>
          <a:prstGeom prst="rect">
            <a:avLst/>
          </a:prstGeom>
          <a:noFill/>
        </p:spPr>
        <p:txBody>
          <a:bodyPr wrap="square" rtlCol="0">
            <a:spAutoFit/>
          </a:bodyPr>
          <a:lstStyle/>
          <a:p>
            <a:pPr algn="l"/>
            <a:r>
              <a:rPr lang="en-GB" sz="4400" dirty="0"/>
              <a:t>Writing everything that’s on the board or that’s in the textbook.</a:t>
            </a:r>
          </a:p>
          <a:p>
            <a:pPr algn="l"/>
            <a:r>
              <a:rPr lang="en-GB" sz="4400" dirty="0"/>
              <a:t>Writing every word your teacher is saying. </a:t>
            </a:r>
            <a:endParaRPr lang="en-US" sz="4400" dirty="0"/>
          </a:p>
        </p:txBody>
      </p:sp>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071FEA3C-D83F-B394-7081-7FDFFCBACAE0}"/>
                  </a:ext>
                </a:extLst>
              </p14:cNvPr>
              <p14:cNvContentPartPr/>
              <p14:nvPr/>
            </p14:nvContentPartPr>
            <p14:xfrm>
              <a:off x="1091620" y="5058813"/>
              <a:ext cx="360" cy="360"/>
            </p14:xfrm>
          </p:contentPart>
        </mc:Choice>
        <mc:Fallback xmlns="">
          <p:pic>
            <p:nvPicPr>
              <p:cNvPr id="7" name="Ink 6">
                <a:extLst>
                  <a:ext uri="{FF2B5EF4-FFF2-40B4-BE49-F238E27FC236}">
                    <a16:creationId xmlns:a16="http://schemas.microsoft.com/office/drawing/2014/main" id="{071FEA3C-D83F-B394-7081-7FDFFCBACAE0}"/>
                  </a:ext>
                </a:extLst>
              </p:cNvPr>
              <p:cNvPicPr/>
              <p:nvPr/>
            </p:nvPicPr>
            <p:blipFill>
              <a:blip r:embed="rId6"/>
              <a:stretch>
                <a:fillRect/>
              </a:stretch>
            </p:blipFill>
            <p:spPr>
              <a:xfrm>
                <a:off x="1085500" y="5052693"/>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Ink 8">
                <a:extLst>
                  <a:ext uri="{FF2B5EF4-FFF2-40B4-BE49-F238E27FC236}">
                    <a16:creationId xmlns:a16="http://schemas.microsoft.com/office/drawing/2014/main" id="{E0E77A11-AD9D-418A-89A9-77BE0783F26D}"/>
                  </a:ext>
                </a:extLst>
              </p14:cNvPr>
              <p14:cNvContentPartPr/>
              <p14:nvPr/>
            </p14:nvContentPartPr>
            <p14:xfrm>
              <a:off x="504000" y="5346572"/>
              <a:ext cx="360" cy="360"/>
            </p14:xfrm>
          </p:contentPart>
        </mc:Choice>
        <mc:Fallback xmlns="">
          <p:pic>
            <p:nvPicPr>
              <p:cNvPr id="9" name="Ink 8">
                <a:extLst>
                  <a:ext uri="{FF2B5EF4-FFF2-40B4-BE49-F238E27FC236}">
                    <a16:creationId xmlns:a16="http://schemas.microsoft.com/office/drawing/2014/main" id="{E0E77A11-AD9D-418A-89A9-77BE0783F26D}"/>
                  </a:ext>
                </a:extLst>
              </p:cNvPr>
              <p:cNvPicPr/>
              <p:nvPr/>
            </p:nvPicPr>
            <p:blipFill>
              <a:blip r:embed="rId6"/>
              <a:stretch>
                <a:fillRect/>
              </a:stretch>
            </p:blipFill>
            <p:spPr>
              <a:xfrm>
                <a:off x="497880" y="5340452"/>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2" name="Ink 61">
                <a:extLst>
                  <a:ext uri="{FF2B5EF4-FFF2-40B4-BE49-F238E27FC236}">
                    <a16:creationId xmlns:a16="http://schemas.microsoft.com/office/drawing/2014/main" id="{2E1E8C34-52A2-D03E-2425-BD1117BD6D50}"/>
                  </a:ext>
                </a:extLst>
              </p14:cNvPr>
              <p14:cNvContentPartPr/>
              <p14:nvPr/>
            </p14:nvContentPartPr>
            <p14:xfrm>
              <a:off x="315000" y="4194603"/>
              <a:ext cx="199080" cy="325080"/>
            </p14:xfrm>
          </p:contentPart>
        </mc:Choice>
        <mc:Fallback xmlns="">
          <p:pic>
            <p:nvPicPr>
              <p:cNvPr id="62" name="Ink 61">
                <a:extLst>
                  <a:ext uri="{FF2B5EF4-FFF2-40B4-BE49-F238E27FC236}">
                    <a16:creationId xmlns:a16="http://schemas.microsoft.com/office/drawing/2014/main" id="{2E1E8C34-52A2-D03E-2425-BD1117BD6D50}"/>
                  </a:ext>
                </a:extLst>
              </p:cNvPr>
              <p:cNvPicPr/>
              <p:nvPr/>
            </p:nvPicPr>
            <p:blipFill>
              <a:blip r:embed="rId9"/>
              <a:stretch>
                <a:fillRect/>
              </a:stretch>
            </p:blipFill>
            <p:spPr>
              <a:xfrm>
                <a:off x="284040" y="4163643"/>
                <a:ext cx="260280" cy="3862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3" name="Ink 62">
                <a:extLst>
                  <a:ext uri="{FF2B5EF4-FFF2-40B4-BE49-F238E27FC236}">
                    <a16:creationId xmlns:a16="http://schemas.microsoft.com/office/drawing/2014/main" id="{62AFDA8C-CE38-6956-98AB-9DCACCF3BDDF}"/>
                  </a:ext>
                </a:extLst>
              </p14:cNvPr>
              <p14:cNvContentPartPr/>
              <p14:nvPr/>
            </p14:nvContentPartPr>
            <p14:xfrm>
              <a:off x="483480" y="4098483"/>
              <a:ext cx="285480" cy="417960"/>
            </p14:xfrm>
          </p:contentPart>
        </mc:Choice>
        <mc:Fallback xmlns="">
          <p:pic>
            <p:nvPicPr>
              <p:cNvPr id="63" name="Ink 62">
                <a:extLst>
                  <a:ext uri="{FF2B5EF4-FFF2-40B4-BE49-F238E27FC236}">
                    <a16:creationId xmlns:a16="http://schemas.microsoft.com/office/drawing/2014/main" id="{62AFDA8C-CE38-6956-98AB-9DCACCF3BDDF}"/>
                  </a:ext>
                </a:extLst>
              </p:cNvPr>
              <p:cNvPicPr/>
              <p:nvPr/>
            </p:nvPicPr>
            <p:blipFill>
              <a:blip r:embed="rId11"/>
              <a:stretch>
                <a:fillRect/>
              </a:stretch>
            </p:blipFill>
            <p:spPr>
              <a:xfrm>
                <a:off x="452520" y="4067523"/>
                <a:ext cx="346680" cy="4791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64" name="Ink 63">
                <a:extLst>
                  <a:ext uri="{FF2B5EF4-FFF2-40B4-BE49-F238E27FC236}">
                    <a16:creationId xmlns:a16="http://schemas.microsoft.com/office/drawing/2014/main" id="{3DC05FE1-E33B-4FA4-59ED-8951E1B78566}"/>
                  </a:ext>
                </a:extLst>
              </p14:cNvPr>
              <p14:cNvContentPartPr/>
              <p14:nvPr/>
            </p14:nvContentPartPr>
            <p14:xfrm>
              <a:off x="297360" y="4172283"/>
              <a:ext cx="470160" cy="216720"/>
            </p14:xfrm>
          </p:contentPart>
        </mc:Choice>
        <mc:Fallback xmlns="">
          <p:pic>
            <p:nvPicPr>
              <p:cNvPr id="64" name="Ink 63">
                <a:extLst>
                  <a:ext uri="{FF2B5EF4-FFF2-40B4-BE49-F238E27FC236}">
                    <a16:creationId xmlns:a16="http://schemas.microsoft.com/office/drawing/2014/main" id="{3DC05FE1-E33B-4FA4-59ED-8951E1B78566}"/>
                  </a:ext>
                </a:extLst>
              </p:cNvPr>
              <p:cNvPicPr/>
              <p:nvPr/>
            </p:nvPicPr>
            <p:blipFill>
              <a:blip r:embed="rId13"/>
              <a:stretch>
                <a:fillRect/>
              </a:stretch>
            </p:blipFill>
            <p:spPr>
              <a:xfrm>
                <a:off x="266400" y="4141323"/>
                <a:ext cx="531360" cy="2779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65" name="Ink 64">
                <a:extLst>
                  <a:ext uri="{FF2B5EF4-FFF2-40B4-BE49-F238E27FC236}">
                    <a16:creationId xmlns:a16="http://schemas.microsoft.com/office/drawing/2014/main" id="{287E1A6F-91FF-F939-4DEB-1012425D849C}"/>
                  </a:ext>
                </a:extLst>
              </p14:cNvPr>
              <p14:cNvContentPartPr/>
              <p14:nvPr/>
            </p14:nvContentPartPr>
            <p14:xfrm>
              <a:off x="244440" y="4300443"/>
              <a:ext cx="541800" cy="170280"/>
            </p14:xfrm>
          </p:contentPart>
        </mc:Choice>
        <mc:Fallback xmlns="">
          <p:pic>
            <p:nvPicPr>
              <p:cNvPr id="65" name="Ink 64">
                <a:extLst>
                  <a:ext uri="{FF2B5EF4-FFF2-40B4-BE49-F238E27FC236}">
                    <a16:creationId xmlns:a16="http://schemas.microsoft.com/office/drawing/2014/main" id="{287E1A6F-91FF-F939-4DEB-1012425D849C}"/>
                  </a:ext>
                </a:extLst>
              </p:cNvPr>
              <p:cNvPicPr/>
              <p:nvPr/>
            </p:nvPicPr>
            <p:blipFill>
              <a:blip r:embed="rId15"/>
              <a:stretch>
                <a:fillRect/>
              </a:stretch>
            </p:blipFill>
            <p:spPr>
              <a:xfrm>
                <a:off x="213480" y="4269417"/>
                <a:ext cx="603000" cy="23161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6" name="Ink 65">
                <a:extLst>
                  <a:ext uri="{FF2B5EF4-FFF2-40B4-BE49-F238E27FC236}">
                    <a16:creationId xmlns:a16="http://schemas.microsoft.com/office/drawing/2014/main" id="{6FAE26B1-87AC-8E3B-5A41-1F18CAB6F488}"/>
                  </a:ext>
                </a:extLst>
              </p14:cNvPr>
              <p14:cNvContentPartPr/>
              <p14:nvPr/>
            </p14:nvContentPartPr>
            <p14:xfrm>
              <a:off x="1008720" y="4027563"/>
              <a:ext cx="175320" cy="408960"/>
            </p14:xfrm>
          </p:contentPart>
        </mc:Choice>
        <mc:Fallback xmlns="">
          <p:pic>
            <p:nvPicPr>
              <p:cNvPr id="66" name="Ink 65">
                <a:extLst>
                  <a:ext uri="{FF2B5EF4-FFF2-40B4-BE49-F238E27FC236}">
                    <a16:creationId xmlns:a16="http://schemas.microsoft.com/office/drawing/2014/main" id="{6FAE26B1-87AC-8E3B-5A41-1F18CAB6F488}"/>
                  </a:ext>
                </a:extLst>
              </p:cNvPr>
              <p:cNvPicPr/>
              <p:nvPr/>
            </p:nvPicPr>
            <p:blipFill>
              <a:blip r:embed="rId17"/>
              <a:stretch>
                <a:fillRect/>
              </a:stretch>
            </p:blipFill>
            <p:spPr>
              <a:xfrm>
                <a:off x="977760" y="3996603"/>
                <a:ext cx="236520" cy="4701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67" name="Ink 66">
                <a:extLst>
                  <a:ext uri="{FF2B5EF4-FFF2-40B4-BE49-F238E27FC236}">
                    <a16:creationId xmlns:a16="http://schemas.microsoft.com/office/drawing/2014/main" id="{2BF518F7-4EBE-1ECA-761D-59711FABD4BB}"/>
                  </a:ext>
                </a:extLst>
              </p14:cNvPr>
              <p14:cNvContentPartPr/>
              <p14:nvPr/>
            </p14:nvContentPartPr>
            <p14:xfrm>
              <a:off x="972720" y="4427163"/>
              <a:ext cx="370080" cy="22680"/>
            </p14:xfrm>
          </p:contentPart>
        </mc:Choice>
        <mc:Fallback xmlns="">
          <p:pic>
            <p:nvPicPr>
              <p:cNvPr id="67" name="Ink 66">
                <a:extLst>
                  <a:ext uri="{FF2B5EF4-FFF2-40B4-BE49-F238E27FC236}">
                    <a16:creationId xmlns:a16="http://schemas.microsoft.com/office/drawing/2014/main" id="{2BF518F7-4EBE-1ECA-761D-59711FABD4BB}"/>
                  </a:ext>
                </a:extLst>
              </p:cNvPr>
              <p:cNvPicPr/>
              <p:nvPr/>
            </p:nvPicPr>
            <p:blipFill>
              <a:blip r:embed="rId19"/>
              <a:stretch>
                <a:fillRect/>
              </a:stretch>
            </p:blipFill>
            <p:spPr>
              <a:xfrm>
                <a:off x="941760" y="4396203"/>
                <a:ext cx="431280" cy="838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84" name="Ink 83">
                <a:extLst>
                  <a:ext uri="{FF2B5EF4-FFF2-40B4-BE49-F238E27FC236}">
                    <a16:creationId xmlns:a16="http://schemas.microsoft.com/office/drawing/2014/main" id="{4B398E27-FE18-B40B-A042-ECE405444C26}"/>
                  </a:ext>
                </a:extLst>
              </p14:cNvPr>
              <p14:cNvContentPartPr/>
              <p14:nvPr/>
            </p14:nvContentPartPr>
            <p14:xfrm>
              <a:off x="1667520" y="4080123"/>
              <a:ext cx="2517840" cy="397800"/>
            </p14:xfrm>
          </p:contentPart>
        </mc:Choice>
        <mc:Fallback xmlns="">
          <p:pic>
            <p:nvPicPr>
              <p:cNvPr id="84" name="Ink 83">
                <a:extLst>
                  <a:ext uri="{FF2B5EF4-FFF2-40B4-BE49-F238E27FC236}">
                    <a16:creationId xmlns:a16="http://schemas.microsoft.com/office/drawing/2014/main" id="{4B398E27-FE18-B40B-A042-ECE405444C26}"/>
                  </a:ext>
                </a:extLst>
              </p:cNvPr>
              <p:cNvPicPr/>
              <p:nvPr/>
            </p:nvPicPr>
            <p:blipFill>
              <a:blip r:embed="rId21"/>
              <a:stretch>
                <a:fillRect/>
              </a:stretch>
            </p:blipFill>
            <p:spPr>
              <a:xfrm>
                <a:off x="1636920" y="4049523"/>
                <a:ext cx="2579400" cy="4593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90" name="Ink 89">
                <a:extLst>
                  <a:ext uri="{FF2B5EF4-FFF2-40B4-BE49-F238E27FC236}">
                    <a16:creationId xmlns:a16="http://schemas.microsoft.com/office/drawing/2014/main" id="{41A8E8A8-6C30-FFCA-CBA8-D8FAE55C540F}"/>
                  </a:ext>
                </a:extLst>
              </p14:cNvPr>
              <p14:cNvContentPartPr/>
              <p14:nvPr/>
            </p14:nvContentPartPr>
            <p14:xfrm>
              <a:off x="4462200" y="4108801"/>
              <a:ext cx="970920" cy="359280"/>
            </p14:xfrm>
          </p:contentPart>
        </mc:Choice>
        <mc:Fallback xmlns="">
          <p:pic>
            <p:nvPicPr>
              <p:cNvPr id="90" name="Ink 89">
                <a:extLst>
                  <a:ext uri="{FF2B5EF4-FFF2-40B4-BE49-F238E27FC236}">
                    <a16:creationId xmlns:a16="http://schemas.microsoft.com/office/drawing/2014/main" id="{41A8E8A8-6C30-FFCA-CBA8-D8FAE55C540F}"/>
                  </a:ext>
                </a:extLst>
              </p:cNvPr>
              <p:cNvPicPr/>
              <p:nvPr/>
            </p:nvPicPr>
            <p:blipFill>
              <a:blip r:embed="rId23"/>
              <a:stretch>
                <a:fillRect/>
              </a:stretch>
            </p:blipFill>
            <p:spPr>
              <a:xfrm>
                <a:off x="4431251" y="4078201"/>
                <a:ext cx="1032097" cy="4204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00" name="Ink 99">
                <a:extLst>
                  <a:ext uri="{FF2B5EF4-FFF2-40B4-BE49-F238E27FC236}">
                    <a16:creationId xmlns:a16="http://schemas.microsoft.com/office/drawing/2014/main" id="{05741D5D-8646-ED20-895D-DB61AEE3F336}"/>
                  </a:ext>
                </a:extLst>
              </p14:cNvPr>
              <p14:cNvContentPartPr/>
              <p14:nvPr/>
            </p14:nvContentPartPr>
            <p14:xfrm>
              <a:off x="5674741" y="4022982"/>
              <a:ext cx="1445040" cy="614160"/>
            </p14:xfrm>
          </p:contentPart>
        </mc:Choice>
        <mc:Fallback xmlns="">
          <p:pic>
            <p:nvPicPr>
              <p:cNvPr id="100" name="Ink 99">
                <a:extLst>
                  <a:ext uri="{FF2B5EF4-FFF2-40B4-BE49-F238E27FC236}">
                    <a16:creationId xmlns:a16="http://schemas.microsoft.com/office/drawing/2014/main" id="{05741D5D-8646-ED20-895D-DB61AEE3F336}"/>
                  </a:ext>
                </a:extLst>
              </p:cNvPr>
              <p:cNvPicPr/>
              <p:nvPr/>
            </p:nvPicPr>
            <p:blipFill>
              <a:blip r:embed="rId25"/>
              <a:stretch>
                <a:fillRect/>
              </a:stretch>
            </p:blipFill>
            <p:spPr>
              <a:xfrm>
                <a:off x="5644149" y="3992022"/>
                <a:ext cx="1506225" cy="6757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08" name="Ink 107">
                <a:extLst>
                  <a:ext uri="{FF2B5EF4-FFF2-40B4-BE49-F238E27FC236}">
                    <a16:creationId xmlns:a16="http://schemas.microsoft.com/office/drawing/2014/main" id="{0C7E8D64-BF2E-5BB4-9FDD-40306D5386B1}"/>
                  </a:ext>
                </a:extLst>
              </p14:cNvPr>
              <p14:cNvContentPartPr/>
              <p14:nvPr/>
            </p14:nvContentPartPr>
            <p14:xfrm>
              <a:off x="7036628" y="3891847"/>
              <a:ext cx="851760" cy="2382480"/>
            </p14:xfrm>
          </p:contentPart>
        </mc:Choice>
        <mc:Fallback xmlns="">
          <p:pic>
            <p:nvPicPr>
              <p:cNvPr id="108" name="Ink 107">
                <a:extLst>
                  <a:ext uri="{FF2B5EF4-FFF2-40B4-BE49-F238E27FC236}">
                    <a16:creationId xmlns:a16="http://schemas.microsoft.com/office/drawing/2014/main" id="{0C7E8D64-BF2E-5BB4-9FDD-40306D5386B1}"/>
                  </a:ext>
                </a:extLst>
              </p:cNvPr>
              <p:cNvPicPr/>
              <p:nvPr/>
            </p:nvPicPr>
            <p:blipFill>
              <a:blip r:embed="rId27"/>
              <a:stretch>
                <a:fillRect/>
              </a:stretch>
            </p:blipFill>
            <p:spPr>
              <a:xfrm>
                <a:off x="7006028" y="3861247"/>
                <a:ext cx="912960" cy="244404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12" name="Ink 111">
                <a:extLst>
                  <a:ext uri="{FF2B5EF4-FFF2-40B4-BE49-F238E27FC236}">
                    <a16:creationId xmlns:a16="http://schemas.microsoft.com/office/drawing/2014/main" id="{E55A12D7-766B-3332-271C-79CF75EDF9AD}"/>
                  </a:ext>
                </a:extLst>
              </p14:cNvPr>
              <p14:cNvContentPartPr/>
              <p14:nvPr/>
            </p14:nvContentPartPr>
            <p14:xfrm>
              <a:off x="7432628" y="3914167"/>
              <a:ext cx="433440" cy="97560"/>
            </p14:xfrm>
          </p:contentPart>
        </mc:Choice>
        <mc:Fallback xmlns="">
          <p:pic>
            <p:nvPicPr>
              <p:cNvPr id="112" name="Ink 111">
                <a:extLst>
                  <a:ext uri="{FF2B5EF4-FFF2-40B4-BE49-F238E27FC236}">
                    <a16:creationId xmlns:a16="http://schemas.microsoft.com/office/drawing/2014/main" id="{E55A12D7-766B-3332-271C-79CF75EDF9AD}"/>
                  </a:ext>
                </a:extLst>
              </p:cNvPr>
              <p:cNvPicPr/>
              <p:nvPr/>
            </p:nvPicPr>
            <p:blipFill>
              <a:blip r:embed="rId29"/>
              <a:stretch>
                <a:fillRect/>
              </a:stretch>
            </p:blipFill>
            <p:spPr>
              <a:xfrm>
                <a:off x="7402028" y="3883567"/>
                <a:ext cx="495000" cy="1587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13" name="Ink 112">
                <a:extLst>
                  <a:ext uri="{FF2B5EF4-FFF2-40B4-BE49-F238E27FC236}">
                    <a16:creationId xmlns:a16="http://schemas.microsoft.com/office/drawing/2014/main" id="{52045872-4361-FAE8-3BC6-0584534B6117}"/>
                  </a:ext>
                </a:extLst>
              </p14:cNvPr>
              <p14:cNvContentPartPr/>
              <p14:nvPr/>
            </p14:nvContentPartPr>
            <p14:xfrm>
              <a:off x="7477268" y="4041247"/>
              <a:ext cx="134640" cy="694800"/>
            </p14:xfrm>
          </p:contentPart>
        </mc:Choice>
        <mc:Fallback xmlns="">
          <p:pic>
            <p:nvPicPr>
              <p:cNvPr id="113" name="Ink 112">
                <a:extLst>
                  <a:ext uri="{FF2B5EF4-FFF2-40B4-BE49-F238E27FC236}">
                    <a16:creationId xmlns:a16="http://schemas.microsoft.com/office/drawing/2014/main" id="{52045872-4361-FAE8-3BC6-0584534B6117}"/>
                  </a:ext>
                </a:extLst>
              </p:cNvPr>
              <p:cNvPicPr/>
              <p:nvPr/>
            </p:nvPicPr>
            <p:blipFill>
              <a:blip r:embed="rId31"/>
              <a:stretch>
                <a:fillRect/>
              </a:stretch>
            </p:blipFill>
            <p:spPr>
              <a:xfrm>
                <a:off x="7446668" y="4010647"/>
                <a:ext cx="196200" cy="75636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15" name="Ink 114">
                <a:extLst>
                  <a:ext uri="{FF2B5EF4-FFF2-40B4-BE49-F238E27FC236}">
                    <a16:creationId xmlns:a16="http://schemas.microsoft.com/office/drawing/2014/main" id="{CEA21275-4CA6-8CFF-FB7A-872EECB2D355}"/>
                  </a:ext>
                </a:extLst>
              </p14:cNvPr>
              <p14:cNvContentPartPr/>
              <p14:nvPr/>
            </p14:nvContentPartPr>
            <p14:xfrm>
              <a:off x="7239308" y="3929287"/>
              <a:ext cx="656640" cy="1598400"/>
            </p14:xfrm>
          </p:contentPart>
        </mc:Choice>
        <mc:Fallback xmlns="">
          <p:pic>
            <p:nvPicPr>
              <p:cNvPr id="115" name="Ink 114">
                <a:extLst>
                  <a:ext uri="{FF2B5EF4-FFF2-40B4-BE49-F238E27FC236}">
                    <a16:creationId xmlns:a16="http://schemas.microsoft.com/office/drawing/2014/main" id="{CEA21275-4CA6-8CFF-FB7A-872EECB2D355}"/>
                  </a:ext>
                </a:extLst>
              </p:cNvPr>
              <p:cNvPicPr/>
              <p:nvPr/>
            </p:nvPicPr>
            <p:blipFill>
              <a:blip r:embed="rId33"/>
              <a:stretch>
                <a:fillRect/>
              </a:stretch>
            </p:blipFill>
            <p:spPr>
              <a:xfrm>
                <a:off x="7208348" y="3898327"/>
                <a:ext cx="718200" cy="16599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116" name="Ink 115">
                <a:extLst>
                  <a:ext uri="{FF2B5EF4-FFF2-40B4-BE49-F238E27FC236}">
                    <a16:creationId xmlns:a16="http://schemas.microsoft.com/office/drawing/2014/main" id="{C04BA164-D597-6DC8-6359-CDA7CDB3F8D9}"/>
                  </a:ext>
                </a:extLst>
              </p14:cNvPr>
              <p14:cNvContentPartPr/>
              <p14:nvPr/>
            </p14:nvContentPartPr>
            <p14:xfrm>
              <a:off x="7111508" y="5773567"/>
              <a:ext cx="575280" cy="523080"/>
            </p14:xfrm>
          </p:contentPart>
        </mc:Choice>
        <mc:Fallback xmlns="">
          <p:pic>
            <p:nvPicPr>
              <p:cNvPr id="116" name="Ink 115">
                <a:extLst>
                  <a:ext uri="{FF2B5EF4-FFF2-40B4-BE49-F238E27FC236}">
                    <a16:creationId xmlns:a16="http://schemas.microsoft.com/office/drawing/2014/main" id="{C04BA164-D597-6DC8-6359-CDA7CDB3F8D9}"/>
                  </a:ext>
                </a:extLst>
              </p:cNvPr>
              <p:cNvPicPr/>
              <p:nvPr/>
            </p:nvPicPr>
            <p:blipFill>
              <a:blip r:embed="rId35"/>
              <a:stretch>
                <a:fillRect/>
              </a:stretch>
            </p:blipFill>
            <p:spPr>
              <a:xfrm>
                <a:off x="7080908" y="5742967"/>
                <a:ext cx="636840" cy="584280"/>
              </a:xfrm>
              <a:prstGeom prst="rect">
                <a:avLst/>
              </a:prstGeom>
            </p:spPr>
          </p:pic>
        </mc:Fallback>
      </mc:AlternateContent>
    </p:spTree>
    <p:extLst>
      <p:ext uri="{BB962C8B-B14F-4D97-AF65-F5344CB8AC3E}">
        <p14:creationId xmlns:p14="http://schemas.microsoft.com/office/powerpoint/2010/main" val="3397207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8EC0A-AE4C-213B-7D0B-5778FC6C7129}"/>
              </a:ext>
            </a:extLst>
          </p:cNvPr>
          <p:cNvSpPr>
            <a:spLocks noGrp="1"/>
          </p:cNvSpPr>
          <p:nvPr>
            <p:ph type="title"/>
          </p:nvPr>
        </p:nvSpPr>
        <p:spPr/>
        <p:txBody>
          <a:bodyPr>
            <a:normAutofit fontScale="90000"/>
          </a:bodyPr>
          <a:lstStyle/>
          <a:p>
            <a:r>
              <a:rPr lang="en-US" dirty="0">
                <a:hlinkClick r:id="rId2"/>
              </a:rPr>
              <a:t>https://www.youtube.com/watch?v=</a:t>
            </a:r>
            <a:r>
              <a:rPr lang="en-US" dirty="0" err="1">
                <a:hlinkClick r:id="rId2"/>
              </a:rPr>
              <a:t>uy6Eu5l0yOk</a:t>
            </a:r>
            <a:r>
              <a:rPr lang="en-GB" dirty="0"/>
              <a:t> </a:t>
            </a:r>
            <a:endParaRPr lang="en-US" dirty="0"/>
          </a:p>
        </p:txBody>
      </p:sp>
    </p:spTree>
    <p:extLst>
      <p:ext uri="{BB962C8B-B14F-4D97-AF65-F5344CB8AC3E}">
        <p14:creationId xmlns:p14="http://schemas.microsoft.com/office/powerpoint/2010/main" val="2874779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96C8BAF-68F3-4B78-B238-35DF5D8656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4F4CD6D0-5A87-4BA2-A13A-0E40511C3C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699565"/>
            <a:ext cx="3553132" cy="5156200"/>
            <a:chOff x="7807230" y="2012810"/>
            <a:chExt cx="3251252" cy="3459865"/>
          </a:xfrm>
        </p:grpSpPr>
        <p:sp>
          <p:nvSpPr>
            <p:cNvPr id="13" name="Rectangle 12">
              <a:extLst>
                <a:ext uri="{FF2B5EF4-FFF2-40B4-BE49-F238E27FC236}">
                  <a16:creationId xmlns:a16="http://schemas.microsoft.com/office/drawing/2014/main" id="{5877EAC0-2063-444D-8EE9-72FED2E03B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C155BF8-661A-4F4A-B4EC-923105C69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D18CAEAA-FE72-1130-B07F-9CF462C76E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568" y="993292"/>
            <a:ext cx="3209544" cy="4568745"/>
          </a:xfrm>
          <a:prstGeom prst="rect">
            <a:avLst/>
          </a:prstGeom>
        </p:spPr>
      </p:pic>
      <p:grpSp>
        <p:nvGrpSpPr>
          <p:cNvPr id="16" name="Group 15">
            <a:extLst>
              <a:ext uri="{FF2B5EF4-FFF2-40B4-BE49-F238E27FC236}">
                <a16:creationId xmlns:a16="http://schemas.microsoft.com/office/drawing/2014/main" id="{E9537076-EF48-4F72-9164-FD8260D55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19434" y="699565"/>
            <a:ext cx="3553132" cy="5156200"/>
            <a:chOff x="7807230" y="2012810"/>
            <a:chExt cx="3251252" cy="3459865"/>
          </a:xfrm>
        </p:grpSpPr>
        <p:sp>
          <p:nvSpPr>
            <p:cNvPr id="17" name="Rectangle 16">
              <a:extLst>
                <a:ext uri="{FF2B5EF4-FFF2-40B4-BE49-F238E27FC236}">
                  <a16:creationId xmlns:a16="http://schemas.microsoft.com/office/drawing/2014/main" id="{689673CB-C48B-4D05-B6E4-B88CD5BAA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6C31A20-B341-476E-8C04-A26C87E14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4" name="Picture 3">
            <a:extLst>
              <a:ext uri="{FF2B5EF4-FFF2-40B4-BE49-F238E27FC236}">
                <a16:creationId xmlns:a16="http://schemas.microsoft.com/office/drawing/2014/main" id="{0AE0FD52-CEA5-3D39-EA85-74D5966513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7333" y="993292"/>
            <a:ext cx="3209544" cy="4568745"/>
          </a:xfrm>
          <a:prstGeom prst="rect">
            <a:avLst/>
          </a:prstGeom>
        </p:spPr>
      </p:pic>
      <p:grpSp>
        <p:nvGrpSpPr>
          <p:cNvPr id="20" name="Group 19">
            <a:extLst>
              <a:ext uri="{FF2B5EF4-FFF2-40B4-BE49-F238E27FC236}">
                <a16:creationId xmlns:a16="http://schemas.microsoft.com/office/drawing/2014/main" id="{6EFC3492-86BD-4D75-B5B4-C2DBFE0BD1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04093" y="699565"/>
            <a:ext cx="3553132" cy="5156200"/>
            <a:chOff x="7807230" y="2012810"/>
            <a:chExt cx="3251252" cy="3459865"/>
          </a:xfrm>
        </p:grpSpPr>
        <p:sp>
          <p:nvSpPr>
            <p:cNvPr id="21" name="Rectangle 20">
              <a:extLst>
                <a:ext uri="{FF2B5EF4-FFF2-40B4-BE49-F238E27FC236}">
                  <a16:creationId xmlns:a16="http://schemas.microsoft.com/office/drawing/2014/main" id="{F72E5074-2516-4705-BFF1-F508394A0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2259E4C-F24C-4180-AEC3-76255D535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258589FF-DD66-C783-81BB-ABAB2CB4E7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5887" y="1666045"/>
            <a:ext cx="3209544" cy="3223240"/>
          </a:xfrm>
          <a:prstGeom prst="rect">
            <a:avLst/>
          </a:prstGeom>
        </p:spPr>
      </p:pic>
      <mc:AlternateContent xmlns:mc="http://schemas.openxmlformats.org/markup-compatibility/2006" xmlns:p14="http://schemas.microsoft.com/office/powerpoint/2010/main">
        <mc:Choice Requires="p14">
          <p:contentPart p14:bwMode="auto" r:id="rId5">
            <p14:nvContentPartPr>
              <p14:cNvPr id="23" name="Ink 22">
                <a:extLst>
                  <a:ext uri="{FF2B5EF4-FFF2-40B4-BE49-F238E27FC236}">
                    <a16:creationId xmlns:a16="http://schemas.microsoft.com/office/drawing/2014/main" id="{DFC887BA-6F62-A239-40C9-37D84376DFDC}"/>
                  </a:ext>
                </a:extLst>
              </p14:cNvPr>
              <p14:cNvContentPartPr/>
              <p14:nvPr/>
            </p14:nvContentPartPr>
            <p14:xfrm>
              <a:off x="4013102" y="75960"/>
              <a:ext cx="2574720" cy="547560"/>
            </p14:xfrm>
          </p:contentPart>
        </mc:Choice>
        <mc:Fallback xmlns="">
          <p:pic>
            <p:nvPicPr>
              <p:cNvPr id="23" name="Ink 22">
                <a:extLst>
                  <a:ext uri="{FF2B5EF4-FFF2-40B4-BE49-F238E27FC236}">
                    <a16:creationId xmlns:a16="http://schemas.microsoft.com/office/drawing/2014/main" id="{DFC887BA-6F62-A239-40C9-37D84376DFDC}"/>
                  </a:ext>
                </a:extLst>
              </p:cNvPr>
              <p:cNvPicPr/>
              <p:nvPr/>
            </p:nvPicPr>
            <p:blipFill>
              <a:blip r:embed="rId6"/>
              <a:stretch>
                <a:fillRect/>
              </a:stretch>
            </p:blipFill>
            <p:spPr>
              <a:xfrm>
                <a:off x="3997982" y="60840"/>
                <a:ext cx="2605320" cy="5781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8" name="Ink 27">
                <a:extLst>
                  <a:ext uri="{FF2B5EF4-FFF2-40B4-BE49-F238E27FC236}">
                    <a16:creationId xmlns:a16="http://schemas.microsoft.com/office/drawing/2014/main" id="{DC1ECEA1-8790-2CEC-C70F-07DD1569B67A}"/>
                  </a:ext>
                </a:extLst>
              </p14:cNvPr>
              <p14:cNvContentPartPr/>
              <p14:nvPr/>
            </p14:nvContentPartPr>
            <p14:xfrm>
              <a:off x="6991610" y="76680"/>
              <a:ext cx="1389600" cy="631440"/>
            </p14:xfrm>
          </p:contentPart>
        </mc:Choice>
        <mc:Fallback xmlns="">
          <p:pic>
            <p:nvPicPr>
              <p:cNvPr id="28" name="Ink 27">
                <a:extLst>
                  <a:ext uri="{FF2B5EF4-FFF2-40B4-BE49-F238E27FC236}">
                    <a16:creationId xmlns:a16="http://schemas.microsoft.com/office/drawing/2014/main" id="{DC1ECEA1-8790-2CEC-C70F-07DD1569B67A}"/>
                  </a:ext>
                </a:extLst>
              </p:cNvPr>
              <p:cNvPicPr/>
              <p:nvPr/>
            </p:nvPicPr>
            <p:blipFill>
              <a:blip r:embed="rId8"/>
              <a:stretch>
                <a:fillRect/>
              </a:stretch>
            </p:blipFill>
            <p:spPr>
              <a:xfrm>
                <a:off x="6976494" y="61569"/>
                <a:ext cx="1419832" cy="661663"/>
              </a:xfrm>
              <a:prstGeom prst="rect">
                <a:avLst/>
              </a:prstGeom>
            </p:spPr>
          </p:pic>
        </mc:Fallback>
      </mc:AlternateContent>
      <p:pic>
        <p:nvPicPr>
          <p:cNvPr id="31" name="Picture 30">
            <a:extLst>
              <a:ext uri="{FF2B5EF4-FFF2-40B4-BE49-F238E27FC236}">
                <a16:creationId xmlns:a16="http://schemas.microsoft.com/office/drawing/2014/main" id="{1480C250-8C4F-F874-FA50-800402EF366A}"/>
              </a:ext>
            </a:extLst>
          </p:cNvPr>
          <p:cNvPicPr>
            <a:picLocks noChangeAspect="1"/>
          </p:cNvPicPr>
          <p:nvPr/>
        </p:nvPicPr>
        <p:blipFill>
          <a:blip r:embed="rId9"/>
          <a:stretch>
            <a:fillRect/>
          </a:stretch>
        </p:blipFill>
        <p:spPr>
          <a:xfrm>
            <a:off x="10131985" y="4920469"/>
            <a:ext cx="1684966" cy="1684966"/>
          </a:xfrm>
          <a:prstGeom prst="rect">
            <a:avLst/>
          </a:prstGeom>
          <a:ln w="57150">
            <a:solidFill>
              <a:schemeClr val="tx1"/>
            </a:solidFill>
          </a:ln>
        </p:spPr>
      </p:pic>
    </p:spTree>
    <p:extLst>
      <p:ext uri="{BB962C8B-B14F-4D97-AF65-F5344CB8AC3E}">
        <p14:creationId xmlns:p14="http://schemas.microsoft.com/office/powerpoint/2010/main" val="163511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5E4C7-2A9E-A9EE-0B17-FEAE27BBA87F}"/>
              </a:ext>
            </a:extLst>
          </p:cNvPr>
          <p:cNvSpPr>
            <a:spLocks noGrp="1"/>
          </p:cNvSpPr>
          <p:nvPr>
            <p:ph type="title"/>
          </p:nvPr>
        </p:nvSpPr>
        <p:spPr/>
        <p:txBody>
          <a:bodyPr/>
          <a:lstStyle/>
          <a:p>
            <a:r>
              <a:rPr lang="en-GB" dirty="0"/>
              <a:t>Note taking </a:t>
            </a:r>
            <a:endParaRPr lang="en-US" dirty="0"/>
          </a:p>
        </p:txBody>
      </p:sp>
      <p:sp>
        <p:nvSpPr>
          <p:cNvPr id="3" name="Content Placeholder 2">
            <a:extLst>
              <a:ext uri="{FF2B5EF4-FFF2-40B4-BE49-F238E27FC236}">
                <a16:creationId xmlns:a16="http://schemas.microsoft.com/office/drawing/2014/main" id="{2F0F9E3E-9567-EFCE-F2D3-BA3EDAAB2926}"/>
              </a:ext>
            </a:extLst>
          </p:cNvPr>
          <p:cNvSpPr>
            <a:spLocks noGrp="1"/>
          </p:cNvSpPr>
          <p:nvPr>
            <p:ph idx="1"/>
          </p:nvPr>
        </p:nvSpPr>
        <p:spPr/>
        <p:txBody>
          <a:bodyPr>
            <a:noAutofit/>
          </a:bodyPr>
          <a:lstStyle/>
          <a:p>
            <a:r>
              <a:rPr lang="en-GB" sz="3200" dirty="0"/>
              <a:t>Read through everything first – if you make notes on the first time of reading, everything will feel important. </a:t>
            </a:r>
          </a:p>
          <a:p>
            <a:endParaRPr lang="en-GB" sz="3200" dirty="0"/>
          </a:p>
          <a:p>
            <a:r>
              <a:rPr lang="en-GB" sz="3200" dirty="0"/>
              <a:t>Close or cover what you’ve read – what were the key ideas?</a:t>
            </a:r>
          </a:p>
          <a:p>
            <a:endParaRPr lang="en-GB" sz="3200" dirty="0"/>
          </a:p>
          <a:p>
            <a:r>
              <a:rPr lang="en-GB" sz="3200" dirty="0"/>
              <a:t>Leave lines between your notes – this means that if you have missed something there is space to go back and add more in. </a:t>
            </a:r>
            <a:endParaRPr lang="en-US" sz="3200" dirty="0"/>
          </a:p>
        </p:txBody>
      </p:sp>
    </p:spTree>
    <p:extLst>
      <p:ext uri="{BB962C8B-B14F-4D97-AF65-F5344CB8AC3E}">
        <p14:creationId xmlns:p14="http://schemas.microsoft.com/office/powerpoint/2010/main" val="3138738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78"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1279" name="Rectangle 11272">
            <a:extLst>
              <a:ext uri="{FF2B5EF4-FFF2-40B4-BE49-F238E27FC236}">
                <a16:creationId xmlns:a16="http://schemas.microsoft.com/office/drawing/2014/main" id="{B87C619C-EBAB-488E-96B9-153AA4C9B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80" name="Freeform: Shape 11274">
            <a:extLst>
              <a:ext uri="{FF2B5EF4-FFF2-40B4-BE49-F238E27FC236}">
                <a16:creationId xmlns:a16="http://schemas.microsoft.com/office/drawing/2014/main" id="{130DA1C1-36FD-41D8-9826-EE797BF39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453312" cy="6858000"/>
          </a:xfrm>
          <a:custGeom>
            <a:avLst/>
            <a:gdLst>
              <a:gd name="connsiteX0" fmla="*/ 0 w 7433452"/>
              <a:gd name="connsiteY0" fmla="*/ 0 h 6858000"/>
              <a:gd name="connsiteX1" fmla="*/ 1592736 w 7433452"/>
              <a:gd name="connsiteY1" fmla="*/ 0 h 6858000"/>
              <a:gd name="connsiteX2" fmla="*/ 2171700 w 7433452"/>
              <a:gd name="connsiteY2" fmla="*/ 0 h 6858000"/>
              <a:gd name="connsiteX3" fmla="*/ 2762696 w 7433452"/>
              <a:gd name="connsiteY3" fmla="*/ 0 h 6858000"/>
              <a:gd name="connsiteX4" fmla="*/ 2829254 w 7433452"/>
              <a:gd name="connsiteY4" fmla="*/ 0 h 6858000"/>
              <a:gd name="connsiteX5" fmla="*/ 7415310 w 7433452"/>
              <a:gd name="connsiteY5" fmla="*/ 0 h 6858000"/>
              <a:gd name="connsiteX6" fmla="*/ 7405703 w 7433452"/>
              <a:gd name="connsiteY6" fmla="*/ 94814 h 6858000"/>
              <a:gd name="connsiteX7" fmla="*/ 7410754 w 7433452"/>
              <a:gd name="connsiteY7" fmla="*/ 421796 h 6858000"/>
              <a:gd name="connsiteX8" fmla="*/ 7414688 w 7433452"/>
              <a:gd name="connsiteY8" fmla="*/ 812192 h 6858000"/>
              <a:gd name="connsiteX9" fmla="*/ 7395017 w 7433452"/>
              <a:gd name="connsiteY9" fmla="*/ 1113642 h 6858000"/>
              <a:gd name="connsiteX10" fmla="*/ 7422810 w 7433452"/>
              <a:gd name="connsiteY10" fmla="*/ 1796708 h 6858000"/>
              <a:gd name="connsiteX11" fmla="*/ 7421161 w 7433452"/>
              <a:gd name="connsiteY11" fmla="*/ 2327333 h 6858000"/>
              <a:gd name="connsiteX12" fmla="*/ 7412023 w 7433452"/>
              <a:gd name="connsiteY12" fmla="*/ 2784280 h 6858000"/>
              <a:gd name="connsiteX13" fmla="*/ 7417480 w 7433452"/>
              <a:gd name="connsiteY13" fmla="*/ 2985458 h 6858000"/>
              <a:gd name="connsiteX14" fmla="*/ 7403774 w 7433452"/>
              <a:gd name="connsiteY14" fmla="*/ 3531096 h 6858000"/>
              <a:gd name="connsiteX15" fmla="*/ 7414307 w 7433452"/>
              <a:gd name="connsiteY15" fmla="*/ 4336830 h 6858000"/>
              <a:gd name="connsiteX16" fmla="*/ 7413419 w 7433452"/>
              <a:gd name="connsiteY16" fmla="*/ 5026893 h 6858000"/>
              <a:gd name="connsiteX17" fmla="*/ 7417734 w 7433452"/>
              <a:gd name="connsiteY17" fmla="*/ 5252632 h 6858000"/>
              <a:gd name="connsiteX18" fmla="*/ 7417734 w 7433452"/>
              <a:gd name="connsiteY18" fmla="*/ 5466282 h 6858000"/>
              <a:gd name="connsiteX19" fmla="*/ 7379659 w 7433452"/>
              <a:gd name="connsiteY19" fmla="*/ 6121225 h 6858000"/>
              <a:gd name="connsiteX20" fmla="*/ 7395115 w 7433452"/>
              <a:gd name="connsiteY20" fmla="*/ 6708907 h 6858000"/>
              <a:gd name="connsiteX21" fmla="*/ 7412408 w 7433452"/>
              <a:gd name="connsiteY21" fmla="*/ 6858000 h 6858000"/>
              <a:gd name="connsiteX22" fmla="*/ 2829254 w 7433452"/>
              <a:gd name="connsiteY22" fmla="*/ 6858000 h 6858000"/>
              <a:gd name="connsiteX23" fmla="*/ 2762696 w 7433452"/>
              <a:gd name="connsiteY23" fmla="*/ 6858000 h 6858000"/>
              <a:gd name="connsiteX24" fmla="*/ 2171700 w 7433452"/>
              <a:gd name="connsiteY24" fmla="*/ 6858000 h 6858000"/>
              <a:gd name="connsiteX25" fmla="*/ 1592736 w 7433452"/>
              <a:gd name="connsiteY25" fmla="*/ 6858000 h 6858000"/>
              <a:gd name="connsiteX26" fmla="*/ 0 w 7433452"/>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433452" h="6858000">
                <a:moveTo>
                  <a:pt x="0" y="0"/>
                </a:moveTo>
                <a:lnTo>
                  <a:pt x="1592736" y="0"/>
                </a:lnTo>
                <a:lnTo>
                  <a:pt x="2171700" y="0"/>
                </a:lnTo>
                <a:lnTo>
                  <a:pt x="2762696" y="0"/>
                </a:lnTo>
                <a:lnTo>
                  <a:pt x="2829254" y="0"/>
                </a:lnTo>
                <a:lnTo>
                  <a:pt x="7415310" y="0"/>
                </a:lnTo>
                <a:lnTo>
                  <a:pt x="7405703" y="94814"/>
                </a:lnTo>
                <a:cubicBezTo>
                  <a:pt x="7398856" y="203629"/>
                  <a:pt x="7403520" y="312712"/>
                  <a:pt x="7410754" y="421796"/>
                </a:cubicBezTo>
                <a:cubicBezTo>
                  <a:pt x="7421580" y="551656"/>
                  <a:pt x="7422900" y="682144"/>
                  <a:pt x="7414688" y="812192"/>
                </a:cubicBezTo>
                <a:cubicBezTo>
                  <a:pt x="7406693" y="912591"/>
                  <a:pt x="7397682" y="1012988"/>
                  <a:pt x="7395017" y="1113642"/>
                </a:cubicBezTo>
                <a:cubicBezTo>
                  <a:pt x="7388670" y="1342689"/>
                  <a:pt x="7407708" y="1569316"/>
                  <a:pt x="7422810" y="1796708"/>
                </a:cubicBezTo>
                <a:cubicBezTo>
                  <a:pt x="7434487" y="1973710"/>
                  <a:pt x="7439944" y="2150457"/>
                  <a:pt x="7421161" y="2327333"/>
                </a:cubicBezTo>
                <a:cubicBezTo>
                  <a:pt x="7405170" y="2479266"/>
                  <a:pt x="7396793" y="2631453"/>
                  <a:pt x="7412023" y="2784280"/>
                </a:cubicBezTo>
                <a:cubicBezTo>
                  <a:pt x="7418749" y="2851085"/>
                  <a:pt x="7425984" y="2918653"/>
                  <a:pt x="7417480" y="2985458"/>
                </a:cubicBezTo>
                <a:cubicBezTo>
                  <a:pt x="7394508" y="3167039"/>
                  <a:pt x="7398063" y="3349132"/>
                  <a:pt x="7403774" y="3531096"/>
                </a:cubicBezTo>
                <a:cubicBezTo>
                  <a:pt x="7412277" y="3799715"/>
                  <a:pt x="7426364" y="4067954"/>
                  <a:pt x="7414307" y="4336830"/>
                </a:cubicBezTo>
                <a:cubicBezTo>
                  <a:pt x="7404027" y="4566639"/>
                  <a:pt x="7420653" y="4796831"/>
                  <a:pt x="7413419" y="5026893"/>
                </a:cubicBezTo>
                <a:cubicBezTo>
                  <a:pt x="7410982" y="5102162"/>
                  <a:pt x="7412429" y="5177504"/>
                  <a:pt x="7417734" y="5252632"/>
                </a:cubicBezTo>
                <a:cubicBezTo>
                  <a:pt x="7424271" y="5323700"/>
                  <a:pt x="7424271" y="5395213"/>
                  <a:pt x="7417734" y="5466282"/>
                </a:cubicBezTo>
                <a:cubicBezTo>
                  <a:pt x="7393239" y="5683875"/>
                  <a:pt x="7383214" y="5902486"/>
                  <a:pt x="7379659" y="6121225"/>
                </a:cubicBezTo>
                <a:cubicBezTo>
                  <a:pt x="7376423" y="6317442"/>
                  <a:pt x="7378041" y="6513586"/>
                  <a:pt x="7395115" y="6708907"/>
                </a:cubicBezTo>
                <a:lnTo>
                  <a:pt x="7412408" y="6858000"/>
                </a:lnTo>
                <a:lnTo>
                  <a:pt x="2829254" y="6858000"/>
                </a:lnTo>
                <a:lnTo>
                  <a:pt x="2762696" y="6858000"/>
                </a:lnTo>
                <a:lnTo>
                  <a:pt x="2171700" y="6858000"/>
                </a:lnTo>
                <a:lnTo>
                  <a:pt x="1592736"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690355CF-9640-3B71-C64C-391805A75410}"/>
              </a:ext>
            </a:extLst>
          </p:cNvPr>
          <p:cNvSpPr>
            <a:spLocks noGrp="1"/>
          </p:cNvSpPr>
          <p:nvPr>
            <p:ph type="title"/>
          </p:nvPr>
        </p:nvSpPr>
        <p:spPr>
          <a:xfrm>
            <a:off x="557784" y="484632"/>
            <a:ext cx="6362129" cy="3566160"/>
          </a:xfrm>
        </p:spPr>
        <p:txBody>
          <a:bodyPr vert="horz" lIns="91440" tIns="45720" rIns="91440" bIns="45720" rtlCol="0" anchor="b">
            <a:normAutofit/>
          </a:bodyPr>
          <a:lstStyle/>
          <a:p>
            <a:pPr algn="l"/>
            <a:r>
              <a:rPr lang="en-US" sz="9600">
                <a:solidFill>
                  <a:schemeClr val="bg1"/>
                </a:solidFill>
              </a:rPr>
              <a:t>Revision…</a:t>
            </a:r>
          </a:p>
        </p:txBody>
      </p:sp>
      <p:pic>
        <p:nvPicPr>
          <p:cNvPr id="6" name="Picture 5" descr="Calendar flipping">
            <a:extLst>
              <a:ext uri="{FF2B5EF4-FFF2-40B4-BE49-F238E27FC236}">
                <a16:creationId xmlns:a16="http://schemas.microsoft.com/office/drawing/2014/main" id="{24AB758F-3C92-A6D1-3899-56E20282169C}"/>
              </a:ext>
            </a:extLst>
          </p:cNvPr>
          <p:cNvPicPr>
            <a:picLocks noChangeAspect="1"/>
          </p:cNvPicPr>
          <p:nvPr/>
        </p:nvPicPr>
        <p:blipFill rotWithShape="1">
          <a:blip r:embed="rId3"/>
          <a:srcRect t="12607" b="3123"/>
          <a:stretch/>
        </p:blipFill>
        <p:spPr>
          <a:xfrm>
            <a:off x="7907654" y="681795"/>
            <a:ext cx="3931920" cy="2211713"/>
          </a:xfrm>
          <a:prstGeom prst="rect">
            <a:avLst/>
          </a:prstGeom>
        </p:spPr>
      </p:pic>
      <p:sp>
        <p:nvSpPr>
          <p:cNvPr id="11277" name="Rectangle 6">
            <a:extLst>
              <a:ext uri="{FF2B5EF4-FFF2-40B4-BE49-F238E27FC236}">
                <a16:creationId xmlns:a16="http://schemas.microsoft.com/office/drawing/2014/main" id="{35BC54F7-1315-4D6C-9420-A5BF0CDDBC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435" y="42521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descr="Officials say students' stress and immune systems are linked - The ...">
            <a:extLst>
              <a:ext uri="{FF2B5EF4-FFF2-40B4-BE49-F238E27FC236}">
                <a16:creationId xmlns:a16="http://schemas.microsoft.com/office/drawing/2014/main" id="{1C9B71D7-2F1E-B6DE-9B69-CC6C7947CC5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907654" y="3762985"/>
            <a:ext cx="3931920" cy="2614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6720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773B8-57D1-8415-7030-4D3314F0B333}"/>
              </a:ext>
            </a:extLst>
          </p:cNvPr>
          <p:cNvSpPr>
            <a:spLocks noGrp="1"/>
          </p:cNvSpPr>
          <p:nvPr>
            <p:ph type="title"/>
          </p:nvPr>
        </p:nvSpPr>
        <p:spPr/>
        <p:txBody>
          <a:bodyPr>
            <a:normAutofit fontScale="90000"/>
          </a:bodyPr>
          <a:lstStyle/>
          <a:p>
            <a:r>
              <a:rPr lang="en-GB" dirty="0"/>
              <a:t>But it’s only October and we’re still in Year12…!</a:t>
            </a:r>
            <a:endParaRPr lang="en-US" dirty="0"/>
          </a:p>
        </p:txBody>
      </p:sp>
    </p:spTree>
    <p:extLst>
      <p:ext uri="{BB962C8B-B14F-4D97-AF65-F5344CB8AC3E}">
        <p14:creationId xmlns:p14="http://schemas.microsoft.com/office/powerpoint/2010/main" val="2429430035"/>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12999</TotalTime>
  <Words>946</Words>
  <Application>Microsoft Office PowerPoint</Application>
  <PresentationFormat>Widescreen</PresentationFormat>
  <Paragraphs>87</Paragraphs>
  <Slides>38</Slides>
  <Notes>16</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SketchyVTI</vt:lpstr>
      <vt:lpstr>Year 12 Revision and note taking </vt:lpstr>
      <vt:lpstr>PowerPoint Presentation</vt:lpstr>
      <vt:lpstr>Note taking  how do you take yours?</vt:lpstr>
      <vt:lpstr>PowerPoint Presentation</vt:lpstr>
      <vt:lpstr>https://www.youtube.com/watch?v=uy6Eu5l0yOk </vt:lpstr>
      <vt:lpstr>PowerPoint Presentation</vt:lpstr>
      <vt:lpstr>Note taking </vt:lpstr>
      <vt:lpstr>Revision…</vt:lpstr>
      <vt:lpstr>But it’s only October and we’re still in Year12…!</vt:lpstr>
      <vt:lpstr>Challenge the misconception…</vt:lpstr>
      <vt:lpstr>PowerPoint Presentation</vt:lpstr>
      <vt:lpstr>Revision is a big, stressful scary thing that happens at the end of content before an assessment and no one enjoys doing it!</vt:lpstr>
      <vt:lpstr>Stress is how we react when we feel under pressure or threatened. It usually happens when we are in a situation that we don't feel we can manage or control.</vt:lpstr>
      <vt:lpstr>So we avoid the thing that a) we don’t enjoy and b) makes us feel stressed.  and we avoid revising. </vt:lpstr>
      <vt:lpstr>CRAMMING WORKS!   BUT ONLY SHORT TERM</vt:lpstr>
      <vt:lpstr>Re</vt:lpstr>
      <vt:lpstr>Learning is  ‘a change to long term memory’  (Kirschner, Sweller and Clark, 2006)</vt:lpstr>
      <vt:lpstr>  (sorry!!) </vt:lpstr>
      <vt:lpstr>PowerPoint Presentation</vt:lpstr>
      <vt:lpstr>Make a plan and make it effective  How are you using your study time?</vt:lpstr>
      <vt:lpstr>PowerPoint Presentation</vt:lpstr>
      <vt:lpstr>PowerPoint Presentation</vt:lpstr>
      <vt:lpstr>PowerPoint Presentation</vt:lpstr>
      <vt:lpstr>PowerPoint Presentation</vt:lpstr>
      <vt:lpstr>PowerPoint Presentation</vt:lpstr>
      <vt:lpstr>Test yourself first!   Work out what you know!  But it HAS to be low stakes!</vt:lpstr>
      <vt:lpstr>FIND SOME SUCCESS - You don’t need to keep revising what you already know!  AND YOU WILL KNOW STUFF!</vt:lpstr>
      <vt:lpstr>Making it effective!</vt:lpstr>
      <vt:lpstr>Making it effective!</vt:lpstr>
      <vt:lpstr>Making it effective!</vt:lpstr>
      <vt:lpstr>You don’t need to keep revising what you already know – so take it out of the box</vt:lpstr>
      <vt:lpstr>Sort out what’s left!</vt:lpstr>
      <vt:lpstr>Check what you know now…</vt:lpstr>
      <vt:lpstr>PowerPoint Presentation</vt:lpstr>
      <vt:lpstr>Then see what’s left in the box, what do you need to check again. Once you know it – take it out!</vt:lpstr>
      <vt:lpstr>And repeat!</vt:lpstr>
      <vt:lpstr>Just check the stuff you know now and again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revision</dc:title>
  <dc:creator>Vicky Hendry</dc:creator>
  <cp:lastModifiedBy>Vicky</cp:lastModifiedBy>
  <cp:revision>10</cp:revision>
  <dcterms:created xsi:type="dcterms:W3CDTF">2023-03-11T06:58:34Z</dcterms:created>
  <dcterms:modified xsi:type="dcterms:W3CDTF">2024-10-23T05:28:38Z</dcterms:modified>
</cp:coreProperties>
</file>