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Overlock"/>
      <p:regular r:id="rId9"/>
      <p:bold r:id="rId10"/>
      <p:italic r:id="rId11"/>
      <p:boldItalic r:id="rId12"/>
    </p:embeddedFont>
    <p:embeddedFont>
      <p:font typeface="Lexend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verlock-italic.fntdata"/><Relationship Id="rId10" Type="http://schemas.openxmlformats.org/officeDocument/2006/relationships/font" Target="fonts/Overlock-bold.fntdata"/><Relationship Id="rId13" Type="http://schemas.openxmlformats.org/officeDocument/2006/relationships/font" Target="fonts/Lexend-regular.fntdata"/><Relationship Id="rId12" Type="http://schemas.openxmlformats.org/officeDocument/2006/relationships/font" Target="fonts/Overlock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Overlock-regular.fntdata"/><Relationship Id="rId14" Type="http://schemas.openxmlformats.org/officeDocument/2006/relationships/font" Target="fonts/Lexe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c6def8b8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c6def8b8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9db888a64a14f5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9db888a64a14f5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xfMaeoDdK3aCeQ5XQ2cwbdh4WTfd4t7v/view" TargetMode="Externa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48775" y="406275"/>
            <a:ext cx="4205700" cy="165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highlight>
                  <a:schemeClr val="accent1"/>
                </a:highlight>
                <a:latin typeface="Overlock"/>
                <a:ea typeface="Overlock"/>
                <a:cs typeface="Overlock"/>
                <a:sym typeface="Overlock"/>
              </a:rPr>
              <a:t>Will you </a:t>
            </a:r>
            <a:endParaRPr b="1">
              <a:solidFill>
                <a:schemeClr val="lt1"/>
              </a:solidFill>
              <a:highlight>
                <a:schemeClr val="accent1"/>
              </a:highlight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highlight>
                  <a:schemeClr val="accent1"/>
                </a:highlight>
                <a:latin typeface="Overlock"/>
                <a:ea typeface="Overlock"/>
                <a:cs typeface="Overlock"/>
                <a:sym typeface="Overlock"/>
              </a:rPr>
              <a:t>Dare to Bare?</a:t>
            </a:r>
            <a:endParaRPr b="1">
              <a:solidFill>
                <a:schemeClr val="lt1"/>
              </a:solidFill>
              <a:highlight>
                <a:schemeClr val="accent1"/>
              </a:highlight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8005" y="0"/>
            <a:ext cx="365429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42350" y="2403325"/>
            <a:ext cx="4218900" cy="22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On Friday 25th October, we are inviting students to come down to the Main Assembly hall during </a:t>
            </a:r>
            <a:r>
              <a:rPr lang="en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registration</a:t>
            </a:r>
            <a:r>
              <a:rPr lang="en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to join together and </a:t>
            </a:r>
            <a:r>
              <a:rPr lang="en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remove</a:t>
            </a:r>
            <a:r>
              <a:rPr lang="en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make up for the day!</a:t>
            </a:r>
            <a:endParaRPr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just for fun….		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The event is just for fun and to promote self confidence and promote awareness of positive body image.</a:t>
            </a:r>
            <a:endParaRPr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Students need to come into school as normal, register then come down to the Assembly </a:t>
            </a:r>
            <a:r>
              <a:rPr lang="en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hall if they wish to take part. </a:t>
            </a:r>
            <a:endParaRPr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Then spend the rest of the day glowing with self confidence and celebrating your natural beauty!</a:t>
            </a:r>
            <a:endParaRPr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ed63ac936428458c8b5568df6124941d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725" y="267525"/>
            <a:ext cx="7715250" cy="4732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