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notesSlides/notesSlide5.xml" ContentType="application/vnd.openxmlformats-officedocument.presentationml.notesSlide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notesSlides/notesSlide6.xml" ContentType="application/vnd.openxmlformats-officedocument.presentationml.notesSlide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1" r:id="rId1"/>
  </p:sldMasterIdLst>
  <p:notesMasterIdLst>
    <p:notesMasterId r:id="rId24"/>
  </p:notesMasterIdLst>
  <p:sldIdLst>
    <p:sldId id="286" r:id="rId2"/>
    <p:sldId id="289" r:id="rId3"/>
    <p:sldId id="291" r:id="rId4"/>
    <p:sldId id="290" r:id="rId5"/>
    <p:sldId id="293" r:id="rId6"/>
    <p:sldId id="294" r:id="rId7"/>
    <p:sldId id="268" r:id="rId8"/>
    <p:sldId id="287" r:id="rId9"/>
    <p:sldId id="278" r:id="rId10"/>
    <p:sldId id="258" r:id="rId11"/>
    <p:sldId id="266" r:id="rId12"/>
    <p:sldId id="295" r:id="rId13"/>
    <p:sldId id="261" r:id="rId14"/>
    <p:sldId id="297" r:id="rId15"/>
    <p:sldId id="270" r:id="rId16"/>
    <p:sldId id="262" r:id="rId17"/>
    <p:sldId id="298" r:id="rId18"/>
    <p:sldId id="300" r:id="rId19"/>
    <p:sldId id="299" r:id="rId20"/>
    <p:sldId id="301" r:id="rId21"/>
    <p:sldId id="302" r:id="rId22"/>
    <p:sldId id="29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E2E7"/>
    <a:srgbClr val="FFFFFF"/>
    <a:srgbClr val="F4F6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37:59.399"/>
    </inkml:context>
    <inkml:brush xml:id="br0">
      <inkml:brushProperty name="width" value="0.035" units="cm"/>
      <inkml:brushProperty name="height" value="0.035" units="cm"/>
      <inkml:brushProperty name="color" value="#00A0D7"/>
    </inkml:brush>
  </inkml:definitions>
  <inkml:trace contextRef="#ctx0" brushRef="#br0">1 1 24575,'0'0'0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1:00.241"/>
    </inkml:context>
    <inkml:brush xml:id="br0">
      <inkml:brushProperty name="width" value="0.17143" units="cm"/>
      <inkml:brushProperty name="height" value="0.17143" units="cm"/>
      <inkml:brushProperty name="color" value="#F6630D"/>
    </inkml:brush>
  </inkml:definitions>
  <inkml:trace contextRef="#ctx0" brushRef="#br0">18 602 9265,'-6'-6'0,"0"0"0,4 4 0,-2-6 0,4 7 0,3 8 0,1 8 0,1 2 0,1 6 0,2 1 0,-1 4 0,-2 1 0,1 5 0,3-3 0,-1 2 0,-2-1 0,1-3 0,-4-1 0,-1-3 0,-1-5 0,2-4 0,0-1 0,0-8 0,-4-2 0,-2-10 0,2-3 0,-2-9 0,2-2 0,1 0 0,0 1 0,0-1 0,0-1 0,0-3 0,1-4 0,1-2 0,1 0 0,4-5 0,1 1 0,4-3 0,2-3 0,1-1 0,2 5 0,1 3 0,0 4 0,2 3 0,1 4 0,-1 8 0,2 5 0,-2 4 0,3 4 0,2 0 0,0 0 0,2 4 0,-2 1 0,0 2 0,-1 2 0,-5-2 0,2 8 0,-3 1 0,-4 1 0,0 1 0,-3 3 0,0 2 0,-3 3 0,-1 1 0,-4 2 0,-1 1 0,-1 2 0,2-1 0,0 2 0,-1-4 0,-1-1 0,-1-5 0,0 0 0,0-2 0,0-1 0,-1-4 0,-2-1 0,2-1 0,-3-4 0,4-2 0,8-20 0,2-3 0</inkml:trace>
  <inkml:trace contextRef="#ctx0" brushRef="#br0" timeOffset="467">1167 628 9303,'5'-18'0,"-1"1"0,-5 0 0,-2 2 0,0 3 0,-5 2 0,-3-1 0,-1-1 0,-3 0 0,-4 4 0,-1-1 0,-4 0 0,-1 3 0,-1 1 0,1 1 0,2 2 0,3 2 0,0 3 0,1 3 0,1 2 0,3 5 0,2 2 0,0 5 0,2 4 0,1 2 0,1 3 0,2 0 0,1 0 0,-1-2 0,4 1 0,1 0 0,1 1 0,5-2 0,2-4 0,3-2 0,2-1 0,3-2 0,3-4 0,-1-2 0,-2-2 0,4-1 0,3 0 0,-1-2 0,2-1 0,-2 1 0,2-4 0,1-1 0,-1-1 0,1-2 0,0-2 0,-2-3 0,-2-2 0,-2 0 0,1-2 0,0-1 0,-1-1 0,-3-4 0,-2 2 0,-3-3 0,-3-1 0,1 1 0,-4-1 0,-1 0 0,-1 1 0,-5-1 0,-2 0 0,-2 1 0,-1-1 0,-3 1 0,-1 1 0,0 3 0,-3 0 0,0 1 0,1 3 0,0 0 0,-1 1 0,-1 0 0,0 1 0,-1 1 0,0 0 0,1-3 0</inkml:trace>
  <inkml:trace contextRef="#ctx0" brushRef="#br0" timeOffset="1001">1388 53 9396,'9'-17'0,"0"-1"0,-4 8 0,-1 2 0,-1 17 0,0 6 0,0 6 0,-3 4 0,0 0 0,0-2 0,0 2 0,0 3 0,0 4 0,0 2 0,0 1 0,0 6 0,0 1 0,0 1 0,-1 2 0,-1 2 0,-1 0 0,1-1 0,1-6 0,1-4 0,1-6 0,2-2 0,-1-6 0,2-1 0,2-4 0,2-2 0,-1-2 0,6-4 0,-1 0-3,-1-1 0,5-2 0,-1-1 0,2 0-7,0 0 0,4-3 0,0 1 1,-2-2-2,0-1 0,1 0 0,1-1 5,-1-2 0,0-5 0,-2-4 1,-4 2 1,-3 0 0,-6-3 0,-2-1 4,1 1 0,-3-8 0,3 2 0</inkml:trace>
  <inkml:trace contextRef="#ctx0" brushRef="#br0" timeOffset="1266">1264 345 9276,'-8'-15'0,"-1"1"0,4 7 0,7-1 0,9 8 0,5 0 0,4 0 0,-2 1 0,0 1 0,3 1 0,-1 0 0,3-3 0,2 1 0,0 2 0,2-2 0,-1 2 0,2-1 0,1 1 0,-1-2 0,1 3 0,-1-2 0,-2 1 0,0 4 0,-3-1 0,7 2 0,-3 1 0</inkml:trace>
  <inkml:trace contextRef="#ctx0" brushRef="#br0" timeOffset="1814">1927 549 9286,'15'0'0,"0"0"0,1 0 0,0 3 0,2-1 0,1 0 0,1-1 0,3-2 0,3-1 0,1-1 0,-1-2 0,1 0 0,0-2 0,-1 1 0,1-1 0,-2-2 0,-1-2 0,-4 0 0,-1 0 0,-1 4 0,-1 1 0,0-1 0,-2-1 0,-2 2 0,-5 1 0,1-2 0,-4-1 0,-3-5 0,-8-2 0,-1 3 0,-7 0 0,-2 2 0,-1 1 0,-4 1 0,-3 1 0,-2 2 0,0 1 0,-1-1 0,0 2 0,-2 1 0,0 1 0,-2 1 0,3 2 0,0 3 0,2 3 0,-3 7 0,7 0 0,3 3 0,5 2 0,5 0 0,0 4 0,1 3 0,2 1 0,2 2 0,4-4 0,2 1 0,4-1 0,0 1 0,7-1 0,-1-2 0,3 0 0,2-5 0,1 2 0,-1-3 0,1-4 0,3 3 0,0-3 0,2 0 0,1-3 0,5 1 0,1-2 0,2-2 0,1 0 0,-1-1 0,1-2 0,1-1 0,1 0 0,1-3 0,-6 2 0,1-2 0,-1-1 0,0-1 0,-5-1 0,0-1 0,-1 1 0,-1-3 0,4 1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2:54.679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13 32 9562,'0'-4'0,"0"0"0,0 3 0,0-3 0,0 2 0,0 1 0,0-2 0,0 0 0,0 3 0,0-6 0,0 5 0,0-2 0,0 3 0,0 3 0,0 2 0,0 0 0,0 2 0,1-1 0,1 0 0,-1 1 0,1-1 0,-1 1 0,-1-1 0,0 3 0,0-1 0,0 0 0,0-1 0,0 0 0,0 0 0,0 1 0,0 0 0,0 1 0,0-3 0,0 1 0,0-1 0,0 1 0,0 1 0,0 0 0,0 0 0,0-1 0,0 0 0,0-1 0,0 1 0,0-1 0,0 0 0,0 1 0,0-1 0,0 1 0,-1-1 0,0 1 0,-2-1 0,1 0 0,2 2 0,0-1 0,0 2 0,0-1 0,0-1 0,0-1 0,0 1 0,0-1 0,0 1 0,0-1 0,0 0 0,0 1 0,0-1 0,0 1 0,0-1 0,0 0 0,1 1 0,0-1 0,2 1 0,-1-1 0,-2 1 0,0-1 0,0 0 0,0 1 0,0-1 0,0 1 0,0-1 0,0 0 0,0 1 0,0-1-2,0 1 1,0-1-1,0 0 1,0 1-2,0-1 1,0 1 0,0-1 0,0 1-2,0-1 1,0 0 0,0 1-1,0-1 1,0 1-1,0-1 0,0 0 1,0 1 0,0-1-1,0 1 1,0-1 0,0 1 1,0-1 0,0-2 0,0 0 0,0 1 0,0 1 0,0-2 0,0 1 0,0 0 1,-1 0-1,0 2 1,-2-1 0,1 1 1,2-1-1,0 0 0,0 1 0,0-3 1,0 0-1,0 1 0,0 1 0,-2 1 0,0-1 0,0 0 0,2 1 0,0-1 0,-1 0 0,0-1 0,-1-1-1,0 1 0,1 1 0,1 0-1,0 1 1,0-1 0,0 1-1,0-1 1,0 0 0,0 1 0,0-1-1,0 1 0,0-3 0,0 0 0,0 1 0,0 1 0,0 0 0,0 1 0,0-3 0,0 0-1,0 1 0,0 1 1,0 0 1,0 1 0,0-1-1,0 1 1,0-1 0,1 0 0,1 1 1,-1-3-1,1 0 1,-1 1 0,0 0 0,0 0 0,1 0-1,0 0 1,-2-2 0,0 1 0,0 1 0,2-1 0,1 0 0,-2 1 0,0-1 0,-1 0 0,0 1 1,0-1-1,0-1 1,2 1-2,0-1 1,0 2 0,-2 1-1,0 0 1,1 1 0,0-1 0,1 1-1,0-1 1,-1 1-1,-1-1 1,2 0-1,0 1 0,0-1 0,-2 1 1,0-1-1,0 0 0,2 1 0,0-1 0,0 1 0,-2-1 0,1 0 0,1 1 0,0-1-1,-1 1 0,0-1 1,-1 1 0,0-1 0,0 0 0,2 1 0,0-1 0,-1 1 0,0-1 0,-1 0 0,0 1 0,0-1 1,0 1-1,0-1 1,2 1 0,0-1-1,0 0 1,-1-1 0,-1-1 0,0 1 0,0-2 0,0 2-1,2 0 1,-1 0 0,1 2 0,-1-1 0,-1-1 0,1-2 0,0 1-1,1-1 1,0 1-1,-1 3 0,1-1 1,-1-1 0,1-1 0,0 1-1,0 1 1,-2 0-1,3 0 0,0 1 1,-2-1-1,2 1 1,-1-1-1,0 0 1,0 1-1,-1-1 1,0 1-1,1-1 0,3-2 1,-3 1-1,0 0 0,1 0 1,-3 2 0,3-1 0,-2 0-1,1-2 0,-1 2 1,2-2-2,0 2 1,-2 0 1,3 1 0,-2-2 0,2 0 0,-1 0 0,2-1 1,-2 2-1,1 1 1,1-3 0,-2 0-1,0 1 0,0 1 1,1 0 0,0 1 0,0-1-1,1 1 1,-1 0-1,2 0 0,1-1 0,-3 2 0,0-4 0,1 2 0,0 1 0,0-2 0,-1 0-1,-1 0 1,2-1 0,-2 2-1,1 1 1,1-3-1,-2 0 1,0 1-1,2 1 1,-1-2-1,-1 0 1,1 1-1,-1 1 0,0-2 0,0 1 1,1 0-1,-1 0 0,1 0 0,0-1 1,-1 0-2,0 0 1,-2 1 0,3 0 0,1 0 0,-1 2 0,0-1 0,-2 1 1,1-3 0,-1 0-1,3 1 0,-2 1 1,2 0 0,-3 1 1,2-1-1,1 1 0,-1-1 1,0 0-1,1 1 1,-2-1-1,-1 0 1,1-1-1,-1-1 1,3 0-1,-2 3 0,1-1 1,-1 0-1,-1-1 1,1-1-1,0 1 0,-1-1 1,1-1-1,-1 1 0,0-1 1,0 0-1,-1 0 1,0 1-1,1-1 0,0-1 1,-1 2-1,1-1 0,-1 2-1,1-1 1,1 0-1,-1 0 1,1 0-1,-1 3 1,-1-1-1,4 0 1,-3 1 0,1-1 0,0 1 0,-1-3 0,-1 0 1,1 1-1,0 1 0,0-2 0,-2 1 0,1-1 0,1-1 0,-2 3 0,3-2 0,-3 2 1,2 0-1,1 1 0,-2-1 1,0-1 0,-1-1 0,3 1 0,-3 1 0,2 0 0,-1 0 0,0-1 0,0-1 0,1 1 0,1-2 0,-3 2 0,0 0 0,0-2 0,0 2 0,2 0 0,-1-2 0,1 1 0,-1 1 0,-1-1 0,0 0 0,1 0 0,1 3 0,-1-3 0,1 0 0,-2 1 0,0-1 0,0 0 0,1 1 0,1 1 0,-1 0 0,1 1 0,-1-1 0,-1 1 0,0-1 0,2 0-2,0 1 1,0-1 0,-2 1-1,0-1 0,0 1 0,0-1 0,0 0 1,0 1 0,0-1 0,0 1-1,0-1 1,0-2 0,0 1 0,0 0 0,0 0 0,0 2 0,0-1 0,0 1 0,0-1 1,0-2-1,0 0 1,0 1-1,0 1 0,0 1 1,0-1-1,0 0 1,0 1 0,0-1-1,0 1 0,0-1 1,0-2 0,0 1 0,0 0-1,0 0 0,0 2 0,0-1 0,0 1 0,0-1 0,0 0 0,0 1 0,0-3 1,0 0-1,0 1 0,0 1 0,0-2 0,0 1 0,0 0-1,0 0 1,0 0-1,0-1 0,0 1 0,0 1 1,0 0-2,0 0 1,0 1 0,0-1-1,0 1 0,0-1 1,0 0 0,0 1 0,0-1 0,0 1 1,-2-3-1,0 0 0,0 1 1,2-1 0,0 0 0,0 1 0,0-1 0,0 0 0,0 1 1,0-2-1,0 2 0,0 0 1,0 0 0,0 2-1,0-1 1,0-2 0,0 1-1,0 0 1,0 0-1,-1 2 0,-1-1 1,1 1 0,-1-1-1,1 1 1,1-3 0,0 0-1,0 1 0,0 1 1,0-2-1,0 0 0,0 1 0,0 1 1,0 0-1,0 1 0,0-3 0,0 0-1,0 1 1,0-1-1,0 0 1,0 0 0,0 3 0,0-3 0,0 0-1,-2 1 0,1-1 1,-1 0 0,1 1 0,1 1-1,0 0 1,0 1 0,-1-1 0,-1 1 0,1-3 0,-1 0-1,2 1 1,0 1 0,0 0 0,0 1 0,0-1 0,-3 1 0,1-1 1,0 0-1,2 1 0,0-1 1,0 1 0,0-1-1,0 0 1,0 1-1,0-1 1,0 1-1,0-1 1,0 1-1,0-1 1,0-2-1,0 0 0,0 1 1,0-1-1,0 0 1,0 1-1,0 1 1,0-2 0,0 1-1,0 0 1,0-2-1,0 1 1,0 1-1,0 1 0,0 0 0,0 1 0,1-3 0,1 0 0,-1-1 0,1 1 0,-1-2 0,-1 2 0,0-2 0,0 3 0,0-3 0,0 2 0,0-2 0,0 3 0,0-3 0,0 2 0,0-2 0,0 2 1,0 1-1,0 1 0,0-2 0,0 1 1,0-3-1,0 2 1,0-2-1,0 2 1,0 1 0,0 1 0,0-2 0,0 1 0,0-1 0,0 2 0,0 1 0,0-1 0,0 1 0,0-1 0,0-2 0,0 1 0,0-1 0,0 2 0,0-1 0,0-1 0,0 0 0,0 2 0,0 1 0,0-1 0,0 0 0,2-1 0,0-1 0,1-2 0,-1 3 0,1-1 0,2 2 0,-1-2 0,-2 0 0,2-3 0,1 1 0,1 0 0,0 0 0,1 1 0,-1 0 0,1 0 0,-1 1 0,0-1 0,1 0 0,-1 0 0,1 0 0,-1-2 0,1 1-1,2 0 0,-2-2 1,2 1-1,-2 0 0,-1 2 0,0-1 0,1-2-1,-1 0 0,1 0 1,-1 0 0,1 0 1,-1 0-1,0 0 0,1 0 0,-1 0 0,1 0 1,-1 0-1,0 0 0,1 0 0,-1 0 1,1 2-1,-1 0 0,1 0 0,-1-2 1,1 0-1,2 0 0,-4 0 0,3 0 1,0 0-1,-1 0 0,0 0 1,0 0-1,-1 0 0,0 0 0,1 2 1,-1 0-1,1 0 0,-1-1 1,1-1-1,-1 0 0,0 0 1,1 0 0,-1 0-1,1 0 0,-1 0 1,0 0 0,1 0 0,0 0-1,2 0 1,-2 2-1,2 0 1,0-1-1,2 0 1,-1-1-1,0 0 1,0 0-1,0 0 1,-2 1 0,3 0-1,0 1 0,-1 0 1,1-2 0,-2 0 0,-1 0-1,1 0 1,-1 0 0,0 0-1,-1 0 0,0 0 1,1 1 0,1 0 0,-1 2-1,-1-2 1,0 0 0,1-1 0,0 0-1,0 0 1,-1 0 0,0 0 0,-1 0-1,0 0 1,3 0 0,0 0-1,-2 0 0,1 0 1,-2 0 0,0 0 0,1 0-1,-1 0 1,1 0 0,-1 0-1,0 0 1,1 0 0,-1 2 0,1 0 0,-1-1 0,1 0 0,-1-1 0,0 0 0,1 0 0,-1 0 0,1 0-1,-1 0 1,0 0 0,1 0 0,-1 0 0,1 0 0,-1 0 0,1 0 0,-1 0 0,0 0 0,1 0 0,-1 0 0,1 0 0,-1 0 0,0 0 0,1 0 0,-1 0 0,1 0 0,-1 0 0,0 0 0,1 0 0,-1 0 0,1-2 0,-1 0 0,1 0 0,-1 2 0,0 0 0,1 0 0,-1 0 0,-2 0 0,1 0 0,0 0 0,0 0 0,2 0 0,-1 0 0,1 0 0,-1 0 0,1 0 0,-1 0 0,0 0 0,1 0 0,-1 0 0,1 0 0,-1 0 0,0 0 0,1 0 0,-1 0 0,1 0 0,-1 0 0,0 0 0,1 0 0,-1 0 0,-1 0 0,-1 0 0,1 0 0,1 0 0,0 0 0,0 0 0,1 0 0,-1 0 0,1 0 0,-1 0 0,0 0 0,1 0 0,-3 0 0,0 0 0,-2 0 0,1 0 0,0 0 0,-2 0 0,3 0 0,1 0 0,0-1 0,0 0 0,-1-2 0,-1 1 0,1 2 0,1 0 0,1 0 0,0 0 0,0 0 0,-1 0 0,-1-2 0,1 0 0,1 0 0,0 2 0,0 0 0,1 0 0,-1-1 0,-1 0 0,-1-1 0,1 0 0,-2 2 0,2 0 0,0 0 0,-2 0 0,2 0 0,0 0 0,-2 0 0,1 0 0,-2 0 0,3 0 0,-3-1 0,2-1 0,-2 1 0,3-1 0,-4 0 0,2 1 0,0-1 0,-2-1 0,3 1 0,-1 1 0,0-2 0,0 0 0,-1 2 0,-2-3 0,2 2 0,0-3 0,1 3 0,-3-2 0,0-1 0,2 1 0,0 0 0,0 2 0,-2-2 0,0-1 0,0-1 0,1 2 0,0 2 0,1-1 0,0 1 0,-2-2 0,0 0 0,0-1 0,0 1 0,0 2 0,0-2 0,0 2 0,0-2 0,-2 1 0,1 0 0,-1 1 0,1 1 0,1-3 0,0-1 0,-2 1 0,0 0 0,-1 2 0,1-3 0,0 0 0,0 2 0,1-1 0,-1 1 0,2 0 0,-3 1 0,1-1 0,-1-4 0,1 4 0,-1 1 0,3 0 0,-2 0 0,0 1 0,0-1 0,1 2 0,-2 0 0,3 0 0,-2-3 0,-2-1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3:00.145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360 270 9620,'4'0'-52,"-1"1"37,-3 1 6,0-1 5,0 2 4,0-3 0,0-3 0,0 2 0,0-4 0,0 3 0,0-2 0,0 2 0,0-3 0,0 4 0,0-5 0,0 5 0,0-3 0,0 2 0,0-1 0,0 3 0,0-3 0,0 3 0,0-3 0,0 3 0,0-3 0,0 2 0,0-4 0,0 0 0,0 2 0,0-1 0,0-1 0,0 1 0,0 0 0,0-1 0,0-1 0,0 2 0,2-1 0,0 0 0,-1 0 0,2-2 0,0 1 0,0 0 0,0-1 0,1 1 0,-1-1 0,0 1 0,2-1 0,1 1 0,0 0 0,1-1 0,-1 1 0,1-1 0,-1 2 0,1 0 0,-1 0 0,-2 2 0,1-2 0,0 1 0,0-1 0,2 1 0,-1 0 0,0 1 0,1-1 0,1 2 0,1-1 0,-1 0 0,-1 1 0,0 0 0,1-1 0,0 1 0,0-1 0,2 3 0,-1-2 0,0 0 0,0 0 0,2 1 0,-2-1 0,1 1 0,-1-1 0,-1 1 0,-1-1 0,-1 1 0,1 1 0,-1 0 0,1 0 0,1 0 0,1 0 0,-1 0 0,-1 0 0,0 0 0,1 0 0,-1 1 0,3 0 0,-2 1 0,1 0 0,-1 1 0,-1-1 0,1 1 0,1 0 0,1 1 0,-1-1 0,-1 0 0,-1 0 0,-1 1 0,1-1 0,-1 1 0,1 1 0,-1 0 0,0 0 0,1-1 0,-1 1 0,1 1 0,-1 0 0,1 0 0,-1 1 0,0-1 0,1 1 0,-1-1 0,1 0 0,-3 1 0,0-1 0,1 1 0,1-1 0,-2 1 0,0-1 0,1 0 0,-2 1 0,3-1 0,-2 1 0,0-1 0,0 0 0,-2 1 0,2-1 0,1 1 0,-2-1 0,3 1 0,-2 1 0,0 1 0,0-2 0,-2 1 0,2 0 0,-1 1 0,1 1 0,-3-2 0,2 1 0,-3 0 0,0 0 0,2 0 0,1-1 0,-2 0 0,0 0 0,-1 1 0,0 1 0,0-1 0,0 0 0,0 2 0,0-2 0,0 0 0,0 1 0,0 0 0,0 0 0,0-1 0,0 0 0,0 0 0,0 0 0,0 1 0,0 0 0,0 1 0,0-1 0,0-1 0,0 0 0,0 2 0,-1-1 0,0 1 0,-2 0 0,1-3 0,2 2 0,0 0-2,0 0 1,-2-1 0,0 1 0,1 0-6,0 0 0,1-2 1,-1 2-1,0 0 0,-1 0 0,-1-2 1,3 1-1,0 0 1,-2-1 0,1 2 1,-1-2-1,0 0 1,0 0 1,1 1 0,-1 0 0,-1-1 0,1-1 1,-2 1-1,2 2 1,0-1-1,-1 0 0,2 2 0,-2-3 1,1 1-2,0 0 1,-2-1 0,1 2 0,0 0-1,0 0 0,0-2 1,1 2-1,-1 0 0,-1 0 0,-1-2 0,2 1 0,0-1 0,-2 0 1,1-1 0,0 2-1,0-2 1,0-1 0,-2 2 1,2-1-1,-1 2 1,1-1 0,-2-1 0,2-1 1,-2 1-1,0-1 1,-1 1 0,1-1 0,-1 1 0,1 2 0,0-2 0,-1 1 0,1-1 0,-1 0 0,1-1 0,0 1 0,1-1 0,1 1 0,0-2 0,-3 0 0,2 0-1,0-1 1,0 1 0,0 0 0,0 0-1,-2 0 1,3 0-1,0 0 1,-1-1-1,-1 1 1,-2 1-1,1 0 1,1 0-1,1-2 0,-1 2 1,0-2-1,-1 1 0,1-1 1,-1 2-1,1-2 1,0 0 0,2 0 0,-4 0 0,2 1 0,-1-2 0,-1 0 1,2 1-1,-1-1 1,-1 0 0,-1 0 0,0 1 0,1-1 0,0 1 0,0 1 1,-1 0 0,0 0 0,1-1 0,1 1 0,-1 0 0,-1 0 0,1-1 0,1 1 0,1-1 0,0 0 0,1 0 0,1 0 0,-1 1 0,-1-2 0,0 0 0,-1 1 0,1 0 0,-1-1 0,1 0 0,2-3 0,-1 3 0,0-1 0,0 1 0,-2 1 0,1-1 0,-1 0 0,1-1 0,0 1 0,0-1-1,2 3 0,-2-2 1,2 1-1,-2-1 0,0 1 0,-1-1 0,1 2 1,-1-1-2,1-1 1,2 0 0,-1-2-1,0 1 1,0 3 0,-2-3-1,1 2 1,-1-3 0,2 2-2,0 0 1,0-1 0,0 2 1,2-3-1,-1 2 0,2 0 0,-1-2 0,1 1 1,1-1-1,-2 1 0,0 0 0,2 1-1,-4-1 1,1 1 0,-2 1 1,1 1 0,2-2 0,-1 0-1,1-1 1,1 1 0,-2-3 0,0 2-1,1 0 1,-1 2 0,-2-1-1,2 1 1,-2-3 0,2 2 0,-2 0 0,2-3 0,0 3-3,1 0 3,-2-2 0,2 2-1,-1-1 1,-1 0 0,3 2 1,-2-2-1,1 3 0,-1 0 1,2-2-1,-2 1 0,0 1 0,-3 1 1,1 1-1,-1-1 1,3-2 0,1-2-1,0 1 1,-2-1 0,3 2 0,-2-2 0,1 2-1,0-2 1,1 3 0,-2-2 0,0-1-1,1 1 1,-1 2-1,-1-1 0,1-1 0,0 3 0,-3-2 0,3-1 0,0 0-1,2 0 1,-1 0-1,1 1 0,0 1 0,-2-3 0,2 1 0,0-1 1,2 0-1,0 2 1,0-2-1,0 2 0,-3 1 0,1 1 1,0-2 0,0 1-2,0 0 1,0-2-1,2 1 0,-2 1-3,0 1 1,-1-2-1,3 1 1,0-4-1,0 5 2,-2-6 1,1 6 1,-2-4-2,3 2-1,0-3 2,0 2-12,0-3 15,0-3 0,0 2 0,0-3 0,0-1 0,0 1 0,0 0 0,0-1 0,0-1 0,0 0 0,0-1 0,0 1 0,0-1 0,0 1 0,0 0 0,0 1 0,0 1 0,0-1 0,0 1 0,0 0 0,0 0 0,0 0 0,0-1 0,0 4 0,0-2 0,0 3 0,0 3 0,0 1 0,0 0 0,0 0 0,0 1 0,0-1 0,1 0 0,1 1 0,-1 1 0,1 0 0,-2 0 0,0 1 0,0-1 0,0 1 0,0-3 0,0 0 0,0 1 0,0 1 0,0 0 0,0 1 0,0-1 0,0-2 0,-2-1 0,0-1 0,0-1 0,2 2 0,0-3 0,0-3 0,0-1 0,0 0 0,0 0 0,0 0 0,0-3 0,0 3 0,0 0 0,0-1 0,2 1 0,0 0 0,0-1 0,-2 1 0,0 0 0,3 0 0,-1-2 0,1 1 0,0 1 0,0 2 0,-1-3 0,-1 3 0,4-2 0,-1 0 0,2-3 0,-1 3 0,-1 0 0,-2 2 0,2-1 0,-1 1 0,1 0 0,-1-1 0,0 0 0,-1 0 0,1 2 0,-1-2 0,0-1 0,2 2 0,1 1 0,-1-2 0,-1 0 0,0-1 0,0 3 0,-2-2 0,1 0 0,1 2 0,-1-1 0,0-1 0,3 1 0,-1-2 0,0 0 0,-1-1 0,1 2 0,-1 0 0,0-1 0,0 1 0,1 0 0,-1 0 0,-1-1 0,3 1 0,0 0 0,-2 1 0,1-1 0,-1 1 0,1 0 0,-1-1 0,2 2 0,0-1 0,-1-1 0,2 1 0,1 0 0,-3-1 0,0 2 0,1-1 0,1-1 0,0 1 0,1 0 0,-3 0 0,0 1 0,-1 0 0,1-1 0,0 0 0,3 1 0,-1-1 0,-2 1 0,1-1 0,0 1 0,0 1 0,2-2 0,-1 0 0,0-2 0,1 2 0,-1-3 0,0 3 0,-1-1 0,-1 0 0,1-1 0,0 1 0,-1-1 0,2 2 0,-2-2 0,2 2 0,-2-1 0,1 1 0,-1-1 0,0 0 0,1 2 0,-1-2 0,0 1 0,0-1 0,1-1 0,0 1 0,0 0 0,0 1 0,-3-1 0,2 1 0,0-1 0,0 0 0,1 1 0,-2-2 0,0 1 0,-1-1 0,3 1 0,0 0 0,-2 1 0,1-1 0,-1 0 0,0 3 0,-2-3 0,1 0 0,1 2 0,-2-1 0,1-1 0,3 1 0,-2-1 0,0 0 0,-1 0 0,0 2 0,1-2 0,1-1 0,2 1 0,-1 0 0,-1 1 0,-2-3 0,2 2 0,1 1 0,1-1 0,-2-2 0,0 3 0,-1-1 0,1 0 0,-2-1 0,2 1 0,-1 0 0,1 0 0,-2 0 0,2 1 0,1-2 0,-1 1 0,-1 0 0,1 1 0,-1 0 0,0-2 0,1 1 0,1-1 0,0 1 0,2-2 0,-1 0 0,1 3 0,-1-2 0,1-1 0,-1 1 0,0 1 0,1 0 0,-3-1 0,0 2 0,1 0 0,-2 1 0,0-1 0,0 0 0,-2 0 0,3 1 0,-1-1 0,0 1 0,-2-1 0,1-1 0,3 2 0,-1-2 0,-1 0 0,1 3 0,-3-3 0,2 1 0,1-1 0,-2 1 0,2 0 0,1 0 0,-1-2 0,-1 1 0,1 0 0,-1 0 0,-1 0 0,3 2 0,-1-2 0,0 0 0,-1 0 0,-1 0 0,3 0 0,-2-1 0,1 1 0,1-1 0,-2 2 0,0-1 0,0 0 0,1-2 0,1 3 0,-1-2 0,1 2 0,-2-2 0,1 2 0,-2-3 0,2 2 0,-2 0 0,3 1 0,-2-2 0,0 1 0,-1 0 0,3 1 0,-3 2 0,2-3 0,-3 0 0,2 2 0,0-2 0,1 3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3:06.211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9 277 9230,'0'-4'0,"-2"2"0,1 1 0,-1-2 0,1 3 0,1-4 0,0 2 0,1 1 0,1-1 0,-1 1 0,1-1 0,-1 1 0,1-2 0,0 0 0,0 2 0,-1-3 0,1 1 0,-1-1 0,3 1 0,-1 0 0,1-2 0,0-1 0,2 0 0,1-1 0,-1 1 0,1-1 0,0 1 0,1 0 0,0-1 0,0 1 0,-1-1 0,0 1 0,-1-1 0,0 1 0,1 0 0,-1-1 0,1 3 0,-1 0 0,1-1 0,-1 2 0,0 0 0,1 3 0,-1 0 0,-2-2 0,1 0 0,-4 0 0,1 4 0,-2 0 0,-2 2 0,-1 0 0,-4 1 0,1-1 0,-1 1 0,0-1 0,-1 0 0,-2 1 0,0 0 0,-2 2 0,3-1 0,0 1 0,0-1 0,-3 1 0,2-1 0,0 0 0,2 1 0,0-3 0,2 0 0,0 1 0,-1 1 0,3-2 0,0-2 0,2 1 0,-1-2 0,4 2 0,1-3 0,0-2 0,1-1 0,1-1 0,-1-1 0,0 0 0,0 0 0,1 1 0,-1-1 0,1-1 0,3 0 0,-1 0 0,1-1 0,0-1 0,1-1 0,0 1 0,0 1 0,1 1 0,1-1 0,0 1 0,1-1 0,-1 1 0,1 0 0,-1 0 0,0 2 0,0-1 0,-4 2 0,0 0 0,1 0 0,-1 1 0,1 1 0,-1-1 0,-2 1 0,-2-1 0,-2 4 0,-2 1 0,-3 2 0,0-1 0,-2 1 0,1-1 0,-1 0 0,-1 1 0,-1 1 0,0 0 0,1 1 0,-1-1 0,-1-2 0,1 1 0,-1 0 0,1 0 0,1-1 0,1 2 0,0-2 0,-1 1 0,0-1 0,1 0 0,3-2 0,0-1 0,0 2 0,4-3 0,4 0 0,0-3 0,0 1 0,1-2 0,1 0 0,1-3 0,1 2 0,0 0 0,2 0 0,-2 0 0,1 0 0,1-2 0,-2 1 0,3-1 0,0 1 0,-1 0 0,2-1 0,-2 1 0,0 1 0,-2 1 0,2 1 0,-2-2 0,0 3 0,-4-1 0,-1 3 0,-3 0 0,-3 0 0,-1 4 0,-2-1 0,-3 1 0,-1 0 0,-3 3 0,0-1 0,1 1 0,-1-1 0,-1 1 0,0 1 0,-1 1 0,-1-1 0,2-2 0,-1 1 0,1-1 0,-1 1 0,1-1 0,3 1 0,1-1 0,2-2 0,3 0 0,1-1 0,3-1 0,1-2 0,3 0 0,1-1 0,1-1 0,-3 1 0,2-4 0,0 3 0,1-2 0,-1 0 0,1 0 0,-2-2 0,2 2 0,0-1 0,0 1 0,2-2 0,-1 2 0,1-1 0,-1 0 0,0 0 0,1 1 0,0-2 0,1-1 0,0 1 0,1 0 0,-1 1 0,1 1 0,0 0 0,-2-3 0,0 2 0,2 0 0,0 0 0,-1 1 0,1 0 0,-1 0 0,-1 2 0,-2-1 0,0 1 0,0 0 0,-3 0 0,2 2 0,-3 0 0,-3 3 0,-7 1 0,1 1 0,-2 0 0,2-1 0,-1 1 0,-2 1 0,2 0 0,0 1 0,0-1 0,-3 0 0,2-1 0,0-1 0,-1 1 0,2 1 0,-1 0 0,-1 1 0,1-1 0,-1 0 0,2 1 0,0-1 0,0 1 0,3-3 0,-1 0 0,2-1 0,0 1 0,2-3 0,0 2 0,4-4 0,1-1 0,2-2 0,1 0 0,0 0 0,-1-1 0,1-1 0,1 2 0,0 0 0,-1-1 0,-1-1 0,0 0 0,3-1 0,0 1 0,1-1 0,0-1 0,2-1 0,0 1 0,0-2 0,1 1 0,2-1 0,0 0 0,-1 1 0,-1 2 0,0-2 0,0 3 0,1 2 0,0-2 0,0 2 0,-2 1 0,-1 1 0,0 1 0,-3 1 0,0 0 0,1 0 0,-3 0 0,0 0 0,1 0 0,1 0 0,-2 0 0,1 0 0,-4 1 0,2 0 0,0 1 0,-3 1 0,3-1 0,-6 0 0,-1 1 0,-2 1 0,0-1 0,-1-1 0,-1 3 0,-1-1 0,-1 0 0,0 1 0,-2-3 0,2 2 0,-2 1 0,1-1 0,0-1 0,1 0 0,0-2 0,-1 2 0,1-1 0,0 0 0,1-1 0,2-1 0,1 0 0,-1 0 0,1 0 0,3-1 0,3-1 0,4-3 0,2 2 0,2-1 0,1-1 0,1 2 0,-1-2 0,1 2 0,2 0 0,0 0 0,1-1 0,0 1 0,-1 0 0,1 0 0,2 1 0,1 2 0,0 0 0,-1 0 0,1 0 0,-2 0 0,2 0 0,0 0 0,-1 2 0,0 1 0,-2 0 0,0 0 0,-1 2 0,-1-2 0,-3 2 0,-1-1 0,-1 0 0,-1 2 0,-1-2 0,-2 0 0,0-2 0,-2-1 0,-2 1 0,-2-1 0,0-1 0,0 0 0,-2 0 0,-2 0 0,0 0 0,-2 0 0,-2 0 0,0 0 0,0-1 0,0-1 0,0 0 0,1 1 0,-2-2 0,2 1 0,-1 0 0,2-1 0,-2 2 0,2-2 0,0 1 0,1 0 0,2-1 0,1 2 0,-1-1 0,4-1 0,0 1 0,3 1 0,3-2 0,1 3 0,2 0 0,3 0 0,-1 0 0,2 0 0,2 0 0,0 0 0,3 0 0,1 0 0,0 0 0,2 0 0,0 2 0,2 1 0,-1 0 0,0 0 0,0 2 0,0-2 0,-1 2 0,-1-1 0,-4 0 0,0 3 0,-4-1 0,-2 0 0,-3-1 0,-2-1 0,-1 1 0,-2-2 0,-1-1 0,-2-1 0,-2-1 0,-1 0 0,-2 0 0,-1 0 0,-2 0 0,-1-1 0,0-1 0,0 0 0,-2-2 0,-1 1 0,1 0 0,-1-2 0,-3 0 0,1 0 0,0 0 0,0 0 0,2 2 0,0-1 0,2 1 0,1-1 0,0 3 0,4-1 0,2 1 0,5 1 0,0 0 0,7 0 0,-3 0 0,2 0 0,1 0 0,1 0 0,1 1 0,1 0 0,1 2 0,1 0 0,3 0 0,3 1 0,-1 1 0,1 1 0,1-2 0,-2 0 0,0 1 0,1 1 0,-1 0 0,2 0 0,-2-1 0,-1-1 0,-2 0 0,-1 2 0,-1-1 0,-3-1 0,1 1 0,-4 1 0,-2-2 0,-2-2 0,-4-2 0,-2 0 0,-2 0 0,-3 0 0,-1 0 0,-3-2 0,-1-1 0,0 0 0,1-2 0,-5 0 0,3 0 0,-1 1 0,-1-1 0,3-1 0,-1 0 0,-1-1 0,-1 1 0,3 0 0,1 1 0,2 1 0,3-1 0,-2 1 0,4 0 0,2 3 0,4-2 0,4 3 0,2 0 0,2 0 0,1 0 0,1 0 0,0 0 0,4 0 0,-1 0 0,1 2 0,3 0 0,0 2 0,1-1 0,0 1 0,1 1 0,2 0 0,2 2 0,-2-1 0,-1 1 0,-1-1 0,2 0 0,0 1 0,-2-1 0,-4 0 0,-3-1 0,-1-1 0,-1 1 0,-1-1 0,-3 0 0,-2-3 0,-4 2 0,-3-3 0,-3-3 0,-2 3 0,-3-3 0,1 0 0,-1-1 0,-1 0 0,-1 0 0,-2 0 0,-1 0 0,0-2 0,1 2 0,0-2 0,-2 0 0,0 2 0,0-1 0,1 1 0,1 1 0,3-2 0,-1 2 0,2 0 0,3 0 0,-2 0 0,4 1 0,2 1 0,6-1 0,4 4 0,3 0 0,1 2 0,2-3 0,3 2 0,0-1 0,0 1 0,2 1 0,0-1 0,1 0 0,0-1 0,1 3 0,1-2 0,0-1 0,1 1 0,1 2 0,-2-3 0,0 2 0,-1 1 0,-3 0 0,1 0 0,-2-1 0,-2 1 0,-2-1 0,-3-1 0,1 0 0,-4-1 0,-3-2 0,-3 0 0,-4 0 0,1 0 0,0-2 0,-1-1 0,0 0 0,-1-2 0,0 1 0,-2 0 0,0-1 0,0-1 0,2 0 0,-1-1 0,2 1 0,-2 0 0,2-3 0,-2 0 0,2 2 0,1 0 0,1 0 0,2 1 0,0-1 0,1 3 0,2 0 0,3 2 0,2 1 0,2 2 0,1 4 0,4-1 0,-1 2 0,1 1 0,0 0 0,1 2 0,0 0 0,0 1 0,0 2 0,0 0 0,-1 1 0,1-1 0,0 1 0,-1 1 0,0 0 0,-2 1 0,-1-1 0,-1-1 0,-1-1 0,-1-2 0,-2-1 0,-1-1 0,-1-1 0,0-1 0,0-2 0,-3-1 0,0-4 0,-2-1 0,0-3 0,0 1 0,-1-2 0,0-1 0,0 0 0,-1-2 0,0 0 0,0-1 0,-2-2 0,1 0 0,-1-1 0,1 1 0,0-1 0,-1-1 0,1 0 0,1-1 0,1 1 0,1 0 0,-2 1 0,3 1 0,1-1 0,1 3 0,0 1 0,1 5 0,1 2 0,2 5 0,2 2 0,1 3 0,1 4 0,1 0 0,-1 3 0,-1 2 0,1-2 0,2 2 0,-1 1 0,0 0 0,0 1 0,-2-2 0,1 1 0,0-1 0,0 0 0,-3-1 0,-1 0 0,1-2 0,-1-2 0,-1 0 0,0-1 0,-1-2 0,-2-1 0,0-1 0,0-1 0,0-2 0,0-2 0,-2-4 0,-1-3 0,0 0 0,-2-2 0,-3 0 0,-1-1 0,2 0 0,-1-4 0,1 2 0,0-3 0,-2 1 0,0-4 0,1-1 0,-1-2 0,-1 0 0,1 0 0,-1-1 0,1-1 0,1 0 0,1 0 0,1 4 0,2 2 0,1 4 0,3 6 0,1 5 0,1 6 0,1 1 0,4 4 0,0 1 0,2 2 0,-2 3 0,4 2 0,0 0 0,-1 0 0,1-2 0,-2 1 0,1-1 0,-1 2 0,2 0 0,-3 0 0,0-1 0,-1-1 0,0-3 0,-2 1 0,0-2 0,0-3 0,-4 0 0,1-4 0,-1 0 0,-2-2 0,-1-2 0,1-1 0,-4-2 0,0-1 0,0-2 0,-4-4 0,0-1 0,1-1 0,-1-2 0,1 2 0,-2-3 0,1 0 0,1-1 0,-2-2 0,1-1 0,0-2 0,0 0 0,0-2 0,3-1 0,-1 1 0,1-1 0,0 5 0,2 0 0,1 6 0,0 5 0,2-1 0,-1 7 0,4 0 0,0 4 0,3 1 0,-1 3 0,2 0 0,0 3 0,1 4 0,1 1 0,2 1 0,-1 0 0,0 2 0,1 1 0,0-1 0,0 2 0,-2-3 0,0 2 0,0-3 0,1-1 0,-2 1 0,1-2 0,-3-1 0,0-3 0,-3-2 0,1-2 0,0-1 0,-1-3 0,-2-3 0,-2-3 0,-1-3 0,0-1 0,-1-2 0,-3-2 0,1-1 0,-1-1 0,1-2 0,-1 0 0,1-2 0,0 0 0,-1-3 0,2 0 0,0-2 0,0 2 0,3 0 0,-1 3 0,0 0 0,1 1 0,2 6 0,0 4 0,0 5 0,2 1 0,2 6 0,0 4 0,3 3 0,0 2 0,0 2 0,0 1 0,-1 2 0,1-1 0,-1 0 0,1 0 0,-1 3 0,1-1 0,-1 0 0,0-1 0,1-1 0,-1 0 0,-2 0 0,1-2 0,-4 1 0,2-4 0,-1-1 0,0-2 0,0-3 0,-2 1 0,0-2 0,0-4-2,-2-1 0,0-4 0,-2-3 1,-1-3-4,-1-2 0,0-2 1,-1-1-1,1-1 2,0-1 1,-1-1 0,1-3 0,-1-1 1,1-2 1,-3 2 0,1-3 0,0 0 0,1 0 0,-2 0 0,1 0 0,0 2 0,1 1 0,2 4 0,1 3 0,0 3 0,0 1 0,-1 4 0,3-2 0,-2 2 0,0 2 0,0 1 0,2 4 0,2 2 0,2 5 0,3 1 0,3 3 0,0 2 0,2 2 0,0 2 0,0 0 0,-2 0 0,2-2 0,0 1 0,-3-1 0,3 1 0,-2 0 0,0-1 0,-1 1 0,0-2 0,-1 1 0,0-2 0,1 0 0,-4-4 0,-1-1 0,0-1 0,0-1 0,-1-1 0,2-3 0,-6-4 0,1-4 0,-2-3 0,-1-1 0,2 0 0,-1-3 0,0-1 0,1-2 0,-1-3 0,-1-2 0,1 0 0,-1 0 0,1-1 0,0 1 0,0 0 0,0 0 0,-1 2 0,3 3 0,1 3 0,0 2 0,1 2 0,1 9 0,2 5 0,2 6 0,3 4 0,1 2 0,-1 2 0,1 1 0,-1 1 0,-1-2 0,-1 2 0,0 0 0,-2 0 0,0-3 0,-3 2 0,1 1 0,0 0 0,-2-1 0,0-1 0,0-3 0,-2-1 0,0-2 0,-1 2 0,-1-2 0,0 0 0,1-5 0,-2-1-8,1-2 0,2-3 2,-3-2 1,3-4-1,-2-3 1,0-3 0,0-3 1,1-1 0,2-2 0,0 0 1,-1-4 1,0 2 0,2-1 0,0-1 1,0 0 0,0-2 1,0-1-1,0 0 1,0 3 0,0 1 0,0 5 0,2-1 0,0 3 0,0 0 0,0 8 0,0 2 0,0 3 0,-1 3 0,-1 1 0,2 2 0,0 4 0,1 1 0,-2 3 0,1 1 0,0 0 0,1 0 0,-1 0 0,1 0 0,0 0 0,-1-1 0,-2 1 0,0-2 0,0 0 0,0 1 0,0-3 0,0-1 0,0-1 0,-1-5 0,0 2 0,-1-2 0,1 0 0,-3-4 0,3-1 0,-1-4 0,1-2 0,-1-2 0,1-2 0,-1-2 0,1 0 0,1-4 0,0 1 0,0-5 0,0 1 0,0-2 0,0 0 0,0 0 0,0 2 0,0 2 0,0 2 0,0 1 0,0 1 0,0 2 0,0 5 0,0 3 0,1 5 0,0 5 0,1 5 0,3 1 0,-1 3 0,0 1 0,0 1 0,-2-2 0,0 2 0,-1-3 0,1 1 0,-1 1 0,1 0 0,-2-1 0,-2 0 0,1 0 0,-4-2 0,0 2-1,0-1 1,-1-5 0,1 1 0,1-1-4,-1 0 0,-1-2 0,0-2-1,-1 0 1,1-4-1,-1-1-2,1 0 7,3-1 0,-6-5 0,2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3:14.711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97 1847 9279,'0'-3'0,"0"-1"0,-1 3 0,-1-1 0,1-3 0,-1 1 0,1-2 0,1-1 0,0 0 0,0-1 0,2 0 0,1-3 0,1 0 0,1-1 0,3-1 0,1 1 0,0 0 0,0 2 0,2 0 0,-2-1 0,1 2 0,-1 2 0,-1 3 0,-1 0 0,-1 2 0,-2-1 0,-1 4 0,-4 1 0,-1 3 0,-2 0 0,-2 2 0,-1 0 0,1 1 0,-1 0 0,-1 0 0,-1 0 0,2 0 0,-3 0 0,2 2 0,0 0 0,1-3 0,-2 3 0,1-2 0,0 1 0,1 0 0,3-2 0,-1 2 0,1-2 0,0-1 0,-1 1 0,3-1 0,-2 0 0,2 0 0,-2-1 0,1-1 0,-2-1 0,1 1 0,1-3 0,0 1 0,3-4 0,1 1 0,1-3 0,0 0 0,1-1 0,1 1 0,-1 2 0,1-3 0,1 1 0,-1 0 0,1 0 0,-1-1 0,0-1 0,1-1 0,1 1 0,-2-3 0,0 1 0,2-1 0,2 0 0,-1 1 0,2-2 0,-2 0 0,2 0 0,-2 2 0,2 0 0,-2 0 0,-1 0 0,1 1 0,-2 0 0,0 3 0,0 1 0,-3-1 0,2 1 0,-3 1 0,-1 3 0,-4 0 0,-2 2 0,0 1 0,0 0 0,-1 3 0,0-1 0,-2 0 0,2 1 0,-3-1 0,0 1 0,3-1 0,-3 0 0,2 1 0,0-1 0,1 1 0,0 1 0,1 1 0,0-1 0,-1-1 0,1-1 0,0 1 0,2-1 0,-1 0 0,3 1 0,-1-4 0,3 0 0,0-3 0,0-3 0,0 2 0,0-3 0,0-1 0,3-1 0,-1 0 0,2-1 0,0-1 0,3-1 0,-1 1 0,1 1 0,0 1 0,1-1 0,0-1 0,0-1 0,1 1 0,0 1 0,-1 1 0,-1-1 0,1 0 0,0-1 0,-2 3 0,-1-1 0,-1 2 0,1 1 0,-1 0 0,-2 1 0,0 3 0,-4 1 0,-2 2 0,1 2 0,-4 0 0,1 1 0,-1 1 0,-1 1 0,-1 0 0,-1-1 0,1 0 0,0 0 0,-2 1 0,3 0 0,-1-1 0,0-1 0,2-1 0,-3 1 0,2 1 0,-1-2 0,1 2 0,1-4 0,1 2 0,2-2 0,2 0 0,1-2 0,2 0 0,1-4 0,2 0 0,2-2 0,1 2 0,-1-2 0,0 1 0,1-1 0,-3 1 0,0-2 0,1 0 0,1 0 0,1 0 0,-2-2 0,0 1 0,0 0 0,-1-1 0,2 1 0,1-1 0,2 1 0,-2-2 0,1 1 0,-2 1 0,-2 1 0,0-1 0,3 0 0,-1 2 0,-3 0 0,0 2 0,-3 1 0,-3 0 0,-1 2 0,-1 2 0,-2 2 0,1 0 0,-1 0 0,1 0 0,-1 2 0,-1-1 0,-1 0 0,1 1 0,1-1 0,0-1 0,0-1 0,-2 0 0,4 3 0,0-2 0,-1 0 0,3-1 0,-1-1 0,1 1 0,-2-3 0,4 2 0,1-4 0,3-1 0,0-2 0,-1-1 0,2 0 0,-1 0 0,1-2 0,0 1 0,3-3 0,-1 1 0,1 0 0,-1 0 0,1-2 0,2 0 0,1 0 0,0 1 0,1-1 0,0-2 0,2 0 0,1 1 0,1 1 0,0-1 0,1 1 0,-2-1 0,1 2 0,-2 1 0,0 1 0,-3 1 0,-2 2 0,0 1 0,-2 0 0,-2 3 0,-2-2 0,-2 4 0,0-1 0,-2 3 0,-3 1 0,-1 1 0,-2 1 0,-1 0 0,-1 1 0,-1 0 0,-2 3 0,0-1 0,1 0 0,-3 2 0,0-3 0,0 1 0,-1 1 0,2 1 0,-3-1 0,2 0 0,0 0 0,2-1 0,0-1 0,1-1 0,1 1 0,4-1 0,3-4 0,3 1 0,1-3 0,4 0 0,1-2 0,2 0 0,-1 0 0,1-2 0,-1 0 0,1-2 0,-1-1 0,0-1 0,3 0 0,0-1 0,0 1 0,1-1 0,1-1 0,0-1 0,1-1 0,1-2 0,0 0 0,0-1 0,2-2 0,2 0 0,4-2 0,1 0 0,0 0 0,0 0 0,2 3 0,-2-1 0,-1 2 0,-1 2 0,-1 2 0,-6 3 0,1 0 0,-2 2 0,-1 0 0,-1 3 0,-1-2 0,-5 1 0,-2 3 0,-4 0 0,-2 2 0,-2 2 0,-1-1 0,-2 2 0,-1 0 0,-2 0 0,-1 2 0,-1-1 0,-1 2 0,2 2 0,-3-2 0,0 0 0,-1 0 0,-1 3 0,-2-2 0,0 3 0,-1-1 0,0 1 0,-1 0 0,0 0 0,1 0 0,4-1 0,3-1 0,2-3 0,4-1 0,0-3 0,8-1 0,4-4 0,4-1 0,2 0 0,1-3 0,1 1 0,2-2 0,1-3 0,-1 1 0,2-2 0,1 0 0,-1 0 0,1 2 0,3-4 0,0 0 0,1-3 0,0 0 0,3 0 0,2-2 0,1 1 0,3-4 0,-2 2 0,1 1 0,-1 1 0,0 1 0,-3 2 0,0 0 0,-1 0 0,-5 3 0,-4 2 0,-2 1 0,-2 3 0,-1-2 0,-2 3 0,-3-1 0,0 1 0,-2 3 0,-4 0 0,-4 1 0,-2 1 0,-6 0 0,1 4 0,-3 1 0,-1 0 0,-1 1 0,-2 1 0,-1 1 0,-2 2 0,2 1 0,-4 0 0,0 0 0,-1 0 0,-1 2 0,1 2 0,-1 0 0,0 0 0,1 0 0,2 2 0,1-2 0,2 1 0,5-7 0,2 0 0,4-4 0,4-3 0,5-1 0,5-4 0,1 0 0,3-1 0,-2-3 0,4 0 0,1 0 0,0-2 0,1 1 0,-1-1 0,2 1 0,1 0 0,-1-3 0,3 0 0,1 0 0,1-1 0,0-1 0,0 0 0,1-1 0,1-1 0,0 0 0,2-2 0,-1 0 0,-1 1 0,-4 3 0,-2 1 0,-2 1 0,-3 1 0,-1 3 0,-5 0 0,-2 5 0,-4-1 0,-2 2 0,-2 4 0,-1-2 0,-2 0 0,-1 2 0,-2 1 0,0 0 0,0 1 0,-1 2 0,-2-1 0,0 2 0,-2 0 0,1 0 0,-3-2 0,2 3 0,-1 0 0,-2 1 0,0 3 0,0 0 0,1 0 0,0-2 0,3-1 0,1 0 0,1-3 0,4-2 0,2 1 0,5-7 0,4 0 0,5-2 0,1-3 0,4-2 0,0-1 0,1 1 0,3-3 0,1 0 0,0-1 0,2-1 0,1 1 0,0-1 0,1 0 0,1-2 0,3-2 0,3-2 0,1-2 0,1 0 0,-1 0 0,1-1 0,0 0 0,-2-1 0,-1 2 0,-3-1 0,-2 3 0,-3 1 0,-3 1 0,-2 3 0,-1 1 0,-1 3 0,-2 1 0,-3 2 0,-1 2 0,-1 0 0,-2 1 0,0 2 0,-4 1 0,-3 1 0,2-1 0,-2 3 0,-2 1 0,0 1 0,-5 3 0,2-1 0,0 1 0,-1 0 0,-1-1 0,-2 2 0,-1 0 0,1 0 0,1-2 0,2 3 0,-1 0 0,-1-1 0,2 1 0,-1-2 0,2 1 0,2-1 0,3-1 0,1-1 0,3-1 0,2-2 0,5-2 0,0-3 0,3-2 0,1-2 0,0-2 0,0 1 0,1-3 0,0 0 0,-1 0 0,2-2 0,-2 0 0,1-1 0,2-3 0,-2 0 0,4-2 0,-1-1 0,-1-3 0,2 0 0,2-2 0,0-1 0,0 2 0,-3-3 0,2 3 0,-1 0 0,0 0 0,-3 1 0,-4 4 0,0 3 0,-2 3 0,-2-1 0,-2 4 0,1 2 0,-1 1 0,0 4 0,-4-2 0,-1 6 0,-1 1 0,2-1 0,-2 2 0,-1 0 0,-1 0 0,0 4 0,-1-1 0,1 1 0,0 0 0,-1 1 0,1 3 0,1-1 0,1-1 0,0 1 0,-3-1 0,1 1 0,0 1 0,1-3 0,1 0 0,0 0 0,0 0 0,1-2 0,1 1 0,0-2 0,0-4 0,5-3 0,1-4 0,3-2 0,1-3 0,-1-1 0,2-3 0,0 0 0,0-2 0,1 0 0,0-2 0,-1 0 0,0-2 0,2 0 0,-3 0 0,1-2 0,0-3 0,-2 4 0,2-5 0,-2 3 0,-1 1 0,1 0 0,-2 2 0,0 3 0,-3 3 0,1 0 0,-1 3 0,-1-1 0,0 1 0,-1 4 0,0 0 0,0 0 0,0 3 0,0 1 0,0 4 0,-2-1 0,0 4 0,0 0 0,2 3 0,-3 2 0,1 4 0,0 0 0,-1 1 0,3 2 0,-3-1 0,1-1 0,-1 1 0,1 0 0,2-2 0,-2 0 0,0-2 0,0 1 0,2-3 0,0 0 0,0-1 0,0-2 0,0-4 0,0-3 0,2-4 0,0-4 0,0-3 0,1-1 0,-1-1 0,1-1 0,1-1 0,-1-2 0,-1 1 0,2-1 0,0-1 0,-1 0 0,-1-2 0,2-2 0,-1-1 0,1 1 0,-2-3 0,2 4 0,-2 0 0,0 1 0,1 5 0,-1 2 0,-1 4 0,0 4 0,-1 3 0,0 4 0,0 3 0,0 0 0,0 2 0,0 3 0,0 2 0,0 2 0,0 4 0,-1-2 0,0 1 0,-1 0 0,0 0 0,1 1 0,-1-1 0,0 1 0,-2-3 0,2 0 0,0-1 0,-1-1 0,2-1 0,-3 1 0,1-3 0,2-1 0,-1-3 0,0-2 0,1-1 0,-1-6 0,2-1 0,-3-4 0,1-1 0,1-1 0,0-1 0,1-1 0,0-2 0,0-1 0,0-2 0,0-1 0,0 0 0,0 1 0,0-1 0,0 1 0,0-1 0,0 1 0,0 2 0,0 3 0,0 3 0,0 2 0,0 1 0,0-1 0,0 4 0,0 3 0,0 3 0,0 4 0,0 0 0,0 1 0,0 0 0,0 3 0,0 1 0,0 2 0,0 0 0,0 3 0,0-1 0,0 1 0,0-2 0,0 1 0,-1 0 0,-1 1 0,1-4 0,-3 1 0,1-4 0,-1 0 0,2 0 0,-2-1 0,2-3 0,-1-4 0,3-4 0,-2-3 0,0 0 0,0-2 0,2 0 0,0-1 0,0-3 0,0-1 0,0-1 0,0-1 0,0-1 0,0 0 0,0-3 0,0 2 0,0 0 0,1-2 0,0 2 0,1-1 0,0 2 0,1 2 0,-1 3 0,0 1 0,1 2 0,-3 4 0,3 0 0,-3 6 0,0 4 0,0 3 0,0 2 0,0 1 0,0 2 0,0 2 0,0 0 0,0-1 0,0 1 0,0-1 0,0-1 0,0 1 0,-2 0 0,0-2 0,-2 0 0,2-1 0,0-1 0,1-2 0,-1 0 0,0-4 0,0-2 0,2-2 0,-1-4 0,-1-3 0,2 0 0,-3-2 0,1 1 0,-1-1 0,1 1 0,2-1 0,0-1 0,0 0 0,0-3 0,0 2 0,0-1 0,0-2 0,0 1 0,1 0 0,0 3 0,2 0 0,-1 2 0,0 0 0,0-1 0,1 4 0,-1 0 0,-1 4 0,1 3 0,-2 3 0,0 2 0,0 4 0,0 3 0,0-1 0,0 1 0,0 0 0,0-2 0,-2 2 0,0 0 0,-2-2 0,1 1 0,0-1 0,-2-1 0,1 0 0,0 1 0,-1 1 0,-1-3 0,-3 1 0,1-3 0,-1 2 0,0 1 0,0 0 0,-3 0 0,2 0 0,-2 0 0,0 0 0,-1 1 0,1 1 0,2 0 0,-2-4 0,3 0 0,0 0 0,-1 1 0,2-2 0,1-1 0,1-2 0,0-1 0,1-2 0,1 1 0,0-4 0,-1 2 0,1-3 0,3 0 0,-2-3 0,3 0 0,0-4 0,0 1 0,0-1 0,0 1 0,1 0 0,1-1 0,1 1 0,2-1 0,0-1 0,2-1 0,-1 1 0,3 1 0,-1-1 0,0-1 0,0 0 0,2 1 0,0-1 0,0 2 0,1-3 0,1 1 0,1 0 0,0 0 0,-2-2 0,-1 2 0,1 1 0,-1-1 0,1 1 0,-1 0 0,-1 1 0,0 0 0,0 2 0,-3 0 0,-1 0 0,-1 0 0,-2 3 0,2-1 0,-2 2 0,0-1 0,-2 1 0,-2-1 0,1 2 0,-1 2 0,1 0 0,0 2 0,-1 1 0,-1 3 0,-2 0 0,1 1 0,-1 0 0,-1-1 0,0 3 0,0 0 0,-1 1 0,-2 1 0,-2 0 0,0 0 0,0 2 0,-2-1 0,1 1 0,-2 0 0,0 0 0,-2 2 0,1-2 0,1 0 0,0 1 0,1-2 0,-2 1 0,0-3 0,-2-1 0,3 1 0,-1-3 0,1 1 0,-1 1 0,1 1 0,-1-2 0,2 0 0,0-1 0,2-2 0,1 2 0,0 0 0,0-1 0,3 1 0,-2-3 0,2 0 0,0-2 0,-1 2 0,-1-2 0,2 1 0,-1-1 0,1 2 0,-1-2 0,-2 0 0,0 0 0,-2 1 0,1 0 0,-1 0 0,-1 0 0,0-1 0,0 2 0,1 1 0,2-1 0,-2 0 0,3 0 0,0-1 0,-1-1 0,2-1 0,1 1 0,1 1 0,0-2 0,-1 0 0,1-1 0,-1 0 0,1 1 0,0-2 0,-1 2 0,1 0 0,-1 0 0,1 0 0,-1 0 0,1-2 0,-3 3 0,1 0 0,0 0 0,1 0 0,1-2 0,1 2 0,1-1 0,3-1 0,-2-2 0,3 0 0,3 0 0,1 0 0,2-3 0,0-1 0,0 0 0,1 0 0,-1 0 0,1-3 0,1 0 0,1-2 0,2 2 0,0-2 0,1 1 0,1-1 0,0-2 0,2 2 0,0-1 0,2-1 0,2-1 0,2-1 0,0 1 0,-1 1 0,-1-1 0,1 1 0,0 0 0,-1 0 0,1 1 0,-5 2 0,-1 0 0,0 0 0,0 1 0,0 0 0,-2-1 0,0 2 0,-2-2 0,1 3 0,-1-1 0,0-1 0,0 0 0,-3 3 0,0 0 0,-1-1 0,2 2 0,-4-1 0,2 1 0,-2 1 0,1-1 0,-4 1 0,2 2 0,-3 0 0,-3 0 0,0 2 0,-4 1 0,1 1 0,-1 1 0,-2 1 0,-2 0 0,-2 0 0,-1 1 0,-1 2 0,-1 1 0,-1 1 0,1-1 0,-4 3 0,-3 2 0,0 0 0,-1 1 0,1 0 0,-1 1 0,1-2 0,1-2 0,2 0 0,3 0 0,1-1 0,0-1 0,3 0 0,-2-2 0,1-2 0,1 1 0,3-2 0,-1 0 0,0 1 0,-2-1 0,3 1 0,-1-1 0,0 0 0,1 1 0,-1-1 0,2 1 0,2-1 0,-1 0 0,3-1 0,0-1 0,1 1 0,0-1 0,-1-1 0,1 1 0,2-1 0,-1-1 0,1 1 0,0-1 0,-2 0 0,2 2 0,-3-2 0,0 3 0,2-4 0,-1 2 0,1 0 0,1-2 0,-1 3 0,2-2 0,-3 1 0,2-1 0,-1 0 0,1 2 0,1-2 0,-1 3 0,1-3 0,1 2 0,-1-3 0,0 2 0,-1 0 0,-1-1 0,1 2 0,0-2 0,-2 2 0,-1-2 0,2 3 0,-2-3 0,3 2 0,-2-2 0,0 3 0,-3-1 0,3-1 0,0 0 0,1-1 0,-1 0 0,2 1 0,-2-1 0,-1 0 0,1 2 0,0-2 0,2 3 0,-2-3 0,2 0 0,-1-2 0,3 0 0,0-3 0,0-1 0,0-2 0,2 0 0,1-1 0,1 1 0,-3-1 0,1 1 0,-1 0 0,1-1 0,0 1 0,0-1 0,1 1 0,-1-1 0,-1 1 0,2 0 0,-1-1 0,0 2 0,1 0 0,-2 0 0,2 0 0,0 0 0,-1-2 0,3 1 0,-1 1 0,-1 1 0,2 2 0,-2-2 0,1-1 0,2 1 0,-2 0 0,2-1 0,-2 2 0,0 0 0,1 0 0,1 1 0,0-3 0,1 1 0,-1 1 0,1-1 0,-2 1 0,0 0 0,0 0 0,-1 0 0,2 1 0,1-1 0,-1-1 0,0 1 0,1 1 0,-1-1 0,-2 0 0,2 1 0,-2-2 0,2 1 0,0-1 0,0 2 0,1-2 0,-1-1 0,1 2 0,-1-3 0,0 2 0,2-1 0,0 0 0,-1 0 0,2 0 0,-2 1 0,-1-1 0,1 0 0,-1 0 0,1 0 0,-1 1 0,0-1 0,1 2 0,-1 0 0,1-2 0,-1 1 0,0 0 0,1 1 0,-1-1 0,-1 2 0,-1-2 0,1 0 0,1 0 0,-1 1 0,0 0 0,0 0 0,0-1 0,0-1 0,2 2 0,-1 0 0,0 1 0,1-2 0,-1 1 0,1-1 0,-2 2 0,0-2 0,0 1 0,0-1 0,0 2 0,2-2 0,-2 1 0,0-1 0,0 3 0,-1-2 0,0 1 0,1 0 0,-1-3 0,2 1 0,1 1 0,-1-2 0,0 2 0,1-1 0,-1 2 0,1-1 0,-1-1 0,1 0 0,-1 2 0,0-1 0,1 0 0,-1-1 0,1 1 0,-1-1 0,0 2 0,-1-1 0,-1-1 0,1 0 0,1 1 0,-1-2 0,0 1 0,0 1 0,-1-1 0,2 1 0,1 0 0,-1-2 0,0 1 0,-1 1 0,-1-1 0,1 0 0,0 2 0,0-1 0,-1 0 0,1-1 0,0 1 0,0-1 0,0 2 0,-1-2 0,0 0 0,0 0 0,1-2 0,1 3 0,1-1 0,-3-2 0,0 3 0,0-1 0,0-1 0,1 3 0,-2-1 0,0-1 0,2 1 0,-1 1 0,-1-1 0,0 0 0,2 1 0,0-3 0,0 0 0,0 3 0,-2-2 0,1 0 0,-1 0 0,-1-1 0,2 2 0,0 0 0,-1-2 0,-1 0 0,3 0 0,-1 0 0,-1 0 0,3 0 0,-2-2 0,2 1 0,-2 0 0,0 1 0,-1 1 0,1-1 0,-2 1 0,2 0 0,-1 0 0,1 0 0,-3-1 0,2 1 0,-1 0 0,0-1 0,1 3 0,-1-2 0,0-1 0,0 1 0,-2 0 0,2 2 0,0-2 0,1-1 0,-1-1 0,0 0 0,2-1 0,-2 3 0,2 0 0,-2-1 0,1-1 0,-1 0 0,0-1 0,1 1 0,0-1 0,-1 3 0,-1 0 0,1-1 0,-1-1 0,2 0 0,0 2 0,-3-2 0,3 2 0,0-2 0,-2 2 0,1 0 0,-1 0 0,2 0 0,-3-2 0,3 3 0,-1-1 0,0-1 0,0 1 0,-1-2 0,1 2 0,-1-2 0,1 2 0,-1-2 0,1 2 0,0 0 0,0-1 0,-1-1 0,1 0 0,-1-1 0,1 1 0,-1-1 0,-1 1 0,0 0 0,0-1 0,0 1 0,0-1 0,0 3 0,0 0 0,0-1 0,0-1 0,0 0 0,0-1 0,0 1 0,0-1 0,0 1 0,0 0 0,0-1 0,0 1 0,0-1 0,0 3 0,0 0 0,0-1 0,0-1 0,2 0 0,0-1 0,-1 1 0,0-1 0,-1 1 0,0 0 0,0 1 0,0 1 0,0-1 0,0-1 0,0 0 0,0 0 0,0-1 0,0 1 0,0-1 0,0 1 0,0-1 0,0 1 0,0 0 0,0-1 0,0 1 0,0-1 0,0 1 0,0 0 0,0-1 0,0 1 0,0-1 0,0 1 0,0 0 0,0-1 0,0 1 0,0-1 0,0 3 0,0 0 0,0-1 0,0-1 0,-2 0 0,0-1 1,0 1 0,0-1 1,-1 1-1,1 0 2,-1-1 1,2 3-1,-3 0 1,1-1-1,-1-1 1,3-1 0,-2 2 0,1 0 1,0 1 1,-2-1-1,1-1 0,-1-1 0,3 1 0,-2 0-1,0-1 1,2 3-1,-2 0-1,1-1 1,0-1 0,-1 0-2,0-1 0,-2 3 1,3 0-1,-1 1 0,0-1 0,-1 0 1,1-2-1,-1 2 1,2-2-3,-2 2 1,2 0 0,0 1 0,-1-1 0,1 1 1,-1 1-1,1-3 0,1 3 0,-3-1 0,-1 0 0,1-2 0,0 3 0,-1-2 0,1 3 0,0-2 0,-1 0 1,1 1 0,0-1-1,-1 0 0,2-1 1,-1 1-1,0 0 1,1 0 0,1 0 1,-3 2-2,0-1 1,2-2 0,-1 1 0,-1 1 0,2-1 1,-1 3 0,3-3 5,-1 0-4,-3 2 0,3-4 4,-2 3-1,2 0-7,0 2 0,-1 3 0,-1 0 0</inkml:trace>
  <inkml:trace contextRef="#ctx0" brushRef="#br0" timeOffset="2395">398 225 9856,'4'0'0,"-2"-3"0,1 2 0,-2-2 0,2 3 0,-3 0 0,-2 0 0,0-3 0,-1 3 0,3-6 0,0 2 0,0 0 0,1 0 0,1-1 0,1-1 0,2 0 0,-1-1 0,1 1 0,0 0 0,1-1 0,0 1 0,1-1 0,1 1 0,-2 0 0,1-1 0,-1 1 0,3-1 0,-1 1 0,0-1 0,-1 1 0,0 2 0,-1-1 0,0 0 0,1 2 0,-1-1 0,1 1 0,-1-1 0,-2 3 0,1-1 0,0 1 0,0-1 0,2 0 0,-2 0 0,0-1 0,0 2 0,0-2 0,0 1 0,2 0 0,-1-2 0,1 1 0,-1 1 0,0-1 0,1 2 0,-1-3 0,1 2 0,-3-1 0,0 3 0,1 0 0,1 0 0,0 0 0,1-2 0,-3 1 0,0-1 0,1 1 0,1 1 0,0 0 0,1 0 0,-1 0 0,1 0 0,-1-1 0,0 0 0,1-1 0,-1 0 0,1 2 0,-1-1 0,1-1 0,-1 1 0,0-1 0,1 1 0,-1 1 0,1 0 0,-1 0 0,0 0 0,1 0 0,-1 0 0,1 0 0,-1 0 0,1 1 0,2 1 0,-4-1 0,1 1 0,0-1 0,0-1 0,0 0 0,0 0 0,1 2 0,-1-1 0,1 1 0,-1-1 0,0 1 0,1 0 0,-1 0 0,-1 1 0,-1-1 0,1 2 0,1-2 0,0 2 0,0 1-1,1 1 0,-1 1 0,1-1 1,-3 0 0,-1-1 0,1-1 0,0 1 0,-2-2 0,1 2 0,0 0 0,2 0 0,-1 2 0,-1-1 0,1-1 0,-3-1 0,2 0 0,1 0 0,-2 1 0,1 0-1,0 0 1,1 2 0,-1-1 0,-1 0-2,1-2 0,-3 2 1,3-2-3,0 2 1,-2 0-1,3 1 0,-1-1 0,0 0 0,-2-1 1,1-1-4,0 1 1,1 1-1,-1 0-1,2 1 1,-3-1-1,2 0 1,0 1 1,-2-1 0,2 1 0,-1-1-3,0 0 0,1 1 1,-2-1 2,1 1 0,0-1 0,-1 1 0,1-1 1,0 0 1,0 1-1,-2-1 1,1 1 0,1-1 1,-2 0 0,3 1-1,-3-1 1,0 1 1,2-1 0,1 0 0,-2 1-1,0-1 1,-1 1 0,0-1 0,0 1-1,0-1 1,0 3-1,0-1 1,0 0-2,0-1 1,0-1 0,0 1 0,0-1-2,0 1 1,0 0 0,0 1 0,2 0-1,0 0 0,0-1 0,-2 0 0,0-1-1,0 0 0,0 1 1,0-1-1,0 1 0,0-1 1,0 1 0,0 1 0,0 1 0,0-2 1,0 1-1,0-2 1,-1 0-2,-1 1 1,2 1 2,-3 1 0,3-1 1,0-1 0,-1-1 0,0 1 1,-2 1-2,2 1 1,0-1 0,1-1 0,-2 0-1,0 1 1,-1 0 0,2 0-1,-1-1 0,0 0 0,-1 0 0,1 1 1,0 0-2,-1 0 1,2-1-1,-1 0 1,-1 0-2,-2 1 1,2 0 0,-1 2 0,1-1-1,-1-1 1,2 1-1,-2 0 1,0-1 0,0-1 0,-1-1 0,2 1 0,0-1 1,0 1 0,-1-1 0,1 0 0,0 1-1,1-1 1,-3 1 0,1-1 1,1 1 1,-2-3-1,2 0 1,0 1-1,0 1 1,-2 0-1,1 1 1,0-1-1,0 0 1,2 1-1,-3-1 1,1 1-2,1-1 1,-1 0 0,2 1 0,-2-1 0,1 1 0,0-2 1,1 0-2,0 0 0,-3-1 1,3 2-1,-2 1 1,0-1 0,0 1 0,1-1 0,0 0 0,2 0 0,-3-1 0,1-1-1,-1 1 1,3 1 0,-2 0-1,1-1 0,0-1 1,-3 0 0,3 3 0,0-1-1,-1 1 1,2-2 0,-3 0 0,2 0 0,0 0 0,-1 0 0,0 1 0,1-1 0,-1-1 1,-2 0 0,1 3 0,0-1 0,0 1 0,0-1 0,-1 1 0,1-1 0,2 0 0,-3 1 1,0-1-1,0 1 0,1-1 1,-2 0-1,2 1 1,-1-1-1,1 1 0,-2-2 1,3 0-1,-2-1 0,1-1 0,0 1 0,-3-1 1,1 0-1,0 0 0,-1 1 0,1-1 0,-1 0 0,1-1 0,-1 3 0,1-1-1,0 0 1,-1 1 0,1-3 0,-1 2 0,1 0 0,0 1 0,-1-2-1,1 0 1,-1 2 0,1-1-1,-1-1 0,1 1 1,0-3-2,-1 1 1,1 2 0,-1-1 1,3-1-1,1-2-2,0 3 1,1-3-1,2 3 2,0-3 0,2 0 1,3-1 0,0-1 1,0 1 0,-1-3 0,1 1 0,1-1 0,0 2 0,0-2 0,1-1 0,-1-1 0,3 0 0,-1 1 0,1 0 0,0-2 0,-1 1 0,3-3 0,0-1 0,1 0 0,1-2 0,0-1 0,0-1 0,2-1 0,-1 1 0,1-2 0,-2 0 0,0 2 0,0 0 0,0 1 0,0-2 0,0 0 0,-3 0 0,0 2 0,0-1 0,-3-1 0,3-3 0,-2 3 0,0-1 0,-1 0 0,0 1 0,-1 0 0,3-2 0,1-2 0</inkml:trace>
  <inkml:trace contextRef="#ctx0" brushRef="#br0" timeOffset="4132">732 84 9916,'0'-5'-6,"0"1"0,0 2 6,0-2 0,0-1 0,0-1 0,0 2 0,2 2 0,3-1 0,0 1 0,2-1 0,0 2 0,2-2 0,4 0 0,3 1 0,6 0 0,2 1 0,3-2 0,2 3 0,1-2 0,0 1 0,-2 1 0,-3 0 0,-4 0 0,-4 0-11,-2 0 0,-4 1-1,-2 1 0,-6-2 0,-3 3 4,-3-3 1,-4 2-1,-1 1 1,-3-2 1,-1 0 1,-1-1 0,0 0 0,0 0 1,1 0 1,-4 0-1,0 0 1,-2 0 1,1 0 0,0 0 0,-1 0 0,0 0 1,1 0 0,-2 0 0,-2-1 1,2 0-1,1-2 1,4 1 0,-1 2 0,4 0 0,2 0 0,2 0 0,4 0 0,3-3 0,3 3 0,4-2 0,-1 1 0,0 1 0,1 0 0,-1 0 0,1 0 0,0 0 0,1 0 0,0 0 0,0 0 0,1 0 0,1 0 0,0 0 0,1 0 0,-1 0 0,1 0 0,-1 0 0,0 0 0,2 0 0,-2 0 0,1 0 0,0 0 0,-3 2 0,0 0 0,-1 0 0,0 1 0,-4-1 0,0 1 0,0 0 0,-3 1 0,0-2 0,-4 0 0,-4 1 0,-3-1 0,-1-1 0,-1 0 0,0-1 0,1 0 0,-2 0 0,-1 0 0,1 0 0,0 0 0,0 0 0,1 0 0,0-1 0,1 0 0,1-2 0,0-1 0,4 2 0,0-1 0,3-1 0,1 1 0,1 0 0,2 0 0,2 0 0,3-1 0,3 2 0,3 0 0,1 1 0,2 1 0,0-2 0,1 0 0,-1 1 0,2 0 0,-1 1 0,2 1 0,1 1 0,-2-1 0,1 4 0,1 0 0,1 0 0,-2 4 0,-1 0 0,0 0 0,-2 1 0,2 1 0,-2-1 0,-2 1 0,-3-1 0,-2-2 0,-3 2 0,-2-2 0,-1 1 0,-1-3 0,0-2 0,-1 1 0,-1-2 0,1 2 0,-4-3 0,0 0-1,0-2 0,-2 0 0,0 0 0,-2 0-2,-1 0 0,0 0 0,0 0 0,0 0 0,0 0 1,-1-2-1,-1-2 1,1 0 1,0-1 0,2 1 0,-1-3 0,0-1 1,0 0 0,3-2 0,-1 3 0,2-3 0,2 0 0,0 0 0,0-1 0,2 1 0,1 1 0,1 0 0,0 3 0,3 0 0,1 2 0,2 2 0,0 1 0,2 2 0,-1 1 0,2 2 0,2 2 0,0 0 0,0 1 0,0 2 0,1-1 0,-1 2 0,0 2 0,0 0 0,3 1 0,-3 0 0,0 1 0,1 1 0,-2 3 0,-1-3 0,-1-1-1,-2-1 1,1 0 0,-5-1 0,0-1-8,-1-3 0,-1 2-22,0-2 22,0-2 0,-3-4 0,1-3 0,-2-2 1,-1-1 0,-1 0 0,0-2 1,0-1 1,-1 1 0,-1-1 0,-1-2 1,0-1 1,0 0 1,2-1 0,-1 1 0,0 1 2,2-3 0,0 0 0,-1 0 0,1 0 0,-1 2 0,4 2 0,1-1 0,1 2 0,1 4 0,1 3 0,1 1 0,1 4 0,4-1 0,-1 2 0,1 1 0,0 2 0,1 1 0,1 3 0,1-1 0,0 1 0,1 0 0,-1 1 0,-1 1 0,1-2 0,-2 3 0,0-1 0,0 0 0,-3-1 0,-2-3 0,0-1 0,-1 0 0,-2-2 0,0-1-1,0-4 1,0 0-4,-2-3 1,0-2 0,-1-1-1,-1 0-1,0 0 0,1-2 0,-2 2-1,1-1 0,2-1 1,-3 3 0,4 1 3,-1 3 0,4-1 0,2 4 0,2 2-1,0 0 1,1 4 0,-1-2 0,0 1-3,1 2 1,1 2 4,1 1 0,0 0 0,-3-2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3:29.644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7 112 9409,'0'-6'0,"0"-1"0,0 3 0,0 0 0,0-1 0,0 1 0,0 0 0,-1 2 0,-1-2 0,1 2 0,-1-3 0,1 4 0,1-3 0,0 2 0,0 1 0,0-1 0,0 2 0,0 2 0,0 0 0,1 2 0,1 1 0,0 1 0,2 1 0,-2 1 0,0 1 0,1 1 0,-2-1 0,3 1 0,-1 0 0,-2-1 0,1 1 0,-1 2 0,1-1 0,0 0 0,-1-1 0,1 0 0,0-1 0,-1-1 0,0-1 0,-1 0 0,0-3 0,0 0 0,0-3 0,0-1 0,0-3 0,0-3 0,0-1 0,0 1 0,0-1 0,0-2 0,2 2 0,0-2 0,0-1 0,-2 0 0,1 0 0,0 0 0,2 0 0,-2 0 0,0 0 0,-1-1 0,0 3 0,0 0 0,0 2 0,0 0 0,0-1 0,0 4 0,0 1 0,0 4 0,0 2 0,0 2 0,0 0 0,0 1 0,0 2 0,0 1 0,0 2 0,0-1 0,0 0 0,0 0 0,0 1 0,0 1 0,0 0 0,-1 0 0,0 0 0,-2 0 0,2 2 0,-2-1 0,1 1 0,0-2 0,-1 0 0,2 0 0,-3-1 0,1-1 0,2-3 0,0-3 0,0-1 0,-1-1 0,1-2 0,-1-3 0,2-2 0,0-2 0,0 0 0,0-1 0,0-1 0,0-2 0,0 0 0,0-1 0,0 1 0,0-1 0,0 0 0,0-1 0,0-1 0,0 0 0,0 0 0,0 0 0,-1 1 0,-1 1 0,0 0 0,1 0 0,0 2 0,1 0 0,0 2 0,0 3 0,0-1 0,0 5 0,0 0 0,0 4 0,0 4 0,0 1 0,1 2 0,0 0 0,1 1 0,1 2 0,-3 1 0,0-1 0,2 0 0,-1 1 0,1-1 0,0 1 0,0 1 0,-1-2 0,1 1 0,-1-2 0,1 0 0,-1 0 0,1 0 0,0-1 0,0-2 0,-2 2 0,3-4 0,-3 0 0,0-1 0,0-2 0,0-1 0,0-3 0,0-1 0,0-3 0,0-4 0,0 1 0,0-1 0,-2-1 0,0-1 0,1-1 0,-1 1 0,1-1 0,-1-1 0,0 1 0,-1-2 0,1 4 0,1 0 0,0 1 0,0 1 0,0-1 0,-1 1 0,0 2 0,2 2 0,0 4 0,0 2 0,0 2 0,2 1 0,3 1 0,0 1 0,2 3 0,0 0 0,1 2 0,0 0 0,3 0 0,-1-1 0,1 0 0,3 2 0,1-1 0,0 1 0,1-2 0,1 0 0,1 0 0,-1-1 0,-1-1-1,-1-3 1,-1-1 0,-2 0 0,0-1-6,-1-2 0,1-1-10,-4-3 12,1 0 0,-6-1 0,-3-1 0,-4-2 0,-2-2 1,0-1-1,-1 1 1,1 0 0,0-1 0,-4-1 1,0-2-1,-2 1 1,-1 0 0,-1 0 0,0 1 1,-1-2 0,1 0 0,-2 3 1,1-2-1,1 2 1,0 1 0,1-1 0,1 1 0,2 2 0,1 2 0,3 1 0,1-2 0,3 3 0,2 0 0,2 1 0,1 3 0,2-1 0,2 1 0,4 0 0,0 3 0,1-1 0,1 0 0,0 1 0,1-1 0,2 1 0,1-1 0,0 1 0,2 1 0,0 1 0,0-2 0,1 0 0,-1-2 0,1-1 0,1 1 0,-4-1 0,0-1 0,-3 0 0,-3-2 0,-2 0 0,-6-2 0,-3-1 0,-4-2 0,-2-1 0,-1-1 0,-1 1 0,-3-2 0,-3-1 0,-2 1 0,0 0 0,-2-1 0,2 0 0,-2-2 0,1 0 0,-2 0 0,0 1 0,0-1 0,2 1 0,-1 1 0,4 1 0,-1 1 0,2 1 0,3 1 0,3 2 0,2-2 0,0 2 0,2-1 0,3 3 0,4 0 0,2 1 0,-2 1 0,2 0 0,0 2 0,3 1 0,1 1 0,0-1 0,4 0 0,0 1 0,1 1 0,2-1 0,-1 2 0,0 0 0,2-2 0,-2 0 0,-1-1 0,0-1 0,-2 1 0,0-2 0,-4 1 0,-2-1 0,-2-1 0,-7-3 0,-6-1 0,-2-2 0,-3-2 0,-1 0 0,-2-1 0,0 0 0,-1-1 0,1 0 0,-2-2 0,1-1 0,-1-1 0,0 1 0,-2-4 0,1 1 0,0 1 0,2 1 0,1-1 0,2 3 0,2 1 0,5 3 0,2 1 0,1 0 0,3 4 0,3 0 0,2 2 0,2 0 0,1 4 0,1-1 0,3 0 0,1 2 0,1 0 0,0 2 0,0-1 0,0 3 0,-1-2 0,2 1 0,1 0 0,-1-1 0,2 2 0,0 0 0,-2 0 0,2-2 0,-1 2 0,-1 0 0,0 0 0,-1-2 0,-1 1 0,-2-3 0,-1-2 0,-4 1 0,-1-3 0,-3 1 0,-1-3 0,-3-1 0,-3-1 0,-1-2 0,-2-2 0,1-1 0,-2 1 0,-2-1 0,0-2 0,-2 1 0,0-2 0,-1 1 0,-2-1 0,2-1 0,-2-2 0,-1 0 0,0 0 0,1 3 0,0 0 0,2 0 0,0 3 0,5 2 0,2 2 0,3 1 0,3 2 0,4 0 0,-1 0 0,4 4 0,-1-1 0,2 1 0,3 0 0,1 3 0,1 0 0,0 1 0,0 0 0,3 2 0,2 0 0,1 0 0,-2 0 0,2 2 0,0-2 0,2 2 0,0-1 0,0 0 0,0-2 0,-2 0 0,-2-2 0,-4 2 0,-3-3 0,-1-1 0,-3-2 0,-2-1 0,-4-2 0,-3 1 0,-2-3 0,-2-2 0,-3 2 0,0-2 0,-3-1 0,-1-1 0,-1-1 0,-2-1 0,1 0 0,1 0 0,0-2 0,-2 0 0,0-1 0,-1 1 0,1 1 0,1-1 0,0 1 0,3 1 0,3 1 0,1 2 0,2 1 0,6 4 0,3 0 0,3 3 0,4 3 0,2 1 0,3 1 0,2 3 0,4-1 0,-1 1 0,2 0 0,0 1 0,0 0 0,1 0 0,2-1 0,1 0 0,-1 0 0,0 0 0,0-2 0,-1 1 0,1-3 0,-2 1 0,0-1 0,-1 0 0,-5-2 0,-1 0 0,-4-2 0,-2-1 0,-3-1 0,-2 2 0,-4-4 0,-2 0-1,-2-1 1,-3-3 0,-2 1 0,-1 0-2,-1 0 0,-3-1 0,-1-3 1,-1-1-1,-2 1 0,3 1 1,-1 1-1,-1-1 1,-1-2 0,-2 2 0,2-1 0,0 0 1,-2 2 0,-1 0 0,4 1 0,3 2 0,1 0 0,5 1 0,2 2 0,4 0 0,4 0 0,3 2 0,4 1 0,0 0 0,1 2 0,3 1 0,4 0 0,2 1 0,2-1 0,0 3 0,0 0 0,1 0 0,1 1 0,2 1 0,3-1 0,0 1 0,-1-1 0,4-1 0,1 1 0,0-1 0,0-1 0,-3-1 0,-5 0 0,0-2 0,-1-1 0,-4 1 0,-3-2 0,-2-2 0,-6 0 0,-6-1 0,-4-1 0,-5-1 0,-2-2-1,-3-2 1,-2-3-1,-2 1 1,-1 0-1,-1 1 0,-1 0 1,-1 0-1,0-1 1,-1 0 0,1-1 0,2 3 0,1 0 0,0 2 0,0-2 0,2 3 0,3-1 0,3 2 0,-1 1 0,4 1 0,0 0 0,4 0 0,1 2 0,6 1 0,1-2 0,2 2 0,0 0 0,1 0 0,2-1 0,1 3 0,2 0 0,2 0 0,1 2 0,1-1 0,4 0 0,1-1 0,0-1 0,4 0 0,-2 3 0,2-1 0,1-2 0,1 1 0,1-3 0,-3-1 0,-1 0 0,-1-1 0,-2 0 0,-4 0 0,-3 0 0,-6 0 0,-1 0 0,-6 0 0,-2 0 0,-4 0 0,-3-3 0,-3 0 0,-2-2 0,-1 1 0,-4 2 0,0-2 0,-2-1 0,-1 2 0,-1-2 0,1 3 0,0 0 0,0-1 0,-1 2 0,0-1 0,1 1 0,1 1 0,-1 0 0,5 0 0,-1 0 0,2 0 0,2 0 0,3 1 0,3 0 0,2 1 0,4 1 0,1-3 0,4 2 0,2 0 0,-1 1 0,1-2 0,1 2 0,0 1 0,3-2 0,1 2 0,3 0 0,4 0 0,0 2 0,2-3 0,1 1 0,3 1 0,1-3 0,1 1 0,0 1 0,2-1 0,-1-1 0,2 0 0,-4-1 0,-2 2 0,-3-3 0,-2 2 0,-4-1 0,0-1 0,-7 0 0,-2 0 0,-7-1 0,-2-1 0,-5 1 0,-2-3 0,-3 1 0,-4-1 0,0 1 0,-2-2 0,-1 1 0,-3 1 0,0-2 0,0 2 0,0-1 0,0 2 0,1-1 0,-1 1 0,2 0 0,1-1 0,0 2 0,4-1 0,1 1 0,1 1 0,2 0 0,2 0 0,3 0 0,1 0 0,3 0 0,2 0 0,4 0 0,0 3 0,2-1 0,1 1 0,1 0 0,1 1 0,1-1 0,3 1 0,1 1 0,2-2 0,1 2 0,4 0 0,1 0 0,5 0 0,0-1 0,3 0 0,1 0 0,1 1 0,3-2 0,0-1 0,-1 1 0,1-1 0,-3-2 0,-1 0 0,-1 0 0,-3 0 0,-1 0 0,-4 0 0,-2 0 0,-5 0 0,-4 0 0,-5 0 0,-3-2 0,-5 0 0,-1-3 0,-6 1 0,-1-2 0,-2 0 0,-2-1 0,-4 2 0,-1 0 0,0 0 0,-4 1 0,1-2 0,-2 1 0,-2 1 0,-2 2 0,2-2 0,-1 2 0,1 0 0,-2 1 0,2-1 0,1 0 0,0 1 0,7 0 0,1 1 0,4 0 0,2 0 0,2 1 0,4 0 0,1 1 0,5 0 0,1-2 0,3 0 0,3 0 0,1 0 0,2 0 0,2 0 0,3 0 0,3 0 0,3 1 0,1 1 0,3 0 0,1 0 0,3-2 0,2 1 0,1 1 0,6-2 0,3 3 0,1-3 0,2 0 0,1 0 0,-1 0 0,-3 0 0,-3 0 0,-5 0 0,-5 0 0,-3 0 0,-3 0 0,-2 0 0,-4-2 0,-4 0 0,-6 0 0,-8 0 0,-6-1 0,-3 0 0,-3 0 0,-1-2 0,-4 2 0,-2-2 0,-1 1 0,-2 0 0,-2 0 0,0-1 0,-3 0 0,1 0 0,-1 0 0,-1 2 0,0 0 0,-4-1 0,1 1 0,1 0 0,0 0 0,4 1 0,0 2 0,1 0 0,1 0 0,2 0 0,6 0 0,3 0 0,3 0 0,3 0 0,4 0 0,6 0 0,3 0 0,3 0 0,1 0 0,-1 2 0,1 0 0,2 0 0,2-2 0,3 0 0,2 1 0,0 0 0,2 2 0,1-1 0,2 0 0,3 1 0,1 0 0,3-1 0,3 2 0,3 0 0,2-1 0,5 1 0,2 1 0,2-2 0,0 0 0,-5 0 0,-6-2 0,-4 1 0,-4 0 0,-5-1 0,-6-1 0,-7 0 0,-8 0 0,-3 0 0,-3 0 0,-1-1 0,-2-1 0,-4-2 0,-3 1 0,-6-3 0,-1 2 0,-3-2 0,-2 0 0,-1-1 0,-3 1 0,0-1 0,0 1 0,0 2 0,-1 0 0,-1 1 0,0 2 0,-2-2 0,2 1 0,1 0 0,2 2 0,3 0 0,2 0 0,2 0 0,2 0 0,5 0 0,6 0 0,2 0 0,2 0 0,4 2 0,3 0 0,1 0 0,3-2 0,1 0 0,2 1 0,1 0 0,3 2 0,1 1 0,4-2 0,1 1 0,1 1 0,2-1 0,2 2 0,2 1 0,3 0 0,3-2 0,1 2 0,2-3 0,2 2 0,4-1 0,4-1 0,4 2 0,-1-2 0,0-1 0,1-1 0,1 1 0,-1-1 0,-2-1 0,-2 0 0,-7-1 0,-4 0 0,-4-1 0,-5-3 0,-4 3 0,-6 0 0,-3-1 0,-6 2 0,-2-3 0,-7 2 0,-4-1 0,-6 1 0,-4 0 0,-3 0 0,-4 2 0,-1 0 0,-1 0 0,-3 0 0,1 0 0,-3 0 0,-1 0 0,-1 0 0,3 0 0,0 0 0,0 0 0,0 3 0,0 0 0,1 2 0,1-1 0,0 0 0,4 3 0,4-1 0,4 0 0,5-1 0,7-1 0,3 0 0,5 0 0,3-2 0,0-1 0,4-1 0,0 2 0,2 1 0,2 0 0,1-1 0,3 2 0,1-1 0,0 1 0,4-3 0,1 2 0,1-1 0,-1 1 0,2-1 0,2-2 0,3 0 0,2 0 0,3 0 0,1 0 0,2 0 0,0 0 0,0-2 0,-2-1 0,-2-1 0,-4-1 0,-3 2 0,-4 1 0,-6-1 0,-2 1 0,-5-1 0,-5 1 0,-5 2 0,-5-3 0,-4 3 0,-4 0 0,-5-1 0,-6 0 0,-1-2 0,-3 2 0,1 0 0,-3 1 0,1 0 0,0 0 0,-1 0 0,-1 0 0,0 0 0,1 0 0,3 1 0,-1 0 0,0 2 0,3 1 0,1-2 0,5 2 0,2 1 0,2-2 0,2 2 0,2-3 0,6 2 0,5-1 0,0-1 0,5-2 0,2 0 0,1 0 0,3 2 0,0 0 0,3-1 0,1 0 0,5 0 0,0 0 0,2 1 0,2 0 0,3-1 0,2-1 0,0 0 0,2 0 0,4 0 0,2-1 0,0-1 0,-2 0 0,0-1 0,-3 2 0,-1-2 0,-1 0 0,-4 0 0,-6 0 0,-4 0 0,-3 2 0,-5-3 0,-5 3 0,-7-1 0,-5-1 0,-3 1 0,-5-2 0,-3 2 0,-4 0 0,-3 2 0,-5 0 0,1 0 0,0 0 0,0 0 0,0 0 0,0 0 0,0 0 0,1 3 0,0-1 0,4 3 0,1 0 0,2 0 0,3-2 0,4 1 0,3-1 0,3-2 0,5 3 0,5-4 0,4 2 0,2-1 0,1-1 0,1 1 0,4 0 0,2 1 0,2 1 0,4-3 0,2 0 0,4 2 0,0-1 0,4 1 0,2-1 0,1-1 0,4 0 0,5 0 0,3 0 0,1 0 0,-1-2 0,0-1 0,-2 0 0,0 0 0,-6-2 0,-1 2 0,-5-2 0,-3 1 0,-2 1 0,-2-2 0,-2 0 0,-2 0 0,-8 2 0,-2-1 0,-5 1 0,-6 0 0,-5 0 0,-3 1 0,-4 1 0,-2 0 0,-3-1 0,-1-1 0,-2 3 0,-3 0 0,-4 0 0,0 1 0,-2 1 0,2 0 0,-1-1 0,3 2 0,-2 0 0,2 0 0,3 0 0,-1 1 0,4-1 0,2 0 0,2-1 0,2 3 0,4-3 0,3 2 0,5-3 0,4 2 0,2-3 0,2 0 0,3 0 0,2 0 0,1 0 0,1 0 0,2 0 0,2 0 0,2 0 0,1 0 0,0-2 0,3-1 0,-1 0 0,2 1 0,2-3 0,0 1 0,2 1 0,0-3 0,2 2 0,-2-2 0,-2-1 0,1 0 0,-1-1 0,0 0 0,-3 0 0,-4 3 0,-1 1 0,-3 0 0,-2 0 0,-3 1 0,-1 3 0,-5 0 0,-2 0 0,-4 0 0,-2 0 0,-2 0 0,-3 0 0,-2 1 0,-2 0 0,-2 1 0,-1 1 0,-3-1 0,-1 0 0,1-1 0,1 2 0,0 0 0,1 0 0,-1 0 0,2 1 0,1-1 0,2 0 0,3-1 0,0 3 0,4-3 0,0 0 0,2 1 0,2-2 0,4 1 0,2 1 0,3-2 0,1 1 0,3-1 0,1-1 0,2 2 0,1 0 0,1 0 0,0-2 0,2 0 0,-2 0 0,0-2 0,2 0 0,-2-2 0,1 1 0,-1-1 0,1-1 0,0 0 0,2-2 0,-1 1 0,0-1 0,0 1 0,-1 0 0,2-1 0,0 1 0,-3 1 0,-1 2 0,-2-1 0,-2 1 0,1 1 0,-2-2 0,0 0 0,-2 1 0,2 1 0,-2-2 0,0 1 0,-1 2 0,0-2 0,-1 0 0,0 0 0,1-1 0,-1-1 0,1 1 0,-1-1 0,-2 1 0,1 1 0,0 0 0,0-1 0,2 1 0,-3 1 0,0-1 0,1 3 0,-1-3 0,0 3 0,-2 0 0,0 0 0,-1-2 0,1 0 0,0-3 0,2 3 0,0-3 0,3 1 0,-4 0 0,0 0 0,0-1 0,-2 2 0,2-1 0,-1 0 0,0 1 0,1-1 0,-1-3 0,-2 1 0,3-1 0,0 4 0,-2-3 0,2 5 0,-3-1 0,0 2 0,0 2 0,0 2 0,0 2 0,0 1 0,0-1 0,0 1 0,0-1 0,0 0 0,0 1 0,-1-1 0,0 1 0,-2 2 0,1-4 0,2 1 0,0 0 0,0 0 0,0 0 0,0-2 0,0-2 0,0-4 0,0-3 0,0 0 0,0-2 0,0 0 0,0-1 0,0 0 0,0-4 0,0 2 0,0 0 0,0-1 0,0 1 0,0-1 0,0 1 0,0 0 0,0 0 0,1 0 0,0 1 0,2 0 0,-1 0 0,-2 3 0,2 0 0,0-1 0,0 1 0,-2-1 0,3 1 0,-2 2 0,2 1 0,-3 6 0,0 2 0,0 0 0,0 2 0,0-1 0,0 1 0,0 0 0,0 1 0,0-1 0,0 3 0,-1-2 0,-1 1 0,1 0 0,-1-1 0,1 0 0,1 0 0,0-1 0,0 0 0,-1-1 0,-1 1 0,2-1 0,-3 0 0,0 1 0,1-3 0,-2 0 0,-1-1 0,0-1 0,-3-2 0,0 0 0,-3 3 0,-1-3 0,-2 3 0,0-1 0,-1 0 0,-5 3 0,0-1 0,-2 0 0,-2 0 0,-1 1 0,-1 1 0,-1 1 0,-3-1 0,3 0 0,-5 1 0,3-1 0,2 1 0,0-1 0,1 0 0,2 0 0,3-2 0,4 1 0,-1-2 0,1 0 0,2 0 0,0 0 0,3-2 0,0 1 0,1 0 0,1-1 0,-2-1 0,0 0 0,2 0 0,2 0 0,-2 0 0,2 0 0,-1 0 0,1 0 0,1 0 0,1 0 0,2 0 0,-1 0 0,5 0 0,0 0 0,3 0 0,3 0 0,3 0 0,1 0 0,1 0 0,0 0 0,-1 0 0,4 0 0,0 0 0,1 0 0,3 0 0,-1 0 0,1 0 0,2 0 0,2 0 0,1 0 0,2-1 0,1-1 0,2 0 0,0-2 0,1-1 0,2-1 0,-2 0 0,-2-1 0,0 1 0,-2 0 0,-1-1 0,-1-1 0,-1-2 0,-1 0 0,-3 3 0,-2-3 0,-3 2 0,-1-1 0,-1 1 0,0 1 0,-3 2 0,-1 0 0,0 0 0,-1 1 0,1 0 0,-4-1 0,0 4 0,-3-2 0,-1 3 0,-1 0 0,-2 0 0,-2 0 0,-1 1 0,-1 0 0,-1 2 0,-1 1 0,-1 0 0,-2 2 0,-1 1 0,-1-1 0,-1 1 0,1-1 0,-2 0 0,-2 1 0,2-1 0,-2 1 0,-2 1 0,-1 1 0,0 0 0,-3-1 0,-1 0 0,-1 0 0,-1-1 0,-1 0 0,0-1 0,-1 1 0,-1-2 0,0 0 0,2 0 0,1 0 0,-4-2 0,2 1 0,-2-1 0,3 1 0,3-1 0,1 2 0,3-1 0,-1-1 0,7-1 0,4-2 0,2 0 0,1 0 0,3 0 0,0-3 0,1 2 0,1-4 0,3 4 0,-2-2 0,6 3 0,1 0 0,2 0 0,3 0 0,2 0 0,3 0 0,1-1 0,2-1 0,1 2 0,2-3 0,2 1 0,1 0 0,1-3 0,1 2 0,2 0 0,1-2 0,-1 1 0,2 0 0,-1 0 0,0 0 0,-5-2 0,-2 3 0,-3-1 0,-4-1 0,-3 4 0,-7-2 0,-6 3 0,-4 0 0,-3 0 0,-1 0 0,-5 0 0,-1 0 0,-3 0 0,1 2 0,-5 0 0,0 0 0,1-2 0,-2 3 0,-2-1 0,0-1 0,-2 0 0,1 0 0,-2 0 0,0 1 0,-1 0 0,3-2 0,0 1 0,1 0 0,2 2 0,4-1 0,5-2 0,1 3 0,6-3 0,8 3 0,4-3 0,2 0 0,0 0 0,0 0 0,1 0 0,0 0 0,1 0 0,2 0 0,2 0 0,0 0 0,4 0 0,1 0 0,-1 0 0,2 0 0,3 0 0,1 0 0,1 0 0,0-2 0,3-1 0,0 0 0,2 0 0,-2 1 0,0 0 0,-3 0 0,0 1 0,-5-2 0,-3 1 0,-1 0 0,-7 1 0,-4 1 0,-8 0 0,-1 0 0,-3 0 0,-1 0 0,-3-2 0,-1 0 0,-1 1 0,-3 0 0,0 1 0,-2 0 0,-1 0 0,-4 0 0,2 0 0,-1 0 0,0 0 0,-1 1 0,1 0 0,-2 2 0,1 1 0,3-2 0,7 1 0,3 1 0,4-1 0,1-1 0,7 0 0,3 1 0,6-1 0,1 0 0,2 1 0,2-2 0,2 1 0,0-1 0,2-1 0,0 0 0,2 0 0,-1 0 0,0 0 0,3 0 0,0-1 0,0-1 0,3 0 0,0-3 0,1 2 0,2-2 0,2 1 0,0 0 0,1-3 0,-2 1 0,0 0 0,1-1 0,-2 0 0,1 0 0,-1 1 0,-2-2 0,-3 3 0,-1 0 0,-2-2 0,-3 1 0,-2-1 0,-1 2 0,-1 1 0,-3-2 0,-2 2 0,-1-2 0,0 0 0,-1 1 0,-2 1 0,2 0 0,-6 0 0,3 1 0,-4 3 0,-1 0 0,-2 0 0,-4 0 0,0 0 0,-1 1 0,3 0 0,-1 2 0,1 1 0,-3-2 0,1 1 0,0 1 0,1 0 0,0-2 0,2 2 0,0 0 0,0 0 0,2-1 0,-1 0 0,1 1 0,3-1 0,3 2 0,1-4 0,4 1 0,2-2 0,0-2 0,2 1 0,-2-3 0,1 1 0,0-1 0,-1 0 0,0-3 0,0 1 0,-1-1 0,-2-1 0,2-1 0,0 1 0,-1 1 0,1 1 0,-3 0 0,-1-1 0,-1 1 0,0-1 0,2 1 0,-2-1 0,0 4 0,-2 1 0,-1 1 0,2 1 0,-6 3 0,-2 1 0,2 0 0,-1 0 0,1 1 0,-1 1 0,1 0 0,-2 1 0,0-1 0,2 0 0,-2 1 0,0-1 0,4 1 0,-2-5 0,4-1 0,0-3 0,1-2 0,3 2 0,-1-2 0,0-1 0,1-1 0,-2-2 0,2-1 0,-1 1 0,1-2 0,-1 3 0,0-1 0,-1 1 0,1 0 0,-2 1 0,1-1 0,0 1 0,0 0 0,-1 2 0,-1 1 0,2 6 0,-3 2 0,0 2 0,0 2 0,-2-1 0,-1-1 0,1-1 0,-1 0 0,2 1 0,-2-1 0,0 1 0,1-1 0,1-2 0,-1 1 0,0 0 0,0-2 0,2-1 0,0-7 0,0-1 0,0-1 0,1 0 0,0 0 0,1 0 0,0-1 0,1 0 0,0-3 0,-1 0 0,1 1 0,0-1 0,-2 2 0,2-1 0,-2 1 0,2 1 0,-1 1 0,-1 1 0,0-1 0,-1 1 0,0 2 0,1 4 0,1 5 0,-1 0 0,1 3 0,-1-1 0,1 2 0,-1-1 0,1 0 0,-1-1 0,-1 2 0,2 0 0,0-3 0,0 0 0,-2 1 0,0-1 0,0 1 0,0-1 0,0-2 0,0 1 0,0-4 0,0 1 0,1-4 0,1-2 0,-1-2 0,1 0 0,-1-2 0,-1 0 0,2-1 0,0-3 0,0 2 0,1-2 0,-2 0 0,2-1 0,-1-2 0,0 0 0,1 0 0,-2 3 0,1-1 0,0 3 0,-2-2 0,0 4 0,0 0 0,0 1 0,0 3 0,0 1 0,0 4 0,0 1 0,0 3 0,0 0 0,0 2 0,0 0 0,0 1 0,0 0 0,0 3 0,-2-2 0,0 1 0,1 1 0,-2 2 0,1-1 0,0-1 0,-1 0 0,2-1 0,-2 1 0,1-1 0,0-1 0,0 2 0,2-2 0,0-2 0,-3 1 0,2-5 0,-2-3 0,3-4 0,0-2 0,0 0 0,0-3 0,0 0 0,0-1 0,0-1 0,3-1 0,-1 1 0,-1 0 0,0 0 0,-1-1 0,0 2 0,0 1 0,0 2 0,2-2 0,0 1 0,0-1 0,-2 6 0,0 3 0,0 3 0,0 4 0,0-1 0,0 3 0,0 0 0,0 0 0,0 0 0,0 2 0,0-2 0,0 1 0,-3-1 0,3 2 0,-3-1 0,1 1 0,0 0 0,-1-3 0,1 3 0,0 0 0,1 1 0,-2-1 0,0-1 0,0 0 0,0 0 0,0-1 0,2 1 0,-1-1 0,0-1 0,0 1 0,-1 0 0,-1-2 0,-1 0 0,2 0 0,-2-1 0,0 1 0,0-1 0,-2 1 0,1-2 0,-1 0 0,-2 0 0,1-2 0,-2 2 0,-1-1 0,1-2 0,-2 3 0,1-1 0,-1 0 0,-1 1 0,1-2 0,1 1 0,0-1 0,0 0 0,-1-1 0,1 1 0,1 1 0,1-1 0,-2-1 0,2 0 0,1-1 0,-1-1 0,1 2 0,-1 0 0,1-1 0,-1 0 0,0-1 0,3 0 0,0 0 0,-1 0 0,4 0 0,1 0 0,4 0 0,1 0 0,4 0 0,-1 0 0,0-2 0,1-1 0,-1 0 0,1 0 0,1 0 0,1 1 0,-1-1 0,2-1 0,-3 1 0,3 1 0,0-1 0,0 0 0,-1-1 0,2-1 0,0 2 0,1 0 0,0-2 0,0 1 0,1 0 0,0 0 0,-1 2 0,-1-2 0,0 0 0,1 1 0,0 1 0,0-2 0,-2 1 0,-1-1 0,0 3 0,-3-2 0,0 2 0,-2-1 0,2 1 0,-6-2 0,3 3 0,-6 0 0,2 0 0,-3 0 0,-1 0 0,1 0 0,0 0 0,-1 1 0,-1 1 0,-1-1 0,-1 2 0,-1-1 0,-1 0 0,2 2 0,-3-1 0,-1 0 0,0 0 0,2 2 0,-2-2 0,-1 2 0,-1-1 0,-2 0 0,1 3 0,-2-2 0,-1 0 0,-1 0 0,-1-1 0,1-1 0,0 0 0,-3 0 0,1 1 0,1-1 0,2-1 0,1 1 0,1 0 0,0 0 0,0 0 0,2 2 0,1-2 0,2 1 0,0-2 0,1 1 0,0-1 0,0 0 0,1 1 0,1-2 0,-2 1 0,-1-1 0,1-1 0,-2 0 0,1 2 0,-1 0 0,-1-1 0,-2 0 0,0-1 0,-1 0 0,0 0 0,-1 2 0,1 0 0,0 0 0,-2-2 0,2 3 0,-1-1 0,1 0 0,0 1 0,-1-2 0,-1 3 0,2-1 0,0-2 0,-1 0 0,-1 1 0,0 0 0,-1-1 0,-1 0 0,1-1 0,0 0 0,0 0 0,-1 0 0,0 0 0,0 0 0,-2 0 0,-1 0 0,0 0 0,0 0 0,-2 0 0,-1 0 0,3 0 0,0 1 0,2 1 0,0-1 0,1 1 0,2-1 0,1-1 0,0-1 0,0-1 0,-1 0 0,1 1 0,-2-3 0,3 1 0,-4-4 0</inkml:trace>
  <inkml:trace contextRef="#ctx0" brushRef="#br0" timeOffset="999">231 420 9419,'0'-3'0,"0"0"0,1 3 0,1 0 0,2 0 0,2 3 0,1-2 0,0 3 0,1 1 0,3 1 0,1-1 0,1 1 0,0 1 0,2 0 0,2 0 0,2-1 0,1 1 0,1-1 0,0 1 0,3-1 0,0 1 0,1-1 0,0 0 0,-1-1 0,-1-2 0,-1 0 0,-3 1 0,-3-2 0,0 1 0,-2-1 0,-1-1 0,-1 2 0,-2-1 0,-1 0 0,2 0 0,-3-2 0,0 0 0,-1 0 0,-3 0 0,-4 0 0,-5 0 0,0-2 0,-4 0 0,0-1 0,-1-1 0,-2 0 0,0 2 0,-3-2 0,-2 0 0,1 0 0,-3-1 0,2 2 0,-1 1 0,-2-1 0,-2-2 0,-1 1 0,-2 0 0,-1 0 0,-2 1 0,1-1 0,0 0 0,0 0 0,5-1 0,3 2 0,3 1 0,3-1 0,1 1 0,1 1 0,2-1 0,2 0 0,3 0 0,0 2 0,2 0 0,0-3 0,1 3 0,2-3 0,1 3 0,2 0 0,3 1 0,1 0 0,0 1 0,4 2 0,-2-1 0,0 1 0,1 1 0,0-2 0,2 2 0,1 0 0,1 0 0,3 1 0,-1-1 0,2-1 0,0 1 0,1 1 0,1 0 0,2 0 0,0-2 0,1 1 0,-2-2 0,-2 0 0,0 0 0,-3-1 0,-3-1 0,-3 0 0,-2 1 0,-2 0 0,-1-2 0,-3 0 0,-3 0 0,-3-2 0,-5 0 0,-1-2 0,-5 0 0,1-3 0</inkml:trace>
  <inkml:trace contextRef="#ctx0" brushRef="#br0" timeOffset="2732">58 55 9513,'0'-5'0,"0"1"0,0 3 0,0-5 0,0 5 0,0-1 0,0 4 0,0 2 0,0 2 0,0 1 0,0-1 0,0 3 0,0-1 0,0 0 0,-1-1 0,0-1 0,-1 1 0,0-1 0,2 1 0,0-3 0,-1 0 0,-1-2 0,1 1 0,-2-4 0,3-1 0,0-3 0,0 2 0,0-1 0,0-1 0,0-1 0,0-1 0,0 1 0,0-1 0,0-2 0,-2 2 0,0-1 0,1 1 0,0 0 0,1 0 0,0-1 0,0 0 0,0-1 0,0 3 0,0 1 0,0 1 0,0 3 0,0 1 0,0 3 0,0 4 0,0-1 0,0-2 0,0 1 0,0 0 0,0 0 0,0 2 0,0-1 0,0 1 0,0-1 0,0 0 0,0 1 0,0-1 0,0 1 0,0-1 0,0 0 0,0 1 0,0-1 0,2 1 0,0-1 0,0 1 0,-2-1 0,0-2 0,0 0 0,0-3 0,0-1 0,0-3 0,0-3 0,0 0 0,0-1 0,-2 1 0,0-1 0,1 1 0,0-1 0,0 1 0,0 0 0,-1-1 0,0 1 0,1-1 0,1 2 0,-2 0 0,0 0 0,0 1 0,2-2 0,0 2 0,0 1 0,0 4 0,0 1 0,0 2 0,0 2 0,0-1 0,1 0 0,0 2 0,1 0 0,3-2 0,-3 4 0,1-2 0,0-1 0,1 1 0,-1-1 0,1 1 0,1-1 0,-2 3 0,2-1 0,-1 1 0,0 0 0,1-2 0,-1 2 0,0 0 0,0 0 0,1 0 0,0-1 0,0 0 0,0 0 0,-2-1 0,2 0 0,-1-1 0,1 0 0,-1 0 0,0-1 0,1-1 0,-2 1 0,3 0 0,-2 0 0,2 0 0,-2-3 0,0 1 0,1 1 0,-2-1 0,3 0 0,-2 1 0,2-1 0,0 2 0,-2 0 0,1-3 0,-2 1 0,-1 1 0,1-1 0,2 0 0,-3 0 0,2 1 0,1-1 0,-1-1 0,0 2 0,1-1 0,1 1 0,0-1 0,0 1 0,-1-3 0,-2 2 0,1-1 0,-1 0 0,2 2 0,0-1 0,0 1 0,0-2 0,0 2 0,-2-2 0,1 0 0,-1 1-1,1-1 0,-3 1 1,2-2-5,0 1 1,1 2 0,1-1-3,-1 1 0,2-2 3,-2 2 0,1-2 0,0 2 0,0-1 0,-3-1 0,1-1-1,0 1 0,0-1 2,-1 1 1,0-2-1,1 1 1,1 1-1,-1 0 0,0 0 0,1-1 0,1 1 1,0-2 0,2 3 0,-1-2-1,1 1 1,-3-1 0,0 1-1,1-1 0,1-1 1,-2 2 0,1 0 0,0-1-1,0 0 1,2 1 0,-1 0 0,0 0-1,1-2 1,-1 3 0,1-1 0,1-1 0,1 0 0,0 1 0,-1 0 0,1 0 0,1 1 0,-2-2 0,1 1 1,-2-1-3,-1 2 1,0-3-3,1 2 4,-4-1 0,-3-1 2,-4 0 0,-4-3 0,-2 0 0</inkml:trace>
  <inkml:trace contextRef="#ctx0" brushRef="#br0" timeOffset="4463">32 356 9323,'0'-4'0,"0"2"0,0-1 0,0 2 0,0-2 0,0 4 0,0 1 0,0 2 0,3 0 0,-1 0 0,2 1 0,1 1 0,-1 0 0,0 1 0,1-1 0,1 0 0,0 1 0,0-1 0,1 1 0,-1-1 0,3 1 0,-1 0 0,0 0 0,-1-1 0,0 3 0,-1-4 0,1 0 0,-1 1 0,2-1 0,1 0 0,-1-1 0,-1 1 0,-1-1 0,1 0 0,-1-1 0,1 1 0,-1-2 0,0 1 0,1 0 0,-1-1 0,1 1 0,0-1 0,1 1 0,0 0 0,1 0 0,-3-2 0,1 1 0,-1 0 0,0-1 0,1 1 0,-1 0 0,1-1 0,-1 1 0,1-1 0,-1 1 0,0 0 0,1-2 0,-1 0 0,0 1 0,-2 1 0,2-1 0,-2 1 0,2-1 0,0-1 0,-1 0 0,-1 0 0,1 0 0,0 0 0,2 2 0,-1 0 0,1 0 0,2-2 0,-2 0 0,1 1 0,-2 0 0,-2 2 0,0-1 0,3-2 0,-1 0 0,0 2 0,1 0 0,-1-1 0,0 1 0,-1-1 0,-1 1 0,1 0 0,1-1 0,0 1 0,1 0 0,-1 0 0,1-1 0,-1 0 0,0 1 0,1 0 0,-1-2 0,1 0 0,-1 0 0,-2 2 0,1 1 0,0-2 0,0 0 0,1-1 0,-2 3 0,0-3 0,-2 2 0,2-1 0,0-1 0,0 0 0,1 0 0,1 0 0,0 1 0,-2 0 0,1 1 0,1 1 0,3-3 0,-1 0 0,-1 0 0,-1 0 0,1 2 0,-1 0-1,0-1 0,1 0 1,-1-1-2,1 0 1,-1 2 0,0 0 0,1 0 0,-1-2 0,1 0 0,-1 1 0,1 1 0,-1-1 0,0 1 0,1-1-1,-1-1 1,1 0 0,-1 0 0,0 0 0,1 0 0,-1 0 0,1 0 0,-1 0-1,0 0 0,1 0 1,-1 0 0,1 0 0,-1 1 0,1 0 0,-1 1-1,0 0 1,-1-2 0,-1 0 0,1 0 0,1 0 0,0 0 0,0 0-1,1 0 1,-1 0 0,1 0 0,-1 0 0,1 0 0,-1 0 0,0 0 0,-1 0 1,-1 0-1,1 0 1,1 0-1,0 0 1,0 0 0,1 0 0,-1 0 0,1 0-1,-1 0 1,0 0 0,1 0 0,-1 0-1,1 0 1,-1 0 0,1 0 0,-1 0-1,0 0 1,1 0 0,-1 0 0,1 0-1,-1 0 1,0 0 0,1 0-1,-1 0 1,1 0 0,-1 0 0,1 0-1,-1 0 1,0 0 0,1 0-1,-1 0 1,1 0 0,-1 0 0,0 0-1,1 0 1,-1 0 0,1 0 0,-1 0 0,0 0 0,1 1-1,-1 1 1,1-1 0,-1 1 0,1-1 0,-1-1 0,0 0 0,1 0 0,-1 0 0,1 0 0,-1 0 0,0 0 0,1 0 0,0 0 0,1 0 0,0 0 0,2 0 0,-2 0 0,0 0 0,0 0 0,1 0 0,0 0 0,-1-1-1,2-1 1,-3 1 0,1-1 0,-1 1-1,0 1 1,1 0 0,1 0 0,-1 0 0,-1-3 0,1 3 0,1-2 0,-1 1 0,-1 1 0,-1 0 0,1 0 0,-1 0-1,1 0 1,-1 0 0,0 0 0,1 0 0,-3 0 0,0 0 0,1 0 0,-1 0 0,0 0 0,1 0 0,1 0 0,0 0 0,1 0 0,-1 0 0,1-1 0,0 0 0,0-1 0,2 0 0,0 1 0,-3 1 0,1 0 0,2 0 0,-2 0 0,1 0 0,-3-2 0,0 0 0,-1 0 0,2 2 0,1-1 0,-1 0 0,1-1 0,-1 0 0,0 2 0,1 0 0,-1 0 0,3 0 0,-1 0 0,0 0 0,-1 0 0,2-1 0,-1-1 0,0 0 0,-1 1 0,0 0 0,-1 1 0,0-1 0,-2-1 0,2 2 0,-2-3 0,2 0 0,0 0 0,0-2 0,-1 1 0,-1 2 0,0-3 0,3 3 0,-1-1 0,1 0 0,2 1 0,1 2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3:38.457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224 1900 8974,'-3'-8'0,"-1"1"0,0 0 0,-1 2 0,-1-1 0,1-1 0,-1-1 0,-1 0 0,-1 2 0,-1-2 0,-1 0 0,-1-1 0,-3-3 0,2 1 0,-1-2 0,-1-1 0,4-2 0,-3-2 0,2-1 0,1-2 0,-2 3 0,2-3 0,1 2 0,3 1 0,-1 2 0,5 3 0,-1 3 0,3 8 0,4 0 1,1 7-1,2 2 3,1 3 1,4 2 0,1 5 0,2 1-2,1 1 1,3 5 0,1 2 0,1 3-3,1 4 0,3 1 1,-3-1-1,3 1 0,2 3 0,5 4 0,-2 0 0,-1-2 0,0 0 0,-4-3 0,-3 1 0,-2-2 0,-3-1 0,0-5 0,-7-2 0,1-2 0,0-1 0,-3-1 0,1-2 0,-3-2 0,1-3 0,0 0 0,0 0 0,-1-1 0,-1-1 0,0-3 0,1-3-12,-1 0 4,-3-3 0,2-3 0,-4-4 8,0-4 0,0-4 0,0-3 0</inkml:trace>
  <inkml:trace contextRef="#ctx0" brushRef="#br0" timeOffset="581">216 2187 9070,'2'-5'0,"1"-1"0,0 2 0,0-1 0,2 2 0,3-1 0,2 2 0,2-1 0,0-1 0,1 4 0,3-4 0,0 0 0,0-1 0,3-2 0,0-1 0,-1-1 0,2-1 0,-3-3 0,1-4 0,-1 0 0,-1-2 0,-1-3 0,-2 1 0,-1 0 0,-1 0 0,-2 0 0,1-1 0,-3 2 0,-2 0 0,-3-1 0,1 1 0,-2-2 0,-1-3 0,-4-4 0,-2 2 0,-3-2 0,-2-4 0,-2-2 0,2-1 0,-1 4 0,1 4 0,1 4 0,4 3 0,1 3 0,2 4 0,0 6 0,3 6 0,0 4 0,0 4 0,1-2 0,2 1 0,2 2 0,2 0 0,2 2 0,1 1 0,1 4 0,2 4 0,2 3 0,5 7 0,0 4 0,3 4 0,0 7 0,1 3 0,-1 3 0,-2 1 0,2 4 0,-3-1 0,1-1 0,-3-2 0,1-5 0,-3-5 0,-4-7 0,-2-5 0,-2-5 0,1-7 0,1-1-1,0-2 1,1-1 0,-2-4 0,1 0-9,0 0 0,4 0 0,-3 0 1,1-1-4,-1-2 0,0 1 1,-3-3 11,0-1 0,3-1 0,2-1 0</inkml:trace>
  <inkml:trace contextRef="#ctx0" brushRef="#br0" timeOffset="1268">1197 2011 8978,'3'-13'0,"0"0"0,-1 3 0,-1-2 0,1 2 0,1-1 0,-1 1 0,-2 1 0,-1-1 0,-1-1 0,-3-2 0,-3 1 0,-1 1 0,-1-1 0,0-1 0,-4 2 0,-2-2 0,-2-1 0,-1 0 0,1 0 0,-2 4 0,0 1 0,1 2 0,-1 1 0,1 1 0,4 2 0,0 1 0,4 4 0,-1 1 0,1 2 0,1 0 0,4 4 0,1 1 0,2 0 0,0 4 0,4 0 0,1 2 0,4 2 0,1 2 0,2 3 0,1 0 0,0 2 0,4 0 0,0-1 0,1-1 0,1-1 0,2 0 0,1-3 0,-1-2 0,-1 0 0,-1-4 0,2-3 0,1-1 0,-2-1 0,0-4 0,-1-2 0,-1-3 0,-1-1 0,0-5 0,-4 2 0,0-2 0,-1-1 0,-1 0 0,-1 0 0,-1-1 0,0-1 0,-5 0 0,2-3 0,-2 1 0,-1 0 0,0-2 0,0-3 0,-1 0 0,-2-2 0,0-3 0,-3 0 0,0-2 0,0 0 0,-1-2 0,-1 6 0,1-1 0,2 3 0,-2 4 0,2 4 0,1 1 0,0 5 0,4 4 0,0 6 0,0 3 0,0 5 0,6 1 0,2 2 0,1 0 0,0 2 0,2 2 0,0-1 0,2-1 0,1 1 0,-2-2 0,1-2 0,-1 0 0,1 0 0,-4-3 0,2-3 0,-2-2 0,-1-2 0,0-3 0,0-3 0,-4-3 0,-1-3 0,-2-4 0,-1-4 0,0-1 0,0-1 0</inkml:trace>
  <inkml:trace contextRef="#ctx0" brushRef="#br0" timeOffset="1614">1381 1604 8978,'4'-1'0,"-1"-1"0,1 1 0,2-2 0,1 2 0,1 8 0,1 1 0,0 5 0,2 4 0,6 2 0,-1 5 0,1 0 0,3 0 0,-2 0 0,2 0 0,0-1 0,-3-2 0,2-2 0,-2-6 0,-3-3 0,-2-4 0,-1-2 0,-3-4 0,-4-1 0,-1-3 0,-2-3 0,-1-3 0,-1-4 0,-1 0 0,-1-4 0,-2-3 0,1 0 0,-2-2 0,0-2 0,0 0 0,0-3 0,-1-2 0,1-1 0,0-1 0,-3-2 0,3-1 0,0 2 0,1 3 0,1 4 0,4 5 0,0 5 0,0 5 0,1 6 0,2 5 0,2 5 0,6 5 0,1 3 0</inkml:trace>
  <inkml:trace contextRef="#ctx0" brushRef="#br0" timeOffset="2014">1828 1596 8978,'9'-1'0,"1"-1"0,0-2 0,3-2 0,1 1 0,1-1 0,1-2 0,0 0 0,1 0 0,2-3 0,-2 1 0,1-3 0,-1-1 0,-1-1 0,0-2 0,-1-1 0,-1-1 0,0-2 0,-7 3 0,0 0 0,-3 2 0,-2 3 0,-2 0 0,-3 3 0,-2 1 0,-2 2 0,-5-1 0,-1 6 0,-2-1 0,-1 0 0,-2 2 0,-2-2 0,0 3 0,1 3 0,-3-2 0,1 5 0,1 0 0,1 1 0,5-1 0,2 1 0,0 2 0,3 0 0,1 4 0,2 0 0,4 2 0,1 1 0,1 3 0,1 2 0,2 0 0,5 0 0,1 1 0,5 2 0,2-1 0,2-2 0,3 0 0,-1-4 0,-1-3 0,1-1 0,2-3 0,-2-2 0,1-1 0,1-1 0,-4-3 0,4-4 0,0-1 0,1-4 0,-2-3 0,0-3 0,-2-1 0,-1-4 0,2 0 0,1-4 0,3-1 0,-1-5 0,1-1 0</inkml:trace>
  <inkml:trace contextRef="#ctx0" brushRef="#br0" timeOffset="2697">3081 886 9020,'-4'5'0,"0"-2"0,-4-3 0,0 0 0,-1 0 0,-1 0 0,-2 0 0,0 0 0,-5 1 0,-5 1 0,-4 1 0,-3 2 0,-3 1 0,-2 4 0,0 1 0,0 2 0,3 0 0,5 3 0,5 0 0,6 0 0,4 0 0,3 0 0,4-1 0,4-2 0,4-1 0,7-4 0,3 0 0,4 3 0,0-3 0,3 1 0,1-3 0,1 0 0,1-1 0,0 0 0,0 0 0,0 0 0,-1 1 0,-1-2 0,0 0 0,0 2 0,-2-1 0,0 0 0,0 2 0,-2 3 0,-1 0 0,-1 2 0,-1 0 0,-2 1 0,1 0 0,-3 3 0,-2 0 0,-3 0 0,-3 0 0,-3-1 0,0-1 0,0 0 0,-6-5 0,-3 2 0,-2-2 0,-3-1 0,-2-1 0,-2-1 0,-2-1 0,0-2 0,2 0 0,-1-3 0,0 0 0,0 0 0,-3-4 0,2-1 0,0-3 0,1-3 0,2 0 0,2-3 0,1-1 0,0-1 0,8-4 0,-8-7 0,5-2 0</inkml:trace>
  <inkml:trace contextRef="#ctx0" brushRef="#br0" timeOffset="3147">3081 982 9020,'13'-5'0,"-1"0"0,0 2 0,1-3 0,-1 4 0,0 1 0,2 2 0,1 5 0,0 5 0,0 5 0,-2 5 0,0 2 0,2 2 0,-1 0 0,-4 2 0,-1 0 0,-1-2 0,-1 0 0,-2-2 0,2-5 0,-4-1 0,1-4 0,-1-2 0,1-1 0,-1-4 0,-3-4 0,3-4 0,-2-4 0,-2-4 0,-1-4 0,0-1 0,-2-2 0,2-1 0,0-4 0,0-1 0,-2-1 0,2-2 0,-1-2 0,-1 0 0,4-1 0,-3-3 0,2 0 0,1 0 0,0 5 0,1 3 0,2 5 0,2 5 0,2 3 0,1 6 0,0 2 0,0 2 0,3 2 0,0 3 0,2 3 0,1 3 0,-2 4 0,1 0 0,2 4 0,0 3 0,1 3 0,0 2 0,-1 0 0,-2 0 0,2-1 0,-3-1 0,1 0 0,-2 0 0,0-4 0,0-2 0,-2-3 0,0-2 0,-1-3 0,0 0 0,0-4 0,0-3 0,0-3 0,0-1 0,0-5 0,3-1 0,-1-9 0,8-2 0,-1-6 0</inkml:trace>
  <inkml:trace contextRef="#ctx0" brushRef="#br0" timeOffset="3685">3950 822 9020,'0'-8'0,"0"0"0,0 0 0,0 0 0,0 0 0,0 0 0,-3 0 0,-2 0 0,-1 0 0,-2-3 0,2 5 0,-5-1 0,2 1 0,-2 2 0,-1 2 0,-4-1 0,0 3 0,0 0 0,1 0 0,0 0 0,2 3 0,-1 2 0,2 3 0,2 0 0,1 2 0,1 1 0,0 4 0,0 1 0,0 4 0,0 3 0,4 1 0,1 1 0,2 1 0,1 0 0,4 4 0,1-4 0,3-1 0,3-3 0,1-2 0,4-5 0,0-2 0,0-2 0,0-2 0,0-2 0,0-2 0,0-2 0,0-2 0,0-1 0,-1 0 0,-2 0 0,-1-4 0,-2-1 0,1-2 0,-1-1 0,-2-4 0,0-1 0,-2-3 0,-1-3 0,0 1 0,2-3 0,0-1 0,-2-1 0,-3-2 0,0-1 0,-1-4 0,-1-1 0,-1-1 0,0 1 0,-3 2 0,0 2 0,2 7 0,-1 4 0,2 8 0,1 8 0,0 5 0,0 5 0,1 5 0,2 5 0,2 0 0,2 2 0,1 1 0,0 1 0,0 0 0,0 0 0,0-3 0,0 1 0,0-1 0,0-1 0,0 0 0,0-5 0,0-1 0,0-1 0,0-4 0,0 0 0,0-3 0,0-3 0,1 0 0,1-3 0,0-1 0,0-2 0,2-4 0,-2-4 0,4-6 0,-1 0 0</inkml:trace>
  <inkml:trace contextRef="#ctx0" brushRef="#br0" timeOffset="4019">4557 575 9020,'0'-16'0,"0"1"0,0 1 0,0 0 0,-5 5 0,-2 1 0,-4 1 0,-4 1 0,-3 3 0,-7 0 0,-1 3 0,-4 3 0,2 1 0,0 4 0,0 0 0,2 0 0,5 1 0,3 1 0,3 1 0,2 2 0,7 0 0,1 4 0,3 1 0,2 4 0,1 1 0,1 1 0,4 0 0,4 0 0,3-1 0,4 1 0,0-1 0,2-1 0,2-3 0,-2-4 0,-1-1 0,2-4 0,0-1 0,3-2 0,0-1 0,-2 0 0,-3-4 0,3 0 0,-2-1 0,-1-1 0,-1-3 0,-1-4 0,0-2 0,0-1 0,0-5 0,0-1 0,0-5 0,0-2 0,0-1 0</inkml:trace>
  <inkml:trace contextRef="#ctx0" brushRef="#br0" timeOffset="4300">4701 160 9099,'0'-8'0,"0"0"0,0 0 0,0 0 0,0 4 0,3 2 0,2 4 0,5 6 0,2 6 0,0 4 0,2 6 0,-1 4 0,-1 5 0,1 0 0,-1 2 0,1 3 0,2-1 0,0 1 0,-2 0 0,0-6 0,2-3 0,-1-2 0,0-1 0,-2-3 0,1-3 0,-2-5 0,-2-3 0,-4-1-5,1-3 0,-2-5-7,1-3 1,0-4 11,-3-7 0,3-1 0,3-4 0</inkml:trace>
  <inkml:trace contextRef="#ctx0" brushRef="#br0" timeOffset="4618">5108 176 9071,'8'0'0,"-4"3"0,-1 4 0,-3 2 0,-3 5 0,-4 2 0,-5 2 0,0 4 0,-2 4 0,-2 3 0,-2 2 0,-1 1 0,2 0 0,3 0 0,4-1 0,2-2 0,2-5 0,3-2 0,3-5 0,2-3 0,3-2 0,1-1 0,8-3 0,0-1 0,1-2 0,4 1 0,2-3 0,0-1 0,0-1 0,1-1 0,1 0 0,1 0 0,-3 0 0,1 0 0,-3 0 0,-2 0-3,0 0 1,-2-1 0,-1-2 0,-1-2-3,-2-2 1,3-4 0,-3 0 4,2-2 0,0-4 0,3-3 0</inkml:trace>
  <inkml:trace contextRef="#ctx0" brushRef="#br0" timeOffset="5018">5602 32 9135,'-8'-7'0,"0"1"0,0 1 0,0-2 0,0 4 0,-2 0 0,-1 2 0,1 1 0,-1 0 0,0 0 0,2 1 0,0 2 0,1 1 0,0 4 0,0 0 0,0 0 0,3 1 0,3 1 0,1 0 0,1 0 0,1 2 0,1-2 0,4 0 0,1-1 0,4 0 0,3 1 0,1 0 0,1 0 0,3 2 0,1-2 0,2 1 0,-1 0 0,-1 2 0,3 2 0,-3-1 0,-1-1 0,0 1 0,-3 2 0,0 0 0,0 0 0,-4-1 0,-2 1 0,-3 0 0,-1 0 0,-5 2 0,2-1 0,-4-3 0,-4-1 0,-4-2 0,-7 0 0,-1 1 0,-2 1 0,-4-2 0,-4-3 0,-1 0-1,-3 0 1,0 0 0,-1 0 0,1 0-5,-1 0 1,-1 0 4,-2 0 0,-1 0 0,-4 0 0</inkml:trace>
  <inkml:trace contextRef="#ctx0" brushRef="#br0" timeOffset="5682">1293 2690 9189,'3'8'0,"0"0"0,2 0 0,1 3 0,3 5 0,4 7 0,6 6 0,3 5 0,4 8 0,2 4 0,0 3-1,2 1 1,-5-4 0,-2-5 0,-3-5-10,-5-3 1,0-1-1,-5-8 1,-2-4-6,-2-5 1,-3-1 0,1-3-1,0-2-24,-3 0 39,0-1 0,-4 0 0,-2 0 0</inkml:trace>
  <inkml:trace contextRef="#ctx0" brushRef="#br0" timeOffset="5881">1301 3240 9025,'4'-3'0,"1"1"0,-3-3 0,4-2 0,1 0 0,2-1 0,1-2 0,4-1 0,1 1 0,4-2 0,2-1 0,0-2 0,0 2 0,1-2 0,1 2 0,1-2 0,0-1 0,0 0 0,4-4 0,0 0 0</inkml:trace>
  <inkml:trace contextRef="#ctx0" brushRef="#br0" timeOffset="6251">1947 2849 9025,'-8'4'0,"0"1"0,-3 2 0,-2 1 0,-3 1 0,1 2 0,-1 2 0,0 2 0,1 1 0,1 0 0,4 1-1,1 1 0,4-1 1,3 3-1,2-2 0,2 1 0,9-1 0,6-4 0,3-2-1,5 0 1,0-2 0,3-5 0,1-2-2,-1-2 1,-1-1 0,2-1 0,0-2-1,-1-2 1,0-5-1,-5-1 1,-2 1-1,-2-2 0,0 2 0,-4-2 0,-3 0 0,-5 3 0,-1-3 1,-3 1-1,-1-1 0,-1 1 1,-2 0 0,-3 3 0,-3-1 0,-3-2 0,-6 3 1,-1-3-1,-4 2 1,-4 1 1,1 3-1,-7-1 1,0 1 0,0 1 0,-2-1 0,4 3 0,1 0 0,1 0 0,3 2 0,4 3 0,4 2 0,0-1 0,4-1 0</inkml:trace>
  <inkml:trace contextRef="#ctx0" brushRef="#br0" timeOffset="7335">2538 2275 8960,'1'-5'0,"1"3"0,4 2 0,1 6 0,4 4 0,4 8 0,1 4 0,3 4 0,6 5 0,-1 5 0,1-1 0,-1 1 0,0 1 0,-1-3 0,-1 0 0,-4-1 0,-1-6 0,-2-2 0,-1-4 0,0-1 0,-2-1 0,1-4 0,-2-2 0,-2-2 0,-1-3 0,0-3 0,0-2-6,0-3 0,0 0 0,-1 0 1,-1-3-3,0-2 1,-4-3-1,3-3 1,-2-2 2,-1-2 0,-1-2 1,-1-2-1,0-2 3,0-2 0,0-1 0,0 0 0,0 1 2,0 2 0,0-2 0,0 5 0,0 1 0,0 3 0,1 3 0,1 6 0,5 2 0,2 2 0,1 3 0,3 3 0,2 6 0,3 3 0,0 2 0,2 1 0,0 1 0,-2 0 0,1 2 0,0-2 0,-2 0 0,0 0 0,-1-2 0,0-3 0,-1-2 0,-1-2 0,1-2 0,-3-2 0,0-2 0,-1-2 0,1-2 0,-2-2 0,1-2 0,0-2 0,-1-5 0,3-1 0,-1-2 0,0-1 0,4-3 0,3 0 0,0-1-1,0 1 1,-1 0 0,2 2 0,1 0-1,-1 1 0,-2 1 0,0 6 0,-1-2 0,-1 1 1,2 1 0,-2 2 0,-4 1 0,-2 1 0,-2 0 0,0-1 0,-1 1 0,-2-2 0,-1 3 0,-4-1 0,0-1 0,-4-2 0,-1 0 0,-2 0 0,-1 0 0,-3 1 0,-3-1 0,-1 0 0,-1 0 0,0 0 0,0 0 0,0 0 0,0 0 0,0 0 0,-2 1 0,-1 0 0,1 2 0,4 3 0,1 0 0,0 1 0,0 1 0,-1 1 0,3 1 0,2 4 0,1 2 0,2 3 0,4 4 0,1 3 0,1 4 0,0-1 0,1 3 0,1 3 0,3-2 0,4 1 0,1-1 0,4-1 0,1-3 0,1-1 0,0-2 0,0-3 0,0-6 0,2-1 0,2-4 0,0-3 0,-2-1 0,0-1 0,-1-2 0,-1-2 0,0-6 0,-1-1 0,-1-1 0,-4-1 0,-2 1 0,-2-3 0,-1-1-1,-2-1 1,0 1-1,-3-2 1,0 1-1,0 0 1,-1 1-1,-2-1 1,-1 4 0,0 3 0,-3 3 0,4 0 0,-2 3 0,4 2 0,-2 6 0,2 4 0,2 5 0,3-1 0,3 1 0,1 2 0,4-1 0,0 2 0,1 1 0,-1 0 0,2-1 0,-1-1 0,-1-4 0,3-1 0,-2-2 0,0-1 0,0-4 0,-2-1 0,1-2 0,0-1 0,-2-4 0,-1-2 0,-2-2 0,-2-4 0,6-4 0,-3-3 0</inkml:trace>
  <inkml:trace contextRef="#ctx0" brushRef="#br0" timeOffset="7768">3839 2211 8866,'1'5'0,"1"0"0,4 2 0,4 0 0,3 4 0,3 3 0,0 1 0,3 1 0,-2 0 0,2 0 0,-1 0 0,-2-1 0,1-2 0,-6-2 0,-2-3 0,0 0 0,-1 0 0,-3-4 0,-3-4 0,-2-6 0,-1-6 0,-2 0 0,1-2 0,-1-1 0,0-2 0,0-1 0,0-1 0,2-3 0,-2 0 0,1-3 0,0-1 0,1-4 0,-2 3 0,2-1 0,1 1 0,0 4 0,1 5 0,2 5 0,2 5 0,2 3 0,1 6 0,0 2 0,0 2 0,4 8 0,1 4 0,2 3 0,1 2 0,1-2 0,0 2 0,0-1 0,-2-1 0,-1 3 0,2-2 0,0-1 0,0-1 0,-1-3 0,-2-3 0,-1-2 0,-1-2 0,-2-2 0,2-2 0,-2-2 0,-4-5 0,0-3 0,1-1 0,1-3 0,2-4 0,1 0 0,1-2 0,6-8 0,0-2 0</inkml:trace>
  <inkml:trace contextRef="#ctx0" brushRef="#br0" timeOffset="8151">4740 2035 8858,'3'-8'0,"1"0"0,0 0 0,-2 0 0,1 1 0,0 0 0,0-1 0,-1 2 0,-6-5 0,-3 2 0,-3 1 0,-1-2 0,0-2 0,-2 1 0,-2-1 0,-1-1 0,0 2 0,0 2 0,0 3 0,0 0 0,0 3 0,1 2 0,1 0 0,-1 1 0,2 1 0,-2 1 0,-1 4 0,1 1 0,1 2 0,1 1 0,2 4 0,-1 1 0,3 4 0,1 2 0,0 2 0,6 5 0,-1 0 0,3 2 0,3-1 0,5-1 0,5 1 0,2-3 0,1-4 0,4-2 0,1-5 0,1-2 0,-1-2 0,2-6 0,-1-2 0,1-2 0,1-1 0,-3-1 0,-1-3 0,0-4 0,-2-4 0,-2-1 0,-3-2 0,-2-2 0,-3 0 0,-3-1 0,-2 0 0,0-2 0,0-3 0,-2 3 0,-2-4 0,-3 1 0,0-3 0,-4-1 0,-4-4 0,0-2 0,-1 0 0,-3 1 0</inkml:trace>
  <inkml:trace contextRef="#ctx0" brushRef="#br0" timeOffset="8381">4613 1612 8858,'-6'-8'0,"2"0"0,0 1 0,-1 2 1,3-2 0,0 7 0,4 1 1,4 6 1,3 5-1,4 7 1,1 3-3,3 4 1,1 1 0,-2 3 0,0 1-1,3 1 0,-1 0 0,2 3 0,1-2 0,-1-1 0,-2-4 0,0-2 0,-1-3 0,-1-2 0,-3-6 0,0-1 0,-2-3 0,-1-4 0,-1-4 0,-1-1 0,-1-2 0,-2-2 0,-1-5 0,0-2 0,-4-7 0,4-5 0</inkml:trace>
  <inkml:trace contextRef="#ctx0" brushRef="#br0" timeOffset="8666">4892 1213 9104,'0'-8'0,"1"4"0,2 3 0,2 5 0,2 5 0,2 9 0,1 2 0,0 4 0,5 7 0,-2 0 0,2 2 0,1 1 0,-1 1 0,-1 0 0,-1-1 0,-2-2 0,0 0 0,-2-4 0,0-3 0,2-3 0,0-3 0,-3 2 0,2 0 0,1-1 0,3 4 0,-2-4 0,4 4 0</inkml:trace>
  <inkml:trace contextRef="#ctx0" brushRef="#br0" timeOffset="8898">5475 2187 8738,'8'5'0,"0"0"0,0-2 0,-1 1 0,-1-2 0,-1 0 0,1 0 0,-2-1 0,3-1 0,-6-1 0,1-1 0,-3-1 0,-2-2 0,-2 3 0,1-3 0,0 2 0,2-1 0,-1 1 0,-1 2 0,0-2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4:05.091"/>
    </inkml:context>
    <inkml:brush xml:id="br0">
      <inkml:brushProperty name="width" value="0.08571" units="cm"/>
      <inkml:brushProperty name="height" value="0.08571" units="cm"/>
      <inkml:brushProperty name="color" value="#33CCFF"/>
    </inkml:brush>
  </inkml:definitions>
  <inkml:trace contextRef="#ctx0" brushRef="#br0">96 522 9171,'8'-15'0,"1"1"0,2 1 0,-3 0 0,1-1 0,-4 1 0,-1-1 0,1 2 0,-2 1 0,-2 3 0,0 0 0,-1 3 0,0 3 0,0 4 0,0 4 0,0 4 0,-3 3 0,-3 6 0,-1 2 0,-1 2 0,0 4 0,-1 0 0,0-2 0,-2 0 0,0-1 0,3 0 0,0 0 0,0 0 0,-2 0 0,-1-1 0,1-1 0,2-1 0,2-6 0,1-3 0,-1-5 0,2-5 0,1-7 0,3-4 0,0-8 0,0-3 0,3-4 0,2 0 0,2-2 0,-1 1 0,-1 1 0,1-1 0,4 0 0,2-2 0,0 1 0,-1-2 0,2-2 0,2-4 0,3-3 0,-1-1 0,0 0 0,-2 4 0,-1 1 0,-4 5 0,3 3 0,-2 5 0,-4 11 0,-4 11 0,-2 6 0,-2 9 0,-2 3 0,-2 7 0,-2 3 0,-2 10 0,-1 3 0,0 4 0,-4-2 0,3-1 0,-1 0 0,-3 1 0,4-4 0,-1-1 0,2-5 0,-1-2 0,0-1 0,3-2 0,1-4 0,2-4 0,-1-11 0,3-3 0,0-6 0,3-2 0,0-4 0,1-4 0,2-4 0,2-4 0,2-4 0,1-7 0,1-3 0,2-4 0,-1-1 0,3-3 0,1 0 0,1-3 0,2-4 0,2-9 0,2-3 0,2-3 0,-3 2 0,-1 5 0,-3 3 0,-3 4 0,-2 14 0,-6 11 0,-1 11 0,-4 11 0,0 6 0,-4 5 0,-1 7 0,-2 4 0,-1 5 0,-1 5 0,-1 9 0,-1 2 0,-2 4 0,0 5 0,-3 0 0,0-2 0,0-3 0,1 0 0,1-4 0,1 1 0,-2 0 0,4-5 0,1-2 0,3-9 0,2-6 0,3-6 0,-1-4 0,2-10 0,1-3 0,0-6 0,0-5 0,1-3 0,2-5 0,2-5 0,3-4 0,3-6 0,1-1 0,1-2 0,2 0 0,-2-4 0,3-2 0,3-5 0,-2-7 0,5-6 0,0-1 0,1 0 0,-3 4 0,-2 7 0,-4 7 0,-3 11 0,-6 14 0,-2 13 0,-3 10 0,-3 9 0,-2 4 0,-2 4 0,-4 6 0,0 9 0,-2 5 0,-1 3 0,-1 4 0,-1 6 0,0 1 0,0 4 0,-3-5 0,1 2 0,0 0 0,1 1 0,4 0 0,0 0 0,3-7 0,3-7 0,1-10 0,5-10 0,-2-6 0,1-6 0,1-5 0,1-7 0,0-7 0,1-6 0,2-3 0,1-7 0,4-6 0,1-2 0,2-6 0,-1 0 0,3-8 0,0-2 0,0-1 0,5-4 0,0 0 0,2-5 0,2-4 0,-2 1 0,1 4 0,-2 3 0,-2 7 0,-8 14 0,-1 11 0,-6 16 0,-2 11 0,-4 4 0,-1 8 0,0 3 0,-2 6 0,-3 5 0,1 8 0,-2 8 0,-1 1 0,-1 3 0,0 3 0,-2-1 0,0 2 0,1 1 0,0 3 0,-1 0 0,2 0 0,2 1 0,5-10 0,1-8 0,2-9 0,1-8 0,1-6 0,1-6 0,0-6 0,0-7 0,0-7 0,0-6 0,0-4 0,1-4 0,2-7 0,2-4 0,3-6 0,2-4 0,1-3 0,2-2 0,0-2 0,3-2 0,2-3 0,3-3 0,1-5 0,7-3 0,-2-2 0,-1 2 0,-5 8 0,-4 9 0,-6 12 0,-4 16 0,-7 18 0,0 5 0,0 8 0,-3 3 0,-2 4 0,-2 4 0,-1 6 0,0 5 0,0 2 0,-1 6 0,-1 4 0,-2 3 0,0 3 0,-1-2 0,-3 2 0,0 1 0,0 4 0,0 1 0,0 2 0,1-3 0,2-6 0,2-8 0,5-9 0,0-3 0,0-6 0,3-8 0,-1-11 0,4-8 0,0-4 0,0-4 0,0-3 0,1-6 0,2-6 0,2-4 0,2-4 0,1-5 0,1 0 0,2-1 0,1-5 0,4-8 0,1-2 0,1-1 0,3-4 0,4-4 0,1-5 0,3-5 0,-5 13 0,-3 7 0,-6 15 0,-5 14 0,-4 13 0,-4 12 0,-3 7 0,-3 6 0,-1 4 0,-4 4 0,1 8 0,-3 9 0,2 4 0,-2 6 0,-1 4 0,-2 2 0,1-3 0,-1-3 0,0-1 0,-1 3 0,2 4 0,-1 1 0,0-4 0,0-3 0,4-6 0,1-7 0,4-4 0,0-9 0,1-3 0,-1-6 0,4-7 0,-3-6 0,4-6 0,0-4 0,1-4 0,2-6 0,2-6 0,2-4 0,2-4 0,1-6 0,1-5 0,1-5 0,3 0 0,2-7 0,4 0 0,2-4 0,0-9 0,5-2 0,-1 3 0,-4 8 0,-6 17 0,-7 15 0,-1 14 0,-4 10 0,-4 8 0,-1 2 0,-3 2 0,-2 6 0,1 2 0,0 7 0,-3 3 0,-1 9 0,-2 9 0,-3 6 0,-3 5 0,0-1 0,1-3 0,-1 0 0,0 1 0,-1 2 0,-1 4 0,0 1 0,3-3 0,0-7 0,4-9 0,3-5 0,1-4 0,1-12 0,4-2 0,-1-9 0,3-7 0,0-5 0,1-6 0,1-5 0,4-5 0,1-6 0,1-4 0,1-4 0,1-1 0,0-3 0,4-7 0,2-3 0,2-3 0,4-3 0,0-2 0,3-7 0,2-7 0,2 1 0,-3 3 0,-4 12 0,-5 13 0,-5 16 0,-7 18 0,-4 10 0,-2 2 0,-1 2 0,-4 3 0,3 5 0,-2 4 0,-4 6 0,1 8 0,-4 8 0,1 5 0,-3 2 0,-1 0 0,-1 2 0,0 2 0,0 2 0,1 7 0,-1 1 0,0-4 0,3-2 0,2-10 0,3-3 0,1-9 0,1-8 0,-1-12 0,4-7 0,-3-8 0,4-4 0,2-2 0,1-4 0,3-7 0,0-7 0,2-4 0,2-2 0,1 0 0,1-3 0,3-8 0,3-4 0,0-3 0,3-2 0,1-2 0,6-8 0,2-6 0,1-5 0,-1 8 0,-6 11 0,-6 14 0,-4 14 0,-2 14 0,-8 12 0,0 4 0,-4 3 0,-1 2 0,-1 2 0,1 2 0,-4 7 0,1 7 0,-3 8 0,-1 9 0,-4 4 0,0 5 0,-1-3 0,-1-1 0,0-1 0,0 1 0,0 1 0,0 0 0,4-1 0,1-7 0,2-7 0,2-4 0,-1-3 0,2-3 0,2-6 0,0-7 0,2-7 0,2-5 0,0-4 0,0-5 0,0-1 0,3-10 0,3-6 0,3-5 0,2-1 0,3-4 0,-1-6 0,2-5 0,1-6 0,4-4 0,1 3 0,3-8 0,3-7 0,0-5 0,2 0 0,-6 13 0,-7 12 0,-4 19 0,-7 17 0,-1 8 0,-5 13 0,-2 0 0,2 4 0,-5 1 0,0 4 0,-1 4 0,-4 8 0,0 10 0,-2 5 0,-1 6 0,-1 2 0,-2 0 0,-1 1 0,0-1 0,-3 7 0,2 3 0,2-1 0,3-5 0,0-7 0,3-4 0,1-8 0,1-9 0,4-8 0,1-10 0,0-1 0,2-5 0,2-4 0,0-5 0,0-6 0,3-5 0,1-5 0,5-6 0,1-4 0,1-3 0,3-8 0,-1-1 0,2-5 0,1-2 0,4-5 0,1-3 0,3-6 0,3-4 0,-3 0 0,-1 8 0,-3 8 0,-3 8 0,-6 17 0,-3 14 0,-3 8 0,-6 12 0,-1-1 0,-1 0 0,1-1 0,1 5 0,-2 3 0,-2 6 0,0 7 0,-2 7 0,-3 7 0,-2 7 0,-1 1 0,-3 3 0,0 1 0,0 1 0,-1 0 0,-1 1 0,0 0 0,0-6 0,2-2 0,3-8 0,2-9 0,2-8 0,4-6 0,0-7 0,3-4 0,-1-4 0,2-5 0,1 0 0,1-3 0,2-5 0,2-7 0,2-5 0,2-7 0,1-3 0,1-2 0,3-7 0,-1-3 0,3-2 0,3-1 0,2-6 0,5-3 0,1-5 0,2-3 0,-5 6 0,0 9 0,-5 12 0,-5 14 0,-6 12 0,-5 17 0,-2 2 0,-2 1 0,-1 0 0,-2 1 0,0 2 0,1 3 0,-2 8 0,-2 6 0,-3 5 0,0 10 0,-3 1 0,-1 4 0,-1-1 0,-1 1 0,0-3 0,0-2 0,0 0 0,3-2 0,0-1 0,2-2 0,1-4 0,2-3 0,2-11 0,1-4 0,3-9 0,-1-5 0,2-1 0,1-4 0,1-3 0,2-5 0,-1-5 0,3-11 0,1-3 0,1-4 0,4-4 0,0-2 0,2 0 0,1 1 0,2-7 0,2-5 0,3-5 0,-1-3 0,2 4 0,-4 7 0,-3 9 0,-3 10 0,-4 7 0,-3 14 0,-1 4 0,-5 15 0,-2 2 0,1 1 0,-3 6 0,-1 3 0,-1 6 0,-2 7 0,-1 3 0,-1 3 0,-2 2 0,2-1 0,-1 2 0,1-3 0,1-3 0,-2-3 0,3-4 0,1-5 0,1-2 0,5-6 0,-4-6 0,5-5 0,-2-9 0,2-2 0,1-2 0,1-2 0,1-2 0,0-5 0,5-5 0,-2-4 0,2-4 0,1-2 0,1-3 0,1-10 0,4-3 0,1-3 0,2-4 0,0 1 0,2 0 0,-1 2 0,-5 7 0,-3 13 0,-4 10 0,-2 11 0,-4 10 0,0 4 0,0 4 0,-1 3 0,-1 3 0,-2 4 0,0 3 0,2 5 0,-1 0 0,-1-3 0,3 1 0,-2-4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4:12.805"/>
    </inkml:context>
    <inkml:brush xml:id="br0">
      <inkml:brushProperty name="width" value="0.08571" units="cm"/>
      <inkml:brushProperty name="height" value="0.08571" units="cm"/>
      <inkml:brushProperty name="color" value="#33CCFF"/>
    </inkml:brush>
  </inkml:definitions>
  <inkml:trace contextRef="#ctx0" brushRef="#br0">343 129 9383,'8'0'0,"-2"0"0,-1 0 0,-3-1 0,0-2 0,-1 1 0,-1-3 0,0 2 0,0-2 0,0 3 0,0 0 0,0 4 0,0 4 0,0-1 0,0 2 0,0 2 0,0 0 0,0 0 0,0-1 0,0 0 0,0 0 0,-2 2 0,-1 1 0,1-1 0,1-2 0,1 0 0,0-3 0,0-2 0,0-6 0,0-2 0,0-3 0,0-2 0,0-1 0,0 1 0,0-2 0,0 0 0,0-1 0,0 3 0,0-2 0,0 1 0,0 2 0,0 0 0,1 3 0,1 1 0,1-1 0,-1 2 0,-2 1 0,0 3 0,0 7 0,0-2 0,0 6 0,0-5 0,0-1 0,0 1 0,0-2 0,0-1 0,0-6 0,0-1 0,0-2 0,0 1 0,0 2 0,0-2 0,0 2 0,0-2 0,0 0 0,4-3 0,-3 0 0,2 2 0,-3 1 0,0 3 0,0-1 0,0 3 0,0-4 0,0 3 0,0-2 0,0 10 0,0-2 0,0 6 0,0-2 0,0-1 0,0 0 0,0 0 0,0 0 0,0 0 0,0 0 0,0 0 0,0-3 0,0 0 0,0 2 0,0 0 0,0-2 0,0 0 0,0 1 0,-3-2 0,2 0 0,-3-5 0,3-3 0,0-3 0,-2-3 0,0-1 0,3 1 0,0-2 0,0 0 0,0 1 0,-1-1 0,0 0 0,-2 3 0,0 0 0,3 1 0,0 0 0,0 0 0,0 0 0,0 0 0,0 3 0,0-1 0,0 5 0,0-3 0,0 5 0,0 2 0,0-2 0,0 5 0,0 0 0,1 1 0,1 1 0,1 0 0,-2 0 0,0 0 0,-1 0 0,0 1 0,0 1 0,3-1 0,0 3 0,-2-2 0,0 1 0,-1 1 0,0-3 0,1 2 0,2-1 0,-2-1 0,1 1 0,-1 1 0,-1-1 0,0-2 0,0 0 0,0 0 0,0 0 0,0 0 0,0 0 0,0 0 0,0 0 0,0 0 0,0 0 0,0 0 0,0-2 0,0-1 0,0 1 0,0 1 0,0-1 0,0-1 0,-1 0 0,-1 3 0,1-3 0,-2 1 0,2-4 0,1 4 0,0-4 0,0 4 0,0 0 0,0-2 0,0 2 0,0 0 0,0-2 0,-1 1 0,0-1 0,-2 1 0,0-3 0,3 4 0,0 0 0,0-2 0,0 2 0,0-5 0,0 3 0,0-5 0,0-2 0,0-1 0,0-4 0,0 0 0,0 0 0,0-1 0,0-1 0,1 0 0,2 0 0,-2-2 0,1 2 0,-1-1 0,-1 0 0,0 2 0,1-2 0,1 2 0,1 1 0,-1 0 0,-2 0 0,0 0 0,0 0 0,0 3 0,0 0 0,0-2 0,0 3 0,0-1 0,0 2 0,0-2 0,0 3 0,0-1 0,0 6 0,0 1 0,0 2 0,1-1 0,2 1 0,-2-1 0,1 0 0,-1 1 0,-1-1 0,0 0 0,0 1 0,0 1 0,0 1 0,0 0 0,0 0 0,0 0 0,1 0 0,2 0 0,-2 0 0,1 1 0,-1 1 0,-1 0 0,0 1 0,0-3 0,0 0 0,0 0 0,0 0 0,0 0 0,0 0 0,0 0 0,-1-3 0,-1 1 0,1-1 0,-3-1 0,4-4 0,0-5 0,0-2 0,0-1 0,0-1 0,0-1 0,0 0 0,0-5 0,0 3 0,0-1 0,0-1 0,0 4 0,0-3 0,0 1 0,0 0 0,0 1 0,0-1 0,0-1 0,0 1 0,0 2 0,0-2 0,0 2 0,0-1 0,0 0 0,0 4 0,1-1 0,2 3 0,-2-2 0,1 2 0,-1 0 0,-1 0 0,0 3 0,0-5 0,0 6 0,0-1 0,0 4 0,0 3 0,0 3 0,0 0 0,0 0 0,0 0 0,0 0 0,0-1 0,0 1 0,0 0 0,0 0 0,0 0 0,0 0 0,0 0 0,0 0 0,0 0 0,0 0 0,0 0 0,0 1 0,0 1 0,0 1 0,0-2 0,0 0 0,0 0 0,0 1 0,0 0 0,0 1 0,0-3 0,0 0 0,0 0 0,0 0 0,0 0 0,0 0 0,0 0 0,0 0 0,-1-1 0,0-1 0,-2 0 0,0-1 0,3 3 0,0-3 0,0 0 0,0 2 0,0 0 0,0 1 0,0-3 0,-1 0 0,0-1 0,-2 0 0,0-2 0,3 5 0,0-5 0,0 3 0,0 1 0,0 2 0,0-3 0,0 0 0,0 1 0,0 2 0,0-3 0,0 0 0,0-2 0,0 2 0,-1-2 0,-1 2 0,1 0 0,-2 3 0,2 0 0,1 0 0,0-2 0,0-1 0,0 1 0,0-1 0,0 0 0,-1-1 0,0 3 0,-2-2 0,0-2 0,3 2 0,0-2 0,0 2 0,-1-1 0,-1 2 0,1 1 0,-2-2-1,2-1 1,0 2-1,-1-3 1,1 0-1,-2 0 1,2-1-1,1 3 1,-2 0-1,-1 3 0,0-3 0,3 1 0,0-4 0,0 4 0,-1-4 1,0 1-3,-2 1 1,0-3 1,3 6 0,0-6 0,0 5 0,0-4-1,0 4 1,0-5 0,-2 4 0,-1-2 0,0-2 0,3 5 1,0-4-2,0 4 1,0-1 0,-2 3 0,-1 0 0,0-3 0,3 1 0,0-4 0,0 4 0,0-4 0,0 4 1,0-4 0,0 3-1,-3-2 0,2 1 0,-2-2 1,2 3-1,1 3 1,0-3-1,0 0 0,0 2 1,0-4 0,-2 1-1,-1-1 1,0-1-1,3 3 1,0-2-1,0 2 0,0-2 0,0 2 1,0-2 0,-2 2 0,-1 2 0,1-3-1,2 1 1,0-2-1,0 2 1,0 1 0,-1 1 0,-1-1 0,-1-1 0,1-2 0,2 2 0,0-2 0,0 2 0,-1 0 0,-1 1 0,-1-1 0,1-2 0,2 2 0,0-2 0,0 2 0,-3-2 0,0 2 0,1-2 0,2 2 0,-3-2 0,0 2 0,1-2 0,1 1 0,-2 0 0,2-1 0,-2 0 0,3-1 0,-1 2 0,-2 0 0,2-1 0,-1 0 0,1-2 0,0 5 0,-2-3 0,2 0 0,-1 0 0,0-2 0,0 2 0,-1 1 0,1-3 0,2 3 0,0-1 0,-3-1 0,0 3 0,1-3 0,1 4-1,-2-4 0,2 2 0,-1-1 0,1-2 0,0 4-1,-2-2 1,2 1-1,-1-1 1,1-2 0,1 5 0,-3-4 0,0 4 1,1-4 0,1 3-2,-2-2 1,2 4 1,-3-4 0,2 3-1,-1 0 1,1-4-1,2 4 1,-1-5 0,-1 3-1,-1-1 1,1-1 0,2 4 0,-1-4-1,-2 4 1,2-4 0,-1 4 0,0-2 0,-1 1 0,2 2 0,-3-3 0,1 1 0,2 2 0,-2-2 0,0 0 0,1 0 0,-1-2 0,3 2 0,0 1 0,0 2 0,-3-3 0,1 0 0,-1-2 0,3 2 0,0 2 0,-1-3 0,-2 1 0,2-2 0,-1 2 0,1-2 0,1 2 0,-3-2 0,1 2 0,-1-2 0,3 2 0,-1-3 0,-2 1 0,3-2 0,-4 2 0,3-2 0,-2 2 0,3 1 0,-4-2 0,4 3 0,0 1 0,0-1 0,0 0 0,-3-2 0,1 2 0,-1 0 0,3 3 0,0-2 0,0-1 0,-3-2 0,1 2 0,-1 0 0,3 3 0,0-3 0,0 2 0,-1-4 0,-2 3 0,3-2 0,-3-1 0,2 1 0,1 4 0,-1-2 0,-2-1 0,3-2 0,-3 2 0,2-3 0,1 2 0,0-1 0,0-2 0,0 5 0,-3-4 0,1 4 0,-1-4 0,3 4 0,0-4 0,-3 5 0,1-2 0,-1-2 0,3 5 0,-1-5 0,-1 3 0,0 0 0,-1-5 0,3 7 0,-1-5 0,-1 2 0,1 0-1,-2-3 1,2-1-1,1 6 1,0-5-1,0 4 0,-3-1 1,2 3-1,-3 0 1,4 0 0,-1-1 0,-1-2 0,1 2 0,-2-1 0,2-2 0,1 1 0,0 1 0,0 2 0,0-3 0,0 0 0,-1-3 0,0 2 0,-2-1 0,0-1 0,3 3 0,0 1 0,0-1 0,0 0 0,0-2 0,0 2 0,0 1 0,0 2 0,0-3 0,0 0 0,0-3 0,0 5 0,0-2 0,0 0 0,0 0 0,-2-2 0,-1 2 0,1 1 0,1-1 0,1 0 0,0 1 0,0-1 0,0 0 0,0-2 0,0 2 0,0 0 0,0 3 0,0-2 0,0-1 0,0 0 0,0 3 0,0-2 0,0-1 0,0-2 0,0 2 0,0-2 0,0 2 0,0 0 0,0 3 0,0 0 0,0-3 0,0 1 0,0-4 0,0 4 0,0-4 0,0 4 0,0-4 0,0 4 0,0-4 0,0 4 0,0-4 0,0 4 0,0-4 0,0 4 0,0-1 0,0 3 0,0-3 0,0 1 0,0-1 0,0 3 0,0-3 0,0 1 0,0 0 0,0-2 0,0 1 0,0 2 0,0-3 0,0 1 0,0 2 0,0-3 0,0 1 0,0 1 0,0 2 0,0-3 0,0 0 0,0-2 0,0 2 0,0-2 0,0 2 0,0-2 0,0 2 0,0 1 0,0 2 0,0-3 0,0 0 0,0 1 0,1 1 0,1-1 0,1-1 0,-1-2 0,-2 2 0,0 0 0,0 3 0,0 0 0,0 0 0,0-2 0,0-1 0,0 1 0,0-1 0,0 0 0,0 1 0,0-1 0,0 0 0,0 0 0,0 3 0,0 0 0,0 0 0,0 0 0,0 0 0,0-2 0,0-1 0,0 0 0,0 3 0,0-3 0,0 1 0,0-1 0,0 3 0,0-3 0,0 1 0,0 0 0,0-2 0,0 2 0,0-1 0,0 3 0,0-3 0,0 1 0,0-4 0,0 4 0,0-4 0,0 4 0,0-1 0,0 3 0,1-1 0,1-1 0,1 0 0,-1-4 0,-2 3 0,0 2 0,0-3 0,0 1 0,0 1 0,0 2 0,0 0 0,0 0 0,0 0 0,0-3 0,0 0 0,0 2 0,3-3 0,-1 1 0,0 1 0,-1-1 0,-1 0 0,0 1 0,0 2 0,0-3 0,0 0 0,0 1 0,0 1 0,0 1-1,0 0 1,0-2-2,0-1 0,0-2 0,0 2 1,3-2 0,-1 2 0,1 0 0,-3 3 1,0-2 0,0-1 0,0 1 0,0-1 0,1 0 0,2 1 0,-2-1 0,1 0 0,-1 0 0,-1 3 0,0 0 0,1-1 0,2-1 0,-2 1 0,1-2 0,-1-1 0,-1 2 0,0 0 0,0-2 0,1 1 0,2-2 0,-2 1 0,1-1 0,-1-3 0,-1 5 0,0-2 0,0-2 0,0 5 0,1-4 0,2 4 0,-2-5 0,2 7 0,-3-7 0,0 5 0,0-4 0,0 4 0,3-4 0,-1 4 0,1-1 0,-2 2 0,1-1 0,0 0 0,1-4 0,-3 4 0,0-4 0,0 3 0,0-2 0,1 2 0,2-2 0,-3 3 0,3 0 0,-2 1 0,-1 1 0,1-4 0,1 0 0,0-1 0,1-1 0,-3 3 0,0-2 0,0 2 0,0-2 0,0 2 0,0-3 0,0 2 0,0-4 0,0-7 0,0 1 0,0-4 0,3 3 0,-1 2 0,0-1 0,-1 1 0,-1 0 0,3 0 0,-1-3 0,1 2 0,-3 1 0,0 3 0,1-1 0,1 3 0,-1 0 0,3 0 0,-4 3 0,0 3 0,0-2 0,0 1 0,0 2 0,0-3 0,0 1 0,0 2 0,0-3 0,0 1 0,0-2 0,0 2 0,0-3 0,0 2 0,1-4 0,1 0 0,-1-1 0,2-2 0,-2-2 0,-1 0 0,0 0 0,0-1 0,0 1 0,0 0 0,0 0 0,0-3 0,0 2 0,0 1 0,0 3 0,0-2 0,0 1 0,0 2 0,-1-2 0,-2 3 0,2 1 0,-1 1 0,-2 0 0,2 3 0,-5 1 0,6 1 0,-5-2 0,5-1 0,-4-4 0,2 0 0,2 0 0,-4-1 0,2-2 0,0 1 0,3-3 0,-1 1 0,-2-2 0,3 2 0,-3 1 0,-2 2 0,1-2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4:31.441"/>
    </inkml:context>
    <inkml:brush xml:id="br0">
      <inkml:brushProperty name="width" value="0.08571" units="cm"/>
      <inkml:brushProperty name="height" value="0.08571" units="cm"/>
      <inkml:brushProperty name="color" value="#33CCFF"/>
    </inkml:brush>
  </inkml:definitions>
  <inkml:trace contextRef="#ctx0" brushRef="#br0">1461 1014 9151,'19'-39'0,"-1"0"0,0 2 0,-1-1 0,-6 6 0,-2 3 0,-4 4 0,-1 4 0,-1 5 0,-3 5 0,-1 8 0,-2 4 0,-2 8 0,-2 5 0,-2 4 0,-2 8 0,-2 4 0,-2 7 0,-1 10 0,0 8 0,0 3 0,0-1 0,0-2 0,0-1 0,-1 3 0,-1 6 0,1-2 0,-1 2 0,3-3 0,2-5 0,3-6 0,0-10 0,3-7 0,2-10 0,3-8 0,-2-13 0,5-5 0,2-6 0,2-6 0,3-7 0,2-9 0,2-3 0,0-4 0,1 1 0,3-6 0,1-3 0,2-3 0,-2-4 0,6-2 0,1-1 0,5-1 0,3-8 0,1-7 0,2-1 0,-1 4 0,-6 10 0,-5 16 0,-6 10 0,-6 11 0,-5 13 0,-4 11 0,-4 7 0,0 8 0,-3 4 0,-2 5 0,0 4 0,-1 10 0,0 6 0,0 8 0,0 4 0,-2-1 0,-1 1 0,1-3 0,2 0 0,-3 0 0,0 1 0,2-1 0,0-6 0,1-5 0,0-7 0,0-4 0,0-5 0,2-9 0,1-5 0,3-10 0,0-6 0,1-3 0,1-5 0,1-4 0,1-7 0,4-7 0,1-2 0,2-4 0,1-2 0,4-3 0,-1-1 0,2-6 0,3-2 0,1 0 0,3-4 0,5-3 0,2-5 0,2-5 0,-5 13 0,-4 8 0,-4 16 0,-6 14 0,-5 9 0,-2 7 0,-2 2 0,-1 2 0,-1 3 0,-2 3 0,-1 6 0,0 6 0,-5 7 0,3 7 0,-2 5 0,-2 5 0,2 0 0,-5 0 0,1-4 0,0-3 0,1-2 0,-2 1 0,1 0 0,0 1 0,2-6 0,-1-1 0,4-6 0,1-5 0,-1-8 0,2 0 0,0-9 0,3-5 0,0-5 0,0-5 0,4-3 0,0-7 0,3-4 0,1-4 0,-2-6 0,5-2 0,1-2 0,1 0 0,-1-2 0,3 2 0,1-2 0,1-2 0,8-8 0,-1-4 0,0 2 0,-2 2 0,-3 9 0,-6 12 0,-2 7 0,-6 12 0,-2 7 0,-2 7 0,-1 3 0,-1 1 0,-1 0 0,-2 2 0,0 3 0,1 2 0,-2 9 0,-1 4 0,-1 2 0,-2 2 0,-1 1 0,-1 0 0,2 2 0,-4-1 0,1-2 0,-1 0 0,-1 0 0,5-3 0,-2 0 0,2-2 0,1-1 0,1-5 0,2-3 0,2-4 0,2-4 0,1-7 0,3-14 0,-1-10 0,5-4 0,-2 0 0,3-1 0,3 0 0,-3-4 0,4 0 0,0-1 0,1-1 0,2-4 0,2-4 0,1-4 0,4-3 0,0 1 0,-1 3 0,-2 8 0,-2 6 0,-5 8 0,-1 10 0,-6 8 0,-2 8 0,-3 2 0,0 1 0,0 3 0,-2 1 0,-2 3 0,0 5 0,1 5 0,-2 5 0,-1 2 0,-1 2 0,-4 2 0,0 2 0,1-2 0,-2 0 0,2-2 0,-2-3 0,0-1 0,3-4 0,0-3 0,1-3 0,0-4 0,1-6 0,1 1 0,3-7 0,3-4 0,0-4 0,0-3 0,1-2 0,1-2 0,4-2 0,1-3 0,1-3 0,0-2 0,0-2 0,2-3 0,2-2 0,0 0 0,3-2 0,-1-8 0,0-1 0,-1 1 0,1 3 0,-3 6 0,-2 5 0,-3 5 0,-4 10 0,1 6 0,-3 3 0,0 6 0,0-1 0,0 2 0,-3-2 0,2 5 0,-3-1 0,1 3 0,-2 5 0,-3 0 0,1 5 0,-1 3 0,0 3 0,-3 1 0,-1 1 0,0 2 0,-2 2 0,1 3 0,0-2 0,-1 1 0,-1-1 0,1-1 0,2-6 0,1-3 0,1-3 0,1-5 0,1-1 0,4-8 0,1-8 0,2-4 0,1-7 0,0-2 0,0-2 0,1-5 0,1-2 0,1-3 0,2-1 0,0-4 0,3 3 0,0-1 0,0 1 0,3-6 0,3 0 0,1-2 0,1-3 0,0-4 0,0-1 0,-1 3 0,-2 1 0,-2 12 0,-6 8 0,-1 11 0,-4 8 0,0 4 0,0 3 0,-4 5 0,0 2 0,-2 3 0,1 5 0,0 2 0,-4 2 0,-1 4 0,-1 1 0,0 3 0,1 1 0,-1-2 0,-2 0 0,0 3 0,-3 2 0,0 3 0,0 1 0,0 3 0,1-2 0,1-2 0,0-3 0,5-4 0,-2-9 0,2-6 0,1-7 0,0-3 0,0-1 0,4-4 0,1-4 0,2-4 0,2-6 0,2-2 0,2-4 0,2-6 0,1-2 0,1-5 0,2-5 0,1-3 0,4-5 0,0-1 0,0-2 0,1-3 0,1-3 0,4-1 0,1-2 0,-3 0 0,-1 1 0,-3 7 0,-3 8 0,-4 14 0,-4 13 0,-3 10 0,0 6 0,-4 2 0,1-2 0,-2 1 0,3 0 0,-4 2 0,0 4 0,-2 7 0,1 7 0,-4 10 0,-3 4 0,-2 1 0,1-1 0,0 1 0,-4 3 0,-1 4 0,0 7 0,-5 7 0,3 5 0,-1-2 0,-1-3 0,5-5 0,-1-7 0,4-8 0,3-9 0,2-8 0,1-6 0,0-3 0,0-3 0,0-1 0,4-9 0,1-3 0,2-5 0,2-8 0,2-7 0,2-5 0,3-4 0,3-6 0,2-2 0,2-2 0,1-4 0,0-3 0,0-4 0,0-3 0,4-8 0,0-3 0,0 1 0,-1 3 0,-3 11 0,-4 11 0,-4 10 0,-4 8 0,-3 6 0,-1 12 0,0 4 0,0 5 0,-1 1 0,-2 3 0,-2 2 0,0 6 0,-2 3 0,-3 4 0,-2 3 0,-1 9 0,-3 6 0,0 5 0,0 4 0,0 5 0,-1 4 0,-1 3 0,-4 2 0,0-1 0,1-2 0,2-1 0,2-2 0,4-1 0,1-6 0,0-8 0,2-6 0,4-12 0,1-7 0,-1-3 0,-1-9 0,0-6 0,1-6 0,3-3 0,3-9 0,0-2 0,0-6 0,3-6 0,3-6 0,1-4 0,4-3 0,-1-1 0,2-1 0,1-3 0,-1-2 0,4-12 0,4 0 0,1-5 0,4-4 0,0-5 0,3-8 0,-1 3 0,-1 7 0,-8 13 0,-6 22 0,-5 8 0,-4 11 0,-2 10 0,-1 9 0,0 5 0,-3 3 0,0 2 0,-2 4 0,-1 4 0,-1 4 0,-2 7 0,-2 4 0,-2 5 0,-2 11 0,-1 10 0,-1 4 0,-1 3 0,0 3 0,-4 8 0,-1 3 0,0 5 0,-3-2 0,6-9 0,-1-6 0,3-8 0,4-7 0,3-11 0,1-8 0,2-9 0,-2-6 0,5-8 0,-2-6 0,2-4 0,3-5 0,1-5 0,1-6 0,0-9 0,1-8 0,2-5 0,5-4 0,1-5 0,4-5 0,2-4 0,0-3 0,4-6 0,2-2 0,2-9 0,1-5 0,4-11 0,0-4 0,1 2 0,-3 5 0,-5 11 0,-5 12 0,-6 11 0,-4 13 0,-2 13 0,-7 21 0,0 7 0,-2 6 0,-1 3 0,-2 8 0,-2 10 0,-4 8 0,-1 10 0,1 7 0,-1 2 0,-2 5 0,0 4 0,-3 8 0,-1 6 0,0 3 0,0 3 0,0 2 0,-2 4 0,1 0 0,4-5 0,1-12 0,1-13 0,1-9 0,1-6 0,0-11 0,4-12 0,0-10 0,1-6 0,4-5 0,0-3 0,2-3 0,1-4 0,1-7 0,1-8 0,1-6 0,2-5 0,2-9 0,5-4 0,1-3 0,2-5 0,-2-3 0,4-9 0,3-4 0,1-6 0,4-10 0,3-2 0,3-5 0,-15 47 0,0 0 0,15-46 0,-6 11 0,-6 18 0,-7 17 0,-6 22 0,-4 19 0,-1 10 0,-1 10 0,-4 4 0,-4 6 0,1 12 0,-3 9 0,1 6 0,-2 4 0,-2 4 0,-1 5 0,0 6 0,0 5 0,-3 5 0,-1-1 0,1 3 0,-1 2 0,2 4 0,2-3 0,1-10 0,2-12 0,-2-12 0,5-10 0,0-8 0,1-9 0,4-10 0,-1-9 0,0-2 0,3-7 0,0-4 0,2-5 0,1-7 0,4-9 0,1-9 0,2-6 0,1-3 0,3-4 0,0-7 0,2-5 0,1-6 0,4-7 0,4-6 0,2-3 0,2-4 0,0-1 0,1 2 0,-2 11 0,-4 14 0,-11 19 0,-4 23 0,-5 14 0,-1 9 0,-3 10 0,-2 6 0,1 7 0,-6 5 0,1 13 0,-1 5 0,-2 5 0,1 6 0,1 3 0,-2 4 0,0 1 0,-1 8 0,-3 3 0,0 2 0,0 3 0,3-2 0,0 2 0,2-6 0,1-5 0,1-9 0,2-14 0,1-7 0,0-7 0,4-9 0,-4-8 0,5-11 0,-2-8 0,2-8 0,1-7 0,4-7 0,1-11 0,3-4 0,3-4 0,-2-9 0,5-3 0,0-1 0,1 1 0,4-7 0,4-7 0,2-6 0,5-6 0,1-5 0,0 6 0,-2 7 0,-3 9 0,-8 18 0,-5 20 0,-6 18 0,-5 8 0,-4 12 0,-3 2 0,1 3 0,-6 7 0,1 12 0,-1 9 0,-2 8 0,-5 7 0,1 0 0,-1-1 0,1 2 0,-3 1 0,-1 6 0,1 3 0,-1 1 0,2-1 0,2-7 0,1-2 0,1-6 0,0-5 0,4-12 0,1-11 0,3-11 0,-1-11 0,5-5 0,-4-4 0,4-8 0,1-6 0,3-7 0,-1-9 0,5-9 0,1-4 0,3-2 0,-1-2 0,4-6 0,0-3 0,2-6 0,-1-6 0,6-9 0,0-2 0,4-5 0,-4 0 0,2 2 0,-6 14 0,-6 18 0,-3 24 0,-7 22 0,0 9 0,-3 6 0,-2 5 0,-3 5 0,1 6 0,-5 9 0,-1 12 0,-2 7 0,2 6 0,-3 2 0,1 0 0,-3 3 0,-3 4 0,3 2 0,-1 3 0,0-2 0,1-2 0,-1-5 0,3-4 0,1-5 0,2-8 0,2-14 0,5-11 0,1-6 0,-2-6 0,4-5 0,0-8 0,2-5 0,3-11 0,2-6 0,4-9 0,3-9 0,0-7 0,2-7 0,2-5 0,4-4 0,0-10 0,2-3 0,1-6 0,-9 39 0,1-1 0,1-2 0,0 0 0,1 1 0,-1 1 0,14-40 0,-11 22 0,-4 18 0,-5 15 0,-4 14 0,-2 11 0,-3 9 0,0 5 0,-3 2 0,1 5 0,-3 5 0,-2 7 0,-3 7 0,-2 9 0,-4 9 0,-1 8 0,-2 11 0,1 2 0,-3 8 0,-1-2 0,-1 1 0,-4 9 0,1 2 0,1-2 0,3-6 0,2-13 0,5-8 0,1-6 0,1-8 0,3-18 0,-1-9 0,2-9 0,2-7 0,2-7 0,2-6 0,2-10 0,2-8 0,3-7 0,4-9 0,1-3 0,4-6 0,1-3 0,1-3 0,2-10 0,2-6 0,2-8 0,2-4 0,-9 40 0,0 0 0,0-2 0,1 0 0,0-1 0,0-1 0,0 0 0,-1 2 0,9-36 0,-8 14 0,-6 20 0,-5 20 0,-3 17 0,-2 17 0,-2 5 0,1 4 0,-3 0 0,-2 8 0,-3 9 0,0 10 0,-4 12 0,-2 5 0,-1 5 0,-6 4 0,3 9 0,-1 2 0,-1 0 0,1 3 0,-3 2 0,0 4 0,0 3 0,4-8 0,2-8 0,4-9 0,3-10 0,2-9 0,1-11 0,1-7 0,2-9 0,-1-10 0,3-7 0,1-6 0,2-6 0,1-9 0,4-8 0,3-8 0,2-8 0,1-6 0,2-6 0,2-4 0,2-4 0,2-10 0,2-5 0,2-9 0,5-3 0,-13 43 0,0-1 0,1 0 0,0 0 0,0 0 0,0-1 0,-1 3 0,-1 0 0,6-39 0,-5 20 0,-6 24 0,-5 20 0,-6 19 0,-1 7 0,-3 5 0,1 4 0,-2 4 0,-1 5 0,-1 10 0,-2 14 0,-2 8 0,-2 7 0,-2 8 0,-1 4 0,-2 6 0,-3 8 0,3 3 0,-4 6 0,1 2 0,12-48 0,-1 1 0,-8 49 0,1-8 0,3-9 0,3-14 0,2-12 0,3-15 0,2-10 0,1-8 0,0-12 0,0-10 0,2-4 0,3-9 0,3-7 0,2-11 0,3-9 0,2-11 0,2-3 0,0-7 0,2-2 0,4-9 0,2-6 0,0-2 0,3-15 0,-9 45 0,0 0 0,2-4 0,0-1 0,1 0 0,-1 1 0,-1 0 0,-2 1 0,11-43 0,-5 13 0,-5 15 0,-7 30 0,-7 25 0,-1 11 0,-4 16 0,-1 2 0,-1 4 0,-5 15 0,-1 14 0,-3 12 0,-3 9 0,2 1 0,-5 7 0,0 1 0,-1 3 0,-2 3 0,1 1 0,-1 4 0,2-3 0,4-3 0,1-11 0,3-10 0,2-8 0,4-16 0,0-8 0,3-11 0,0-9 0,2-7 0,2-8 0,1-4 0,1-7 0,1-9 0,1-7 0,4-9 0,2-5 0,1-4 0,3-5 0,0-8 0,4-8 0,4-7 0,0-3 0,2-2 0,6-9 0,-13 42 0,2-1 0,0-1 0,1-1 0,0-1 0,0 0 0,13-35 0,-10 13 0,-8 22 0,-6 21 0,-3 17 0,-4 15 0,-1 7 0,-2 2 0,-4 10 0,-4 3 0,-2 10 0,-1 10 0,-2 10 0,-2 12 0,-1 5 0,-2 5 0,0 4 0,-3 4 0,0 2 0,0 0 0,0 3 0,0 4 0,1-1 0,2-2 0,3-20 0,4-8 0,4-14 0,1-11 0,1-10 0,0-8 0,0-5 0,3-9 0,3-9 0,1-5 0,1-5 0,1-8 0,2-9 0,4-8 0,3-6 0,3-8 0,0-3 0,1-6 0,3-6 0,1-4 0,1-8 0,4-5 0,-9 38 0,1-1 0,-1 0 0,2 0 0,2-5 0,0 0 0,0 2 0,-1 1 0,-1 0 0,-1 2 0,9-36 0,-7 23 0,-5 17 0,-6 24 0,-9 27 0,-2 5 0,-2 5 0,-2 2 0,-2 10 0,-2 8 0,-2 11 0,-2 10 0,-1 13 0,-1 2 0,-1 1 0,-2 1 0,-2 2 0,0 6 0,0 6 0,1 1 0,2 1 0,3-4 0,1-5 0,2-12 0,1-12 0,4-12 0,1-14 0,1-15 0,0-10 0,3-7 0,3-5 0,1-6 0,1-8 0,4-10 0,3-10 0,4-6 0,1-5 0,0-11 0,3-6 0,3-8 0,1-4 0,3-2 0,5-5 0,3-6 0,-13 44 0,0 0 0,0-2 0,0-1 0,0 1 0,0 2 0,12-39 0,-8 22 0,-8 26 0,-8 28 0,-5 8 0,-5 15 0,-2 3 0,-1 6 0,-1 8 0,-1 9 0,-4 10 0,-1 11 0,-3 4 0,-2 8 0,0 4 0,-3 6 0,0 0 0,-1 7 0,1 0 0,-1-2 0,1 0 0,2-1 0,4-11 0,3-12 0,4-19 0,0-16 0,1-10 0,1-9 0,3-5 0,3-4 0,1-5 0,1-9 0,1-10 0,1-8 0,4-9 0,2-5 0,2-11 0,4-3 0,1-6 0,1 1 0,1-2 0,2-4 0,5-5 0,4-9 0,-11 39 0,0 0 0,0-1 0,1-1 0,-1 1 0,-1 1 0,10-38 0,-6 19 0,-5 17 0,-7 20 0,-5 20 0,-5 14 0,-2 7 0,-3 6 0,1 5 0,-6 9 0,1 8 0,-3 8 0,-2 11 0,-1 9 0,-3 6 0,0 3 0,-2 0 0,-1 2 0,0 2 0,-1 2 0,4 4 0,-5 5 0,2-2 0,4-3 0,2-10 0,3-14 0,0-9 0,0-12 0,3-14 0,0-10 0,2-9 0,1-5 0,4-4 0,1-3 0,2-7 0,1-8 0,2-7 0,2-10 0,4-6 0,1-6 0,4-4 0,0-7 0,2-3 0,1-2 0,1-8 0,1-3 0,5-9 0,2-6 0,4-4 0,-14 46 0,2-2 0,-1 0 0,-1-1 0,2 1 0,-2 0 0,7-28 0,-7 19 0,-7 21 0,-5 24 0,-3 15 0,-1 5 0,-1 3 0,0 1 0,-3 4 0,-2 6 0,0 10 0,-4 7 0,-2 10 0,-3 8 0,0 8 0,0 4 0,-3 5 0,-1 2 0,-1 3 0,-1 5 0,3 6 0,-2 4 0,-1 1 0,3-14 0,3-9 0,2-16 0,3-15 0,-1-12 0,2-10 0,4-11 0,1-7 0,3-6 0,2-6 0,1-7 0,2-13 0,3-8 0,4-10 0,-1-8 0,5-5 0,0 0 0,1-1 0,4-2 0,4-9 0,2-8 0,5-9 0,-15 45 0,1 0 0,-1-4 0,1 1 0,-2 1 0,1 2 0,12-41 0,-12 19 0,-6 26 0,-3 21 0,-7 14 0,-5 23 0,-1 3 0,-1 5 0,-2 5 0,-2 12 0,0 8 0,-2 9 0,-4 8 0,-2 8 0,1 3 0,-1-1 0,-2 5 0,1 1 0,-3 7 0,-3 3 0,6-5 0,0-3 0,3-11 0,2-10 0,1-14 0,2-11 0,2-7 0,2-10 0,1-8 0,1-8 0,2-4 0,1-8 0,4-8 0,1-10 0,2-7 0,1-11 0,4-9 0,1-2 0,2-1 0,1-2 0,4-3 0,2-6 0,3-8 0,1-7 0,8-7 0,-14 43 0,0 0 0,1-2 0,0 0 0,0 0 0,0 2 0,10-44 0,-6 18 0,-10 22 0,-6 24 0,-5 24 0,-3 9 0,1 5 0,-3 2 0,-1 7 0,-1 10 0,-5 13 0,-1 12 0,-2 5 0,-1 4 0,-1 5 0,-1 3 0,-2 5 0,-3 2 0,2 1 0,-4 7 0,1-1 0,2-1 0,3-9 0,-1-10 0,3-11 0,1-10 0,6-13 0,-1-9 0,2-8 0,5-9 0,1-5 0,2-4 0,1-9 0,1-7 0,3-12 0,4-11 0,1-5 0,4-5 0,1-3 0,1-5 0,2-1 0,2-7 0,2-3 0,2-4 0,7-12 0,-14 39 0,1-1 0,0-1 0,0 0 0,-1 0 0,0 1 0,11-41 0,-10 20 0,-6 17 0,-5 20 0,-5 19 0,-3 13 0,-1 8 0,-3 7 0,0 7 0,-3 8 0,-2 8 0,-3 11 0,1 10 0,-2 6 0,-1 5 0,-3 8 0,1 1 0,-1-1 0,-1-3 0,4 0 0,-4 1 0,1 1 0,1-4 0,2-9 0,3-16 0,2-8 0,1-8 0,1-6 0,1-5 0,4-9 0,1-13 0,2-7 0,2-11 0,2-7 0,2-7 0,2-5 0,2-10 0,2-3 0,2-6 0,2-4 0,2-5 0,3-7 0,3-8 0,6-10 0,-14 45 0,0 0 0,14-47 0,-3 5 0,-4 11 0,-9 15 0,-8 27 0,-3 17 0,-3 15 0,-2 15 0,-2 5 0,-2 2 0,-2 12 0,-2 10 0,-2 9 0,-2 10 0,-4 8 0,0 3 0,-1 2 0,1 1 0,-4 0 0,3 4 0,-1 2 0,0 1 0,4-6 0,0-11 0,4-8 0,1-8 0,1-9 0,3-9 0,1-8 0,2-8 0,-1-7 0,3-5 0,0-6 0,3-8 0,1-8 0,2-8 0,2-9 0,5-7 0,2-4 0,0-3 0,1-8 0,4-5 0,2-4 0,2-5 0,3-11 0,3-4 0,4-4 0,-16 46 0,1 0 0,12-36 0,-9 15 0,-6 22 0,-8 27 0,-5 23 0,-5 8 0,-5 7 0,0 7 0,-3 9 0,-1 8 0,-1 11 0,-1 9 0,-1 6 0,-1 1 0,0 0 0,-2 0 0,2 4 0,0 1 0,0 0 0,1 0 0,2-6 0,1-6 0,1-8 0,3-8 0,-1-12 0,2-8 0,1-8 0,4-8 0,1-7 0,3-9 0,0-13 0,0-8 0,0-5 0,3-8 0,3-6 0,3-5 0,2-5 0,3-3 0,0-7 0,3-3 0,2-5 0,5-9 0,1-5 0,3-4 0,2-3 0,-4 5 0,-6 13 0,-8 22 0,-8 24 0,-4 17 0,-2 14 0,-1 6 0,-2 3 0,0 5 0,-4 5 0,-2 7 0,-2 8 0,-1 9 0,0 10 0,0 3 0,0 3 0,-1 1 0,-2 6 0,0 1 0,-2 2 0,-2 3 0,2-5 0,2 2 0,3 1 0,0-5 0,3-5 0,1-13 0,2-14 0,0-9 0,0-10 0,3-4 0,2-8 0,3-6 0,0-6 0,0-9 0,1-6 0,1-10 0,3-6 0,3-6 0,0-5 0,3-9 0,2-3 0,2-5 0,2-5 0,2-1 0,2-7 0,2-7 0,0-3 0,-2 3 0,-5 16 0,-5 16 0,-6 24 0,-4 21 0,-3 9 0,-4 9 0,3 6 0,-2 2 0,-1 6 0,-4 5 0,0 11 0,-1 6 0,0 8 0,-2 5 0,-3 5 0,0 6 0,0 5 0,0 2 0,1-1 0,1 0 0,1 0 0,0-3 0,0-7 0,3-13 0,1-14 0,3-14 0,2-12 0,0-6 0,2-1 0,2-7 0,0-2 0,0-3 0,0-10 0,1-8 0,1-8 0,4-6 0,1-8 0,2-4 0,1-3 0,3-1 0,3-5 0,0-2 0,4-7 0,4-7 0,2-5 0,0 1 0,-5 11 0,-3 14 0,-9 26 0,-4 21 0,-4 13 0,-3 16 0,-5 4 0,-2 7 0,-1 10 0,-3 9 0,1 4 0,0 3 0,-2 2 0,-2 2 0,0 5 0,0 4 0,0 1 0,1 0 0,-1 1 0,3 1 0,-1-3 0,4-8 0,2-17 0,2-16 0,1-14 0,-3-13 0,3-7 0,3-8 0,1-7 0,1-7 0,1-10 0,1-8 0,4-3 0,1-3 0,1-1 0,0-5 0,1-5 0,1-4 0,3-4 0,5-3 0,2-1 0,0 0 0,-5 4 0,-1 13 0,-4 15 0,-5 17 0,-4 14 0,-1 14 0,0 6 0,-3 6 0,-3 6 0,-1 7 0,-1 8 0,0 6 0,0 10 0,-2 1 0,-1-2 0,-2 4 0,1 1 0,0 3 0,-2 4 0,2 2 0,1-1 0,0-3 0,0-2 0,1-1 0,2-10 0,1-9 0,1-11 0,-1-10 0,2-11 0,1-8 0,2-6 0,1-7 0,1-6 0,0-11 0,1-6 0,1-3 0,4-2 0,1 0 0,2-6 0,1-5 0,4-3 0,1-9 0,2-1 0,1-5 0,3-7 0,1 0 0,-4 5 0,-4 16 0,-5 18 0,-4 18 0,-3 18 0,-1 7 0,-4 8 0,-3 7 0,-1 6 0,-1 6 0,0 9 0,-2 4 0,-2 5 0,0 4 0,-1 1 0,-3 6 0,0 2 0,0 4 0,0 2 0,0 0 0,0 0 0,0-3 0,3-5 0,1-8 0,2-9 0,3-10 0,1-8 0,-2-10 0,4-6 0,1-7 0,2-4 0,1-3 0,0-10 0,1-6 0,1-8 0,0-5 0,5-4 0,-2-3 0,2-2 0,1-1 0,1-4 0,1-5 0,5-5 0,2-7 0,4-12 0,2-3 0,-2-1 0,-2 2 0,-7 13 0,-4 11 0,-4 15 0,-3 21 0,-2 16 0,-1 11 0,-1 6 0,-3 7 0,0 6 0,-3 7 0,-2 7 0,-2 6 0,1 7 0,0 4 0,-2 1 0,-1 5 0,-1-7 0,0 4 0,0 4 0,0 2 0,1 2 0,2-6 0,2-7 0,2-11 0,1-6 0,1-6 0,2-7 0,-2-7 0,5-14 0,-1-4 0,3-9 0,1-4 0,2-8 0,-2-7 0,2-7 0,1-2 0,1-3 0,2-2 0,1 0 0,1-5 0,2-4 0,1-10 0,5-5 0,1-3 0,4-2 0,0-2 0,-1 0 0,-3 6 0,-4 8 0,-6 22 0,-5 22 0,-3 11 0,-2 14 0,-2 2 0,0 5 0,-1 8 0,-4 9 0,-1 6 0,-1 6 0,-2 5 0,1 4 0,-3 4 0,-1 3 0,-2 5 0,2 4 0,0 0 0,0-1 0,1-4 0,1-6 0,2-8 0,3-10 0,0-11 0,3-15 0,-1-6 0,3-5 0,1-7 0,2-2 0,1-7 0,1-5 0,1-9 0,1-8 0,3-2 0,-1-4 0,2-3 0,1-4 0,1-7 0,2-2 0,2-4 0,2-2 0,4-8 0,0-5 0,1-3 0,-1 0 0,-1 10 0,-6 18 0,-4 12 0,-4 15 0,-3 15 0,-1 9 0,0 6 0,-3 4 0,0 1 0,-2 4 0,-1 4 0,1 10 0,-3 5 0,-1 5 0,-3 5 0,0 4 0,-2 7 0,-1 3 0,-1 2 0,0 5 0,-3 5 0,2 0 0,1 1 0,4-10 0,1-12 0,2-10 0,1-10 0,1-11 0,2-14 0,1-5 0,3-8 0,0-2 0,-2-3 0,0-4 0,3-9 0,1-2 0,2-4 0,-1-5 0,3-1 0,1-3 0,1-2 0,1-4 0,1-1 0,2-7 0,2-6 0,2-3 0,1-1 0,0-1 0,0 3 0,-4 6 0,-2 14 0,-4 14 0,-2 15 0,-5 14 0,-1 5 0,0 5 0,-5 6 0,2 7 0,-2 6 0,-1 8 0,-3 6 0,0 5 0,-1 2 0,1 1 0,-3 3 0,3 0 0,-1 3 0,1 1 0,-2 4 0,2-2 0,1-1 0,1-6 0,2-5 0,1-13 0,1-10 0,-1-9 0,1-5 0,1-7 0,0-4 0,1-4 0,3-8 0,0-4 0,0-7 0,3-6 0,1-4 0,-1-4 0,1-2 0,2-3 0,-1-6 0,2-2 0,1-1 0,4-3 0,1-2 0,2-6 0,1-3 0,0-2 0,-1 2 0,-2 8 0,-5 10 0,-4 14 0,-5 24 0,-1 15 0,-1 8 0,-2 7 0,0 8 0,-4 11 0,-1 5 0,0 5 0,-2 2 0,3 5 0,-2 0 0,1-1 0,-1 1 0,-1-3 0,1 1 0,-1 0 0,1 2 0,3-5 0,1-11 0,2-9 0,-2-10 0,2-6 0,1-12 0,1-9 0,3-7 0,0-7 0,0-5 0,0-6 0,0-3 0,3-2 0,1-5 0,3-4 0,1-5 0,-2-2 0,5-3 0,0-1 0,0-5 0,3-1 0,-1-6 0,0 3 0,-2 6 0,-1 11 0,-7 13 0,-2 12 0,0 9 0,-1 9 0,0 4 0,0 5 0,0 5 0,-1 0 0,0 6 0,-3 6 0,0 5 0,-2 6 0,-2 7 0,0 1 0,0 5 0,0-4 0,0 6 0,-1 0 0,-1 2 0,1 3 0,-2 4 0,2-2 0,1-2 0,1-11 0,1-6 0,1-8 0,-1-7 0,2-11 0,1-7 0,3-4 0,0-7 0,0-4 0,0-5 0,0-7 0,0-6 0,0-4 0,0-3 0,2-2 0,2-2 0,0-2 0,2-2 0,1-4 0,1-4 0,1-5 0,2-1 0,-5-2 0,1 6 0,-2 5 0,-4 6 0,0 19 0,-1 12 0,0 11 0,-1 14 0,-1 4 0,-3 7 0,-3 12 0,0 8 0,0 4 0,0 3 0,0 2 0,-2 1 0,-1-3 0,1-1 0,1 0 0,-1 0 0,-1 2 0,2-1 0,0-8 0,2-4 0,0-5 0,2-7 0,1-8 0,-3-9 0,2-2 0,3-7 0,0-7 0,1-2 0,1-5 0,0-8 0,0-4 0,0-6 0,0-6 0,1 4 0,0-7 0,3 0 0,0 0 0,3-7 0,2-2 0,2-5 0,-1-2 0,1-2 0,0 1 0,-1 3 0,-1 4 0,-2 16 0,-2 9 0,-1 17 0,-4 9 0,0 6 0,0 5 0,-3 2 0,-1 6 0,0 6 0,-2 6 0,-1 5 0,-1 5 0,0 1 0,0 3 0,-3 1 0,0 1 0,2 2 0,0 3 0,-1-2 0,1 3 0,2-2 0,0-1 0,1-12 0,0-8 0,1-9 0,2-8 0,-3-7 0,4-6 0,-1-5 0,3-6 0,0-6 0,0-6 0,0-5 0,0-7 0,0-2 0,0-2 0,0-3 0,1-2 0,1-4 0,0-1 0,4-4 0,-1-3 0,0-5 0,1-5 0,-5 9 0,2 5 0,-3 10 0,-3 10 0,2 11 0,-4 11 0,2 9 0,0 9 0,2 8 0,-2 6 0,-2 6 0,1 5 0,-1 7 0,1 0 0,-1 0 0,3 1 0,-3 0 0,1 2 0,-1-2 0,3 0 0,-3-1 0,2 0 0,1 0 0,1-3 0,1-1 0,0-4 0,0-3 0,-3-4 0,1-4 0,-1-10 0,3-8 0,0-6 0,0-12 0,0-4 0,0-6 0,0-4 0,0-3 0,0-2 0,0-1 0,0-2 0,1-1 0,1-4 0,1-5 0,2-6 0,-1 3 0,2-5 0,-1 2 0,-2 4 0,3 7 0,-4 8 0,0 8 0,-1 12 0,-1 14 0,0 4 0,0 7 0,0 3 0,-1 5 0,-2 5 0,2 4 0,-4 6 0,1 1 0,-1 1 0,4-1 0,-3 2 0,1 1 0,1 1 0,-4 1 0,4 0 0,0-1 0,1-2 0,1-4 0,-1-5 0,-1-3 0,0-5 0,-1-9 0,3-5 0,0-9 0,0-2 0,0-2 0,-1-6 0,-1-3 0,0-4 0,0-3 0,1-2 0,1-2 0,-1-3 0,-1-3 0,1-1 0,-2-3 0,2-2 0,1-3 0,0 0 0,0-2 0,0 1 0,0 1 0,0 8 0,0 6 0,-1 5 0,-1 4 0,1 6 0,-3 6 0,4 7 0,0 4 0,-1 4 0,-1 3 0,-1 3 0,-2 4 0,3 2 0,-3 4 0,1 0 0,-1 0 0,3 1 0,-3 0 0,2 2 0,1-1 0,-1 1 0,0 0 0,1-1 0,1 2 0,0-7 0,0 1 0,-2-6 0,1-2 0,1-3 0,1-3 0,0-4 0,-1-4 0,-1-5 0,1-3 0,-2-3 0,2-4 0,1-3 0,0-4 0,-1 1 0,0-3 0,-2 1 0,0-1 0,3-1 0,0-3 0,0-4 0,0 0 0,0-6 0,0 1 0,0 1 0,0 0 0,0 5 0,0 3 0,0 4 0,0 7 0,0 6 0,0 7 0,0 4 0,0 4 0,0 3 0,0 2 0,0 2 0,0 2 0,0 3 0,0 3 0,0 3 0,0 4 0,-2-1 0,-1 1 0,1-1 0,1-1 0,0-2 0,0 0 0,-2 1 0,1 0 0,1-5 0,1 1 0,-1-3 0,-1-3 0,1-1 0,-3-9 0,4-3 0,0-4 0,-2-7 0,-1-2 0,1-2 0,1-1 0,0-3 0,0 0 0,-2-1 0,1 1 0,1-4 0,1 3 0,0-1 0,0-1 0,0 4 0,0-3 0,0 2 0,0 1 0,0 1 0,0 1 0,0 0 0,0 0 0,0 4 0,-1 1 0,0 3 0,-2 0 0,0 3 0,3 2 0,0 11 0,0 4 0,0 1 0,0 1 0,0 3 0,0 1 0,-3 1 0,2-1 0,-2-2 0,2 0 0,1 0 0,0 0 0,0 0 0,-2-1 0,-1-2 0,0-1 0,3-4 0,0 0 0,0-4 0,0-4 0,0-6 0,0-4 0,0-3 0,0-2 0,0-1 0,0-1 0,0-1 0,0 1 0,0-2 0,0 2 0,0 1 0,0 0 0,0 0 0,0 0 0,0 0 0,0 3 0,0 1 0,0-1 0,0 1 0,0 2 0,0 0 0,0 1 0,0 1 0,0 2 0,0 1 0,0-1 0,0 2 0,0 1 0,0 4 0,0 1 0,0-1 0,0 6 0,0-6 0,0 3 0,0-11 0,0 1 0,0-4 0,0 3 0,0 2 0,0 0 0,0-3 0,0 2 0,0 1 0,0 3 0,0-2 0,0 1 0,0 2 0,0-5 0,0 4 0,0-4 0,0 1 0,0-3 0,0 0 0,0 4 0,0-4 0,0 8 0,0-4 0,0 10 0,0 2 0,0 1 0,0 0 0,0-1 0,0 0 0,0 0 0,0 0 0,0 0 0,0 0 0,0 0 0,0 0 0,0 0 0,0 0 0,0 0 0,0 0 0,0 0 0,0 0 0,0 0 0,0 0 0,0 0 0,0 0 0,0 0 0,0-3 0,0 0 0,0-3 0,0 1 0,0-6 0,0-2 0,0-3 0,0-2 0,0-1 0,0 2 0,0-1 0,0 0 0,-2-2 0,-1 0 0,0 2 0,3 0 0,0 1 0,0 1 0,0-1 0,0-1 0,0 0 0,0 0 0,0 4 0,0 0 0,0 0 0,0-1 0,0 2 0,0-1 0,0 4 0,0-4 0,0 5 0,0-2 0,0 6 0,0 1 0,0 4 0,0-3 0,0 1 0,0 0 0,0 1 0,0 1 0,0 0 0,0 0 0,0 0 0,0 0 0,0 0 0,0 0 0,0 0 0,0-3 0,0 0 0,0 2 0,0 0 0,0 1 0,0 0 0,0 0 0,0 0 0,0 0 0,0 0 0,0 0 0,0 0 0,0-3 0,0 0 0,0 1 0,0 2 0,0-1 0,0-3 0,0-4 0,0-4 0,0-1 0,0 0 0,0-1 0,0-1 0,0-1 0,0 0 0,0 0 0,0 0 0,0 0 0,0 0 0,0 0 0,0 0 0,0-3 0,0 0 0,0 2 0,0 0 0,0 1 0,0 0 0,0 0 0,0 3 0,0-1 0,0 4 0,0-4 0,0 5 0,0 1 0,0 5 0,0 2 0,0 1 0,0 0 0,0 0 0,0 0 0,0 1 0,0 0 0,0 2 0,0 1 0,0-3 0,0 3 0,0 0 0,0-1 0,0 1 0,0 1 0,0-1 0,0 1 0,0 1 0,0-2 0,0 0 0,0 1 0,0-2 0,0-2 0,0 0 0,0 2 0,0 0 0,0-2 0,0 0 0,0-1 0,0 0 0,0-3 0,0 1 0,0 0 0,0 1 0,0-2 0,0 1 0,0 0 0,0 1 0,0 1 0,0 0 0,0-3 0,0 1 0,0 0 0,0-2 0,0 2 0,0-1 0,0 3 0,0 0 0,0-3 0,0 0 0,0 1 0,0 2 0,0 0 0,0 0 0,0 0 0,0-3 0,0 0 0,0 1 0,0 2 0,0-3 0,0 0 0,0-2 0,0 2 0,0-2 0,0 2 0,0-2 0,0 2 0,0 1 0,0-1 0,0 0 0,0-2 0,0 2 0,0-2 0,0 2 0,0-2 0,0 2 0,0 0 0,0 3 0,0-2 0,0-1 0,0 1 0,0-1 0,0 0 0,0 1 0,3-1 0,0 0 0,-1-2 0,-2 2 0,0 0 0,0 3 0,0-2 0,0-1 0,0 1 0,0-1 0,0 0 0,0 0 0,0 3 0,0-3 0,1-1 0,2-1 0,-2-1 0,2 3 0,-3-3 0,0 4 0,0-1 0,1 2 0,2-1 0,-2-2 0,2-1 0,-3-2 0,0 5 0,0-4 0,1 3 0,2-2 0,-2 1 0,1-1 0,-1 1 0,0 3 0,2-2 0,-2 0 0,1-2 0,-1-2 0,-1 5 0,1-4 0,2 4 0,-2-1 0,1 3 0,0-4 0,0 0 0,1-1 0,-1-1 0,-2 4 0,1-4 0,2 3 0,-2-2 0,1 2 0,0-2 0,1 2 0,-2-2 0,1 2 0,2 1 0,-1 2 0,-1-3 0,-1-1 0,2 0 0,-2 0 0,1-2 0,-1-1 0,0 5 0,1-2 0,1 0 0,-1-1 0,-2 2 0,1-2 0,2 2 0,-2-2 0,1 2 0,-1-2 0,-1 2 0,1-3 0,1 2 0,1-1 0,-1-1 0,-2 3 0,0 1 0,3-1 0,-1 0 0,0 1 0,2-1 0,-2 0 0,0 1 0,0-1 0,1 0 0,-2 0 0,2 0 0,-3-2 0,0-3 0,0-6 0,0-2 0,-3-2 0,0 0 0,-1-2 0,1 0 0,-1 1 0,2-1 0,-3-1 0,1 1 0,-2 0 0,2-2 0,0 4 0,1 1 0,-1-1 0,3 1 0,-2 2 0,1 0 0,-1 0 0,-1-1 0,1 0 0,-1 0 0,0 0 0,3-1 0,-2-1 0,1 0 0,-1-2 0,0 2 0,0 0 0,0 0 0,2-2 0,-2 2 0,1 0 0,0 1 0,1 4 0,-2 0 0,2-1 0,1-2 0,0 3 0,0 0 0,0-2 0,0 3 0,0-1 0,0-2 0,0 0 0,0-1 0,0 0 0,0 0 0,0 0 0,0 3 0,0 0 0,0-1 0,0-2 0,0 3 0,0 0 0,0-1 0,0 1 0,0 0 0,0-1 0,0 1 0,0 0 0,0-1 0,0-1 0,0 1 0,0 1 0,0-1 0,0-1 0,0-1 0,-1 0 0,0 0 0,-2 0 0,0 0 0,3 0 0,0 0 0,0 3 0,0-1 0,0 4 0,0-4 0,-2 4 0,-1-4 0,0 4 0,3-4 0,0 1 0,0 0 0,0-1 0,-3 5 0,2-2 0,-3 6 0,1 2 0,2-1 0,-2 2 0,2-1 0,-2-1 0,2 3 0,-2-1 0,2 0 0,-2-1 0,2 2 0,-2-1 0,2 1 0,1 1 0,0-3 0,-2 0 0,-1 2 0,1 0 0,2 1 0,0 0 0,0 0 0,0 0 0,0 0 0,0 0 0,0 0 0,0 0 0,0 0 0,0-3 0,0 0 0,0 1 0,0 1 0,2-1 0,1-1 0,-1-2 0,-2 2 0,1 0 0,2 0 0,-2 2 0,3-4 0,-2 4 0,1-2 0,-1-2 0,-2 2 0,1-2 0,2 2 0,-2-2 0,2 2 0,-2-1 0,2 2 0,-2 1 0,2-2 0,-3 2 0,0 1 0,3 0 0,0 0 0,-1 0 0,-2 0 0,0 0 0,0 0 0,1-3 0,1 1 0,1 0 0,-1 1 0,-2 1 0,0 0 0,0 0 0,0 0 0,0 0 0,0 0 0,0 0 0,3 0 0,0 0 0,-1 0 0,-2 0 0,1 0 0,2 0 0,-2-3 0,1 0 0,-1-2 0,-1 2 0,0-2 0,0 2 0,1-2 0,2 2 0,-2-2 0,1 2 0,-1-3 0,-1 3 0,0-3 0,1-1 0,1 3 0,1-1 0,-1-1 0,-2 3 0,1-2 0,1 2 0,1 1 0,-1-1 0,-2 0 0,1-3 0,2 1 0,-2 1 0,2 1 0,-2 2 0,1-1 0,1-1 0,-1-2 0,-2 2 0,1-2 0,2 2 0,-2 0 0,3 1 0,-1-1 0,-2-2 0,1 2 0,-1-2 0,-1 2 0,3-2 0,0 2 0,-1-2 0,-1 1 0,2 0 0,-2-1 0,1 0 0,-1-2 0,3 6 0,-3-5 0,2 2 0,1 0 0,-3 2 0,1-1 0,2 0 0,-2 0 0,0 1 0,0-2 0,0-1 0,0 1 0,1-3 0,-3 5 0,3-4 0,-1 4 0,2-4 0,-1 4 0,-3-4 0,4 3 0,0-2 0,-4 4 0,3-2 0,1-1 0,-2 2 0,1-4 0,-2 3 0,2-2 0,-3 0 0,5 0 0,-2-1 0,-3 5 0,8-3 0,-8 4 0,7-3 0,-5 1 0,1-5 0,-3 3 0,0-4 0,-3-4 0,0-1 0,-1-2 0,1-1 0,-4 0 0,3 0 0,-1 0 0,-1 0 0,4 0 0,-4 0 0,1 0 0,1 0 0,-3 0 0,4 0 0,-1 0 0,1 0 0,-3 3 0,4 0 0,-1-2 0,0 0 0,1 0 0,-3 1 0,1 1 0,-1-2 0,4 0 0,-3-1 0,1 0 0,1 0 0,-3 0 0,-2 0 0,4 0 0,0 0 0,0 3 0,0 0 0,0 2 0,3-2 0,-1 3 0,0-1 0,-2-1 0,0 3 0,2-5 0,-1 3 0,1 0 0,-2 0 0,2 2 0,1-2 0,0 9 0,0 2 0,0 2 0,0-3 0,0 1 0,0 0 0,0 0 0,0 0 0,1 0 0,1 0 0,1 0 0,-1 0 0,-1 0 0,2 0 0,-2 0 0,1 0 0,2 0 0,-1 0 0,-1-2 0,-2-1 0,4-3 0,-3 2 0,2-2 0,1 1 0,-3-1 0,5-1 0,-3 2 0,0-2 0,0 1 0,-2 0 0,1 1 0,0-2 0,1 1 0,-2 0 0,5 1 0,-4 0 0,3 3 0,-2 0 0,3-4 0,-4 4 0,4-4 0,-4 4 0,5-4 0,-2 4 0,-1-4 0,2 4 0,-4-2 0,3 2 0,-2 0 0,3-4 0,-3 4 0,2 0 0,-3-2 0,4 2 0,-4-2 0,4 1 0,-4 2 0,3-4 0,-2 2 0,1-4 0,-2 3 0,0-1 0,4-1 0,-3 3 0,2 2 0,-4-3 0,3 1 0,-1-2 0,-1 3 0,3 0 0,-3-2 0,1 1 0,-1-3 0,-1 2 0,2-1 0,0-1 0,-3 3 0,2-2 0,1 2 0,1 0 0,-2 0 0,-1 2 0,3-5 0,-4 3 0,1-3 0,0 2 0,2-1 0,1-1 0,-2 3 0,-1-2 0,3 1 0,-1 0 0,-1 2 0,3-1 0,-3 0 0,1 0 0,0-2 0,0 2 0,1-2 0,-2 2 0,0 0 0,3 0 0,-2 1 0,2-3 0,-3 3 0,1-1 0,0 0 0,0 0 0,0-3 0,-1 1 0,1 1 0,0-3 0,-3 3 0,3-1 0,-2-2 0,3 2 0,-4-3 0,0 0 0,0-3 0,-3 1 0,-1-3 0,0-2 0,-2 0 0,1 2 0,0-1 0,-1-2 0,-1-2 0,-1-1 0,0 3 0,1 0 0,1 0 0,-1 0 0,2-2 0,-2-1 0,-1 1 0,0 4 0,1 1 0,0-1 0,2-1 0,2 1 0,-2 2 0,0-1 0,0 1 0,-1 1 0,3-1 0,-1 0 0,1-1 0,-3 2 0,3-2 0,-2 0 0,-1 0 0,2-2 0,-2 2 0,1-2 0,1-1 0,-3 3 0,4-1 0,-2 0 0,1-1 0,-1-1 0,0 3 0,3 3 0,1 0 0,-2-1 0,2 3 0,0-7 0,-1 4 0,0-2 0,-2 0 0,2-3 0,1 3 0,-2-1 0,2 5 0,1-3 0,0 4 0,0 7 0,0-2 0,1 5 0,2-4 0,-2 2 0,4-3 0,-2 2 0,3 1 0,-3-1 0,1-1 0,-1 0 0,1-2 0,-2 2 0,1 0 0,2 0 0,-3-2 0,3 1 0,-2 2 0,3-3 0,-3 1 0,1-1 0,-1 0 0,3 2 0,-1 2 0,-1 0 0,1-3 0,-3 0 0,1 1 0,2-2 0,-3 2 0,3-2 0,-2 0 0,3-1 0,-4 2 0,3-2 0,-2 2 0,3-3 0,-2 2 0,2-2 0,-1 1 0,-3 0 0,2-1 0,-1 1 0,-2 0 0,3-1 0,-1 1 0,-1 2 0,2-1 0,0 0 0,0-2 0,-3 1 0,2 1 0,2-2 0,-1 2 0,0 0 0,-2-1 0,2-1 0,-1 1 0,-1 2 0,3-2 0,-2 2 0,1-1 0,0 0 0,-1-1 0,0 2 0,-1-2 0,3 2 0,-3-2 0,2 1 0,-1 0 0,-2-1 0,2 0 0,-2-1 0,2 3 0,-1-1 0,2 3 0,0-2 0,-2-2 0,-2 2 0,1-2 0,2 2 0,-2-2 0,2 2 0,-2-1 0,1 2 0,1 0 0,-1-1 0,-2 3 0,1-1 0,1-1 0,1 0 0,-1-4 0,-2 4 0,1-2 0,1 2 0,1 0 0,-1-4 0,-2 4 0,1-1 0,2 3 0,-2-3 0,1 1 0,-1-1 0,-1 3 0,3-3 0,0 1 0,-1-1 0,-2 3 0,0 0 0,0-3 0,0 0 0,3-2 0,0 2 0,-1-2 0,-2 2 0,0-2 0,0 2 0,0-2 0,0 2 0,0-2 0,0 2 0,0-2 0,0 2 0,0-3 0,0 5 0,0-6 0,0 2 0,0-6 0,0-1 0,0-4 0,-1-1 0,-1-2 0,1 2 0,-3-2 0,2-1 0,-1-1 0,-1 1 0,3 1 0,-2 0 0,1 1 0,-1-4 0,0 4 0,0 0 0,0 1 0,2 1 0,-2-1 0,2 0 0,-2 1 0,2-1 0,-3 3 0,1-1 0,2 2 0,-3 0 0,1-2 0,1 3 0,-3-1 0,2 2 0,-2-2 0,-1 2 0,1-2 0,0 2 0,3 0 0,-1 3 0,-1 0 0,3 0 0,-2 0 0,-1 0 0,3-1 0,-2-1 0,3 1 0,-4-3 0,3 4 0,-2 0 0,3 4 0,0-2 0,1 3 0,1 1 0,-1-1 0,3-1 0,-2 0 0,1 1 0,0-2 0,-3 1 0,3 0 0,-1 1 0,2-2 0,0 2 0,-1-1 0,-1 2 0,2-1 0,0-2 0,-2 4 0,2-3 0,-2 1 0,1 1 0,0-4 0,0 4 0,-1-1 0,3 3 0,-3-3 0,1 0 0,1-2 0,-3 1 0,2-1 0,-3 2 0,1-1 0,2 2 0,-1-1 0,3 3 0,-3-3 0,1 1 0,-2-4 0,2 4 0,-2-4 0,1 3 0,0-3 0,1 1 0,-2 1 0,1 2 0,-1-2 0,0 1 0,2-2 0,-2 1 0,1-2 0,-1-1 0,-1 3 0,4-4 0,0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4:34.587"/>
    </inkml:context>
    <inkml:brush xml:id="br0">
      <inkml:brushProperty name="width" value="0.08571" units="cm"/>
      <inkml:brushProperty name="height" value="0.08571" units="cm"/>
      <inkml:brushProperty name="color" value="#33CCFF"/>
    </inkml:brush>
  </inkml:definitions>
  <inkml:trace contextRef="#ctx0" brushRef="#br0">206 753 9155,'-4'1'0,"2"1"0,1 0 0,1 2 0,0-2 0,1 2 0,1 1 0,0-1 0,2 0 0,1 1 0,-1 0 0,-1 0 0,1-1 0,-1 1 0,2 1 0,1 1 0,0-1 0,-1 0 0,-1 1 0,0-1 0,0 1 0,1-1 0,0 0 0,0 1 0,0-1 0,-2-1 0,0-1 0,-1-3 0,1 5 0,1-2 0</inkml:trace>
  <inkml:trace contextRef="#ctx0" brushRef="#br0" timeOffset="597">206 734 9371,'0'4'-14,"0"1"0,0-3-10,0 2 1,0-2 9,0 3 0,1-3 11,1 2 0,-1-2 1,3 2-1,-1 1 2,1-2 1,-2 3 0,2-2 0,1 2 0,1 2 0,0 1 0,1-1 0,-1-1 0,1 0 0,-1 1 0,0 1 0,1 1 0,-1-2 0,1 1 0,-1 0 0,1-1 0,-3 2 0,0-2 0,1 2 0,1 0 0,0 2 0,1-2 0,-1 1 0,0 0 0,1 1 0,-1 4 0,1 0 0,-1-1 0,-2 3 0,1-1 0,0 1 0,0-1 0,1-1 0,-1-3 0,-1-1 0,-2-1 0,1 0 0,-1-2 0,0-2 0,-1 1 0,0-4 0,-1 0 0,0 1 0,0-1 0,0 0 0,0 0 0,0 3 0</inkml:trace>
  <inkml:trace contextRef="#ctx0" brushRef="#br0" timeOffset="951">373 997 9256,'0'4'0,"0"1"0,0-3 0,0 2 0,0 1 0,0 1 0,0 0 0,2 1 0,0 2 0,-1 2 0,2 1 0,-1 1 0,0 1 0,1 1 0,-2 3 0,2-1 0,-1 2 0,0 0 0,1 3 0,-2 0 0,2 0 0,-2 0 0,0-1 0,1-1 0,0 1 0,-1 0 0,0-2 0,-1-4 0,0-2 0,0-3 0,2 2 0,0-4 0,1-2 0,-3-5 0,2-4 0,0-2 0,-1-2 0,0 0 0,-1-3 0,0-1 0,0-2 0</inkml:trace>
  <inkml:trace contextRef="#ctx0" brushRef="#br0" timeOffset="1283">373 1100 9256,'0'-4'0,"0"1"0,0 3 0,0 5 0,0 2 0,0 0 0,2 1 0,0 0 0,-1 1 0,0 1 0,1 3 0,0 2 0,0 1 0,-2 0 0,1 2 0,1 1 0,0 1 0,-1 1 0,0 1 0,-1 0 0,0-2 0,0 0 0,0-1 0,0-1 0,0-3 0,0-1 0,0-1 0,0-4 0,0-1 0,0-1 0,-1-4 0,-1-1 0,1-2 0,-1-2 0,1-3 0,1-4 0,0 1 0,-2-5 0,-2 0 0</inkml:trace>
  <inkml:trace contextRef="#ctx0" brushRef="#br0" timeOffset="1734">360 1100 9256,'0'6'0,"2"1"0,0-1 0,0-2 0,-2 1 0,1-2 0,0 2 0,2-1 0,-2 1 0,0 1 0,1 0 0,0 2 0,-1 0 0,2 2 0,-1 3 0,0 0 0,1 0 0,-2 2 0,1 1 0,0 2 0,0 2 0,-2-1 0,3 0 0,-3 0 0,0 1 0,0 0 0,0-1 0,0-1 0,0-1 0,0-3 0,0 2 0,0-2 0,0-1 0,0 1 0,0-3 0,0 0 0,0 0 0,0 1 0,0-2 0,0 1 0,0-1 0,0-1 0,1 2 0,0-1 0,2 0 0,-1 0 0,-2-4 0,0 0 0,0 1 0,0-1 0,0 1 0,0-5 0,0-2 0,0-2 0,-3-5 0,-1 1 0</inkml:trace>
  <inkml:trace contextRef="#ctx0" brushRef="#br0" timeOffset="2101">411 1433 9256,'0'-3'0,"0"1"0,0 4 0,0 1 0,0 4 0,0 0 0,0 1 0,0 2 0,0 3 0,0 1 0,0 1 0,0 2 0,0 3 0,0 3 0,0-1 0,-2 0 0,0 1 0,0-1 0,2-2 0,-2 0 0,-1 0 0,1-2 0,-1-1 0,3 2 0,-3-3 0,1 0 0,0-1 0,-3-1 0,3-1 0,1 0 0,0-1 0,0-2 0,-1-1 0,1-2 0,-1-6 0,2-4 0,0-4 0,0-1 0,0-2 0,0 0 0,0 0 0,2-3 0,2-4 0</inkml:trace>
  <inkml:trace contextRef="#ctx0" brushRef="#br0" timeOffset="2468">398 1549 9256,'0'-7'0,"0"1"0,0 0 0,0-1 0,0 3 0,0 0 0,0-1 0,0 2 0,0 1 0,0 4 0,-2 1 0,0 4 0,1 1 0,0 1 0,1 2 0,0 1 0,0 1 0,0 2 0,-2 2 0,0-2 0,0 0 0,1 1 0,-1-1 0,0 3 0,1-1 0,0 1 0,0 1 0,0 0 0,-1 0 0,0 0 0,2 1 0,-1-2 0,0-1 0,-2-2 0,1-1 0,2-1 0,0-1 0,0-1 0,0 0 0,0-3 0,0 0-1,0-1 1,0 2 0,0 0-11,0-2 7,0-2 1,0-3-1,0-5 2,0-3 1,0-2-1,0-2 1,0-2-1,0 0 2,0-1 0,0-2 0,0-2 0</inkml:trace>
  <inkml:trace contextRef="#ctx0" brushRef="#br0" timeOffset="2834">392 1606 9224,'3'8'0,"0"-1"0,-3 3 0,0 0 0,0 1 0,0 3 0,0 2 0,0 0 0,-2 2 0,0 3 0,1 1 0,0 1 0,1-2 0,-1 2 0,0-1 0,-1-1 0,-1 1 0,3-1 0,0-2 0,0-1 0,0-3 0,0 1 0,0 0 0,0-2 0,0-1 0,-2 0 0,0-2 0,1 0 0,0-1 0,1 1 0,0 0 0,0 0 0,0-2 0,0 0 0,0-2 0,0-3 0,0-2 0,0-4 0,0-3 0,0-3 0,0-2 0,0-3 0,0 0 0,0 0 0,0-2 0,3 1 0,0-2 0</inkml:trace>
  <inkml:trace contextRef="#ctx0" brushRef="#br0" timeOffset="3901">379 1850 9224,'0'-3'0,"0"1"0,0 4 0,0 1 0,0 4 0,0 1 0,0 1 0,0 1 0,0 0 0,0 0 0,0 1 0,0 1 0,0 1 0,0 1 0,0 1 0,-1-2 0,0 3 0,-1-1 0,0 0 0,2 2 0,0-2 0,0 1 0,0 0 0,0-1 0,0-2 0,0-1 0,0 1 0,0-3 0,0-1 0,0-2 0,0-1 0,-3-2 0,2-2 0,-1-4 0,1 0 0,1-3 0,0-1 0,0-2 0,0-1 0,0 0 0,0-1 0,0 0 0,0-4 0,0 1 0,0 0-1,0-1 1,0-1 0,0 0 0,0 1 0,0 1 0,0 0 0,0 0 0,0 1 0,0 1 0,0 0 0,0 1 0,0 1 0,0 0 0,0 0 0,0 3 0,0 0 0,0 2 0,0 2 0,0 4 0,0 2 0,0 2 0,0 1 0,0 1 0,0 0 0,0 4 0,0-2 0,0 1 0,0-1 0,0 0 0,0 2 0,0-2 0,0 2 0,0-2 0,0 0 0,0 2 0,0 0 0,0-1 0,0 1 0,0 0 0,0-1 0,0 0 0,0 0 0,0 0 0,0 0 0,0-1 0,0-2 0,0-1 0,0 0 0,0-1 0,0 1-3,0-1-2,0-2 2,0-2 0,0-2 1,0-5 1,0-1 1,0 0 0,0 2 0,0-2 0,0-2 0,0 1 0,0-2 0,0 0 0,0-2 0,0 0 0,0-1 0,0 2 0,0 1 0,0-2 0,0 1 0,0 0 0,0 1 0,0 2 0,0 1 0,0-1 0,0 3 0,0 0 0,0 2 0,0 0 0,0 4 0,0 2 0,0 2 0,0 1 0,0-1 0,0 0 0,0 1 0,0-1 0,0 3 0,0-1 0,0 1 0,0 0 0,0-2 0,0 2 0,0-1 0,0 0 0,0-1 0,0 2 0,0-2 0,0 0 0,0-1 0,0 0 0,0 1 0,2-1 0,1 1 0,-1-1 0,-2 0 0,0 1 0,0-3 0,0 0 0,0 1 0,0 0 0,2 0 0,0 0 0,0-4 0,-2 2 0,3-3 0,-2-3 0,1-1 0</inkml:trace>
  <inkml:trace contextRef="#ctx0" brushRef="#br0" timeOffset="5068">20 150 9143,'0'-6'0,"0"0"0,0-1 0,0 1 0,0-1 0,0 1 0,0-1 0,0-2 0,0-1 0,0 0 0,-1-2 0,0 2 0,-2 0 0,-1-1 0,3 3 0,-1-1 0,0 2 0,0 1 0,1 3 0,-1 3 0,2 6 0,0 4 0,2 3 0,0 2 0,3 5 0,-1 4 0,2 4 0,0 4 0,1 0 0,-1 4 0,1-1 0,-1-2 0,1 1 0,1-1 0,0-2 0,0-4 0,-1-4 0,-2-7 0,-2-3 0,0-4 0,-1-5 0,-2-4 0,0-4 0,0-4 0,0-3 0,-3-1 0,2-4 0,-3-1 0,-1-1 0,-1-1 0,2 1 0,-1 1 0,1 0 0,1-2 0,-3-3 0,2-2 0,0-1 0,0 0 0,2-1 0,-2 0 0,1 1 0,-1-1 0,2 6 0,-2 4 0,1 4 0,2 3 0,0 2 0,1 4 0,0 3 0,0 4 0,0 1 0,0 3 0,0 0 0,0 3 0,0 4 0,0 2 0,0 2 0,0 2 0,1 2 0,0 3 0,2 0 0,1 2 0,0-2 0,3 2 0,-1-1 0,0-2 0,3-1 0,-1-2 0,0-2 0,-3-4 0,0-4 0,-3-4 0,-1-1 0,0-4 0,-1-3 0,0-3 0,0-4 0,0-1 0,0-3 0,0-1 0,-1-1 0,0 0 0,-1 0 0,-3-2 0,1-2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1:03.941"/>
    </inkml:context>
    <inkml:brush xml:id="br0">
      <inkml:brushProperty name="width" value="0.17143" units="cm"/>
      <inkml:brushProperty name="height" value="0.17143" units="cm"/>
      <inkml:brushProperty name="color" value="#F6630D"/>
    </inkml:brush>
  </inkml:definitions>
  <inkml:trace contextRef="#ctx0" brushRef="#br0">186 124 9179,'0'-21'0,"0"1"8,0 0 0,0 4 0,1 2 67,2 2-45,-2 4 0,3 7-22,-4 10 0,3-1 0,1 10 0,0 2-7,0 2 0,1 8 0,-1 2 0,0 4-1,0 2 0,2-2 0,-3 4 0,0-1 0,1 2 0,-2 3 0,3 3 0,-1 1 0,-2 1 0,0-2 0,0 2 0,1-2 0,-1-3 0,-1-4 0,-1-6 0,1 0 0,2-2 0,-2-5 0,2 0 0,0-5-10,0-4 1,1-3-47,-1 0 40,-2-4 1,5-8 0,-5-8-8,-2-8 23,-5-4 0,1-1 0,-4 1 0</inkml:trace>
  <inkml:trace contextRef="#ctx0" brushRef="#br0" timeOffset="248">0 601 9251,'0'-13'0,"0"0"0,3 5 0,5 2 0,7 3 0,7 2 0,2 2 0,3 1 0,2 1 0,5 3 0,6-2 0,-1 0 0,0 0 0,1 2 0,-3-3 0,1 1 0,0 0 0,-3 2 0,-3-3 0,-2 0 0,-3 1 0,0 1 0,-1 4 0</inkml:trace>
  <inkml:trace contextRef="#ctx0" brushRef="#br0" timeOffset="884">1114 707 9251,'18'0'0,"0"0"0,-5-1 0,-1-2 0,-3-2 0,-3-7 0,-6 4 0,-6-3 0,-2 0 0,-4 0 0,0 3 0,-2-2 0,-2-2 0,-3 2 0,-3-2 0,-1 3 0,-1 0 0,-2 1 0,0 1 0,-1 1 0,1-1 0,-1 3 0,1 0 0,-2 1 0,-1 1 0,1-1 0,-1 4 0,2 1 0,4 4 0,-2 2 0,5 2 0,3 2 0,1 3 0,8 1 0,0 2 0,3 1 0,3 1 0,1 3 0,2 3 0,2 1 0,3-1 0,6-1 0,3 0 0,1-1 0,2-2 0,0 0 0,0-1 0,2 0 0,1 0 0,0-5 0,-1 1 0,1-3 0,-2 0 0,4-3 0,-1 1 0,1-3 0,-2-4 0,0-1 0,1-4 0,1 0 0,1 0 0,1 0 0,-1-1 0,-1-2 0,-2-2 0,3-4 0,-3-2 0,-3-2 0,-2-1 0,0 0 0,-5-4 0,0-1 0,-1-1 0,-2-3 0,-1-3 0,-2 2 0,-1 0 0,-1 1 0,-3-3 0,0 3 0,0-2 0,0 4 0,-4 9 0,2 2 0,-4 10 0,4 4 0,-1 11 0,2 3 0,1 8 0,0-2 0,0 0 0,0-3 0,0 2 0,0 2 0,0 0 0,0 1 0,0-2 0,1 0 0,2 0 0,1 1 0,3-1 0,-2-4 0,-1-1 0,2-1 0,0-1 0,2-3 0,1-9 0,0-14 0,0-10 0</inkml:trace>
  <inkml:trace contextRef="#ctx0" brushRef="#br0" timeOffset="1250">1574 44 9424,'4'-17'0,"-3"3"0,3 1 0,-3 19 0,1 6 0,2 5 0,1 5 0,-3 2 0,2 6 0,-1 4 0,-1 4 0,1 3 0,-3-2 0,0 3 0,0 3 0,0 3 0,0 4 0,0-1 0,0-1 0,-3-4 0,1 2 0,0-5 0,1-5 0,0-1 0,-1-8 0,-1-4-4,1-3 0,1 1 0,1-1-15,0 1 1,0-5 0,1-4-32,2-1 30,-2-5 0,7-5 0,-3-6 20,3-2 0,5-12 0,1-1 0</inkml:trace>
  <inkml:trace contextRef="#ctx0" brushRef="#br0" timeOffset="1633">2025 416 9599,'6'6'-55,"0"-1"1,-5-2-1,-1 4 46,-5 3 0,-4 0 1,-3 5-1,-3 0 4,-1 2 0,-6 4 0,-1 0 1,-3 1-2,0-1 0,-4 3 1,1-2-1,0-1-1,2 1 1,3-1 0,1-4-1,2 0 2,1-2 0,5 0 0,4-2 0,1 0 1,1 0 1,4-1 0,2 0 2,2 3 0,5-2 1,2-1-1,2-3 0,1 0 1,0 3 0,3 1-1,3 0-1,2-1 0,0 3 0,1-2 1,0 0-3,-1-1 0,4 0 1,0-3-1,-2 0-1,0 0 0,2 2 1,-1 0-1,0-2-2,-1-2 0,-5-2 1,2 2-1,3-1 1,-5-4 0,3 0 1,-3-4 1,-2 0 0,-4-4 4,1-1 0,0-1 0,0-1 0</inkml:trace>
  <inkml:trace contextRef="#ctx0" brushRef="#br0" timeOffset="1949">2273 557 9217,'4'-13'0,"4"13"0,-3 5 0,0 10 0,-1 9 0,-3 0 0,1 4 0,1 1 0,0 4 0,-3 0 0,0 1 0,0 2 0,0-2 0,0-1 0,0-1 0,0-2 0,0 0 0,0-5 0,0-1 0,0-3 0,-3-6 0,0 0 0,0 0 0,3-7 0,0-8 0,0-12 0,0-11 0</inkml:trace>
  <inkml:trace contextRef="#ctx0" brushRef="#br0" timeOffset="2467">2608 522 9217,'14'-9'0,"-2"6"0,-5 6 0,-1 8 0,-4 5 0,1 6 0,-1 4 0,1 2 0,-2 4 0,2-1 0,-2 1 0,-1 5 0,0-2 0,0 3 0,0-2 0,0-4 0,0 2 0,0-5 0,0-1 0,0-1 0,0-3 0,0-7 0,0-10 0,0-10 0,0-11 0,0-10 0,0-2 0,3-1 0,3 4 0,2-1 0,1-4 0,4-1 0,2-2 0,1-3 0,2-3 0,4-6 0,2 2 0,4-1 0,1 1 0,4-1 0,-1 8 0,-1 5 0,-1 7 0,-4 8 0,-1 5 0,-3 5 0,0 3 0,-1 2 0,-4 2 0,1 3 0,0 2 0,-1 1 0,0 1 0,-2 1 0,-3 4 0,-3 3 0,-1 2 0,-2 5 0,-3 4 0,1-1 0,-1 4 0,-1 1 0,-1-2 0,-4 6 0,-1-5 0,0-1 0,0 1 0,-2-6 0,2 2 0,1-3 0,-1-1 0,-2-5 0,3-2 0,1 0 0,-3 0 0,4-7 0,1-3 0,6-10 0,6-6 0,1-5 0</inkml:trace>
  <inkml:trace contextRef="#ctx0" brushRef="#br0" timeOffset="3216">3855 725 9281,'9'-15'0,"0"2"0,0 0 0,-4-3 0,0 1 0,-1-1 0,-2-2 0,2 3 0,-1 0 0,-2 1 0,-3 0 0,-3-3 0,-4 4 0,1-2 0,-1 0 0,-4 1 0,-2-1 0,-2 1 0,-4 1 0,1 1 0,-3 3 0,-2 1 0,0-1 0,-2 1 0,1 2 0,-1 3 0,0 2 0,1 6 0,-1 4 0,2 5 0,1 2 0,3 7 0,3 2 0,1 5 0,3 1 0,-1 2 0,5 2 0,3 0 0,2 1 0,2-4 0,3 0 0,1-2 0,2-1 0,2-3 0,5-1 0,2-3 0,3 0 0,1-1 0,2-5 0,0 0 0,-1-1 0,1-4 0,1 0 0,0-2 0,2-3 0,2 1 0,-1-4 0,1-1 0,1-1 0,2-2 0,-1-2 0,0-4 0,-2-4 0,-3 0 0,2-4 0,-2-3 0,1-2 0,-1-4 0,-5-1 0,0-3 0,1-5 0,0-1 0,1 0 0,-2 0 0,-3 2 0,-5 4 0,-3 2 0,0 4 0,-2 3 0,-2 6 0,-3 1 0,2 6 0,-3 7 0,1 8 0,2 4 0,-2 5 0,2 3 0,1 1 0,-1 1 0,-1-1 0,-1-1 0,0-1 0,3 5 0,0 1 0,0 3 0,0 5 0,0 0 0,0 5 0,0 1 0,0 4 0,0 3 0,1-1 0,2 0 0,1-5 0,3 0 0,-3 0 0,0 0 0,2-3 0,-3-5 0,-1-1 0,-1-2 0,-1 3 0,0-5 0,0-1 0,0-3 0,-4-4 0,-2 1 0,-1-1 0,-2-2 0,-4 0 0,-2-5 0,-2-1-1,0-2 0,-5 1 0,0-6 0,-3-1-5,-2-1 0,2-6 0,-7-3 0,-1-4 1,2-2 0,-3-4 0,4 2 1,-1-4 0,1-3 1,-2 3 0,2-4 0,2 1 0,0 1 1,2-4 0,-1 2 0,0-3 2,1-3 0,3-4 0,2 1 0</inkml:trace>
  <inkml:trace contextRef="#ctx0" brushRef="#br0" timeOffset="3498">2370 80 9843,'0'-23'-7,"0"9"1,1 10 6,2 10 0,2 6 0,3 2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4:46.854"/>
    </inkml:context>
    <inkml:brush xml:id="br0">
      <inkml:brushProperty name="width" value="0.08571" units="cm"/>
      <inkml:brushProperty name="height" value="0.08571" units="cm"/>
      <inkml:brushProperty name="color" value="#33CCFF"/>
    </inkml:brush>
  </inkml:definitions>
  <inkml:trace contextRef="#ctx0" brushRef="#br0">25 1 9349,'-4'1'-28,"2"1"20,2-2 5,0 3 0,0 0 3,2 1 0,-1 0 0,2 0 0,0-1 0,1 1 0,0 0 0,0 2 0,1-1 0,1-1 0,0 0 0,1 3 0,1 1 0,1 1 0,0-1 0,-1-1 0,0-1 0,0 1 0,1-1 0,0 0 0,-1-1 0,-1-1 0,-1 0 0,1 2 0,1-1 0,1-1 0,-1 0 0,-1 2 0,-1-2 0,1 1 0,-2-2 0,0 1 0,0-3 0,-4 2 0,2-4 0,-3-1 0,-2 1 0,-1-3 0,-1 1 0,-1-1 0,0 2 0,0-2 0,0-1 0,-2-1 0,1 0 0,-4 1 0,1 1 0,-1-3 0,-3-3 0</inkml:trace>
  <inkml:trace contextRef="#ctx0" brushRef="#br0" timeOffset="1400">12 33 9307,'4'0'0,"-1"0"0,-3 0 0,2 0 0,0 1 0,2 1 0,1 2 0,1 0 0,0 0 0,1 1 0,-1 1 0,1 0 0,2 0 0,1 1 0,0-1 0,2 1 0,-2-1 0,0 1 0,1 2 0,0-2 0,2 1 0,-1 0 0,-2-2 0,0-2 0,-2 1 0,1-1 0,-1-1 0,-3 0 0,-2-2 0,0 1 0,-1-1 0,-2-1 0,-3-4 0,-1-2 0,-2-1 0,-2 1 0,-1-1 0,1-2 0,-1 2 0,1-1 0,0 1 0,1 0 0,-2 1 0,0-1 0,0 1 0,-1-1 0,1 1 0,1 0 0,0-1 0,0 1 0,-1-1 0,0 1 0,0 0 0,0-1 0,2 3 0,-1 0 0,0 1 0,5-2 0,0 5 0,3 0 0,0 4 0,2 0 0,0 0 0,0 0 0,1 0 0,-1 1 0,2 0 0,0 0 0,0 2 0,1-1 0,0 1 0,1 1 0,3 1 0,-1 0 0,2-1 0,1 1 0,-1 1 0,4 1 0,-1 2 0,1-1 0,2 1 0,-3-2 0,3 0 0,-1-1 0,0 0 0,-2 2 0,-3-4 0,-1 0 0,-2-4 0,-3-2 0,-3-1 0,-1-2-1,-4-1 1,-4-1 0,0-4 0,-1 0-2,0-1 0,0 1 0,-3-3 1,1 2-1,0-1 1,0 0 0,-1 1-1,2-1 2,-2-1 0,1 1 0,-1-1 0,2 0 0,-2 0 0,0 0 0,0 0 0,1 1 0,0 2 0,3 1 0,0-1 0,0 1 0,2 2 0,2 1 0,2 4 0,2 1 0,2 2 0,3 2 0,-2 1 0,2 0 0,2 1 0,0 0 0,3 4 0,-2-2 0,1 2 0,1 1 0,-2 0 0,3 0 0,0 0 0,2-1 0,-1 1 0,1 1 0,0 0 0,0 1 0,0 0 0,0-2 0,-1-1 0,1-1 0,-3 0 0,-1-3 0,-3-2-5,-2-1-1,2-3 1,-6 0-1,0-4 2,-3-3 1,-1 0-1,-1-2 1,-1 0-1,-2-1 1,-1 0 0,0-3 0,-2 0 1,-1-1 0,1-1 1,1 0-1,-2 0 1,0 0 1,-3 0 0,0 1 0,0-2 0,0-1 0,1 2 0,-2-2 0,1 2 0,1 2 0,1 2 0,5 3 0,1 2 0,3 1 0,2 5 0,4 1 0,2 1 0,-1 1 0,4 1 0,-2 2 0,4 1 0,1 1 0,-2 1 0,3 2 0,1-1 0,0 1 0,1 1 0,-1 0 0,2 2 0,1 0 0,-2-1 0,3 1 0,-1 1 0,0-1 0,2-1 0,-2 1 0,-1-2 0,0-2 0,-4-3 0,-2-1 0,0-1 0,-2 0 0,-2-4 0,-2 0 0,-4-6 0,0-1 0,-3-2 0,0-1 0,-3 0 0,-2-2 0,0-2 0,-1 0 0,0-1-1,-2-1 1,0-1 0,-1 0 0,-1-1-1,0 1 0,0-2 1,-1-1-1,0 0 1,-2 0 0,2 3 0,1-1 0,2 2 0,3 2 0,1 4 0,5 3 0,1 3 0,3 1 0,3 3 0,0 3 0,1 1 0,2 0 0,-3 1 0,1 1 0,1 1 0,-1-1 0,3 1 0,2 2 0,1 0 0,2 3 0,0 0 0,0 0 0,2 0 0,3 0 0,0 1 0,1 0 0,2 1 0,-1-3 0,-1 1 0,-1-2 0,-2-3 0,-2 2 0,-2-4 0,-3-2 0,-3-1 0,0-3 0,0 0 0,-2-2 0,-1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4:51.118"/>
    </inkml:context>
    <inkml:brush xml:id="br0">
      <inkml:brushProperty name="width" value="0.08571" units="cm"/>
      <inkml:brushProperty name="height" value="0.08571" units="cm"/>
      <inkml:brushProperty name="color" value="#33CCFF"/>
    </inkml:brush>
  </inkml:definitions>
  <inkml:trace contextRef="#ctx0" brushRef="#br0">1886 7 9561,'0'-4'-20,"0"1"15,0 3 1,-3 0-1,-1 0 4,-2 0 0,0 0 0,-2 0 1,0 0-1,-3 0 0,1 2 0,0 1 1,-2 0-1,0 0 0,-1 2 1,0-1-1,0 0 0,-2 0 1,1 0 0,-1 1 0,3-1 0,1 1 0,-1-2 0,2 1 0,-1 0 0,0-1 0,4-1 0,-2 0 0,2 1 0,1-1 0,2 2 0,1-3 0,4 2 0,1-3 0,-1 0 0,4 0 0,-1 0 0,2-2 0,1 0 0,0 0 0,1 1 0,0 0 0,0-1 0,1-1 0,0 3 0,2-2 0,-3 0 0,4 0 0,-2 1 0,2 0 0,-2-1 0,2 0 0,-2 1 0,1-1 0,0 0 0,-3-1 0,0 2 0,-1-1 0,0 0 0,-1 0 0,0-1 0,-2-1 0,2 3 0,-5-2 0,1 3 0,-4 0 0,-2 0 0,-2 0 0,-1 1 0,1 1 0,-1-1 0,1 1 0,-1-2 0,1 0 0,0 3 0,-1-1 0,0-1 0,-1 0 0,0-1 0,-1 0 0,1 2 0,-1 0 0,0 1 0,1-2 0,-1 1 0,-1 0 0,2 1 0,-1 0 0,0-1 0,0 1 0,-1 0 0,1-1 0,1 0 0,-2-1 0,3 1 0,-3-1 0,0 1 0,0 0 0,2-2 0,-1 1 0,1 0 0,0 2 0,1-1 0,-2 0 0,2 0 0,3 2 0,0-1 0,1 1 0,-1 1 0,2-2 0,-2 1 0,2 0 0,-3 1 0,0-1 0,2-2 0,-2 0-2,0-1 1,0 1 0,-2 0-3,1-1 1,0 0 0,-1 0 0,1 1 1,-1-1 0,1 3-1,-1-1-1,1-2 1,-1 2 0,-1 0 0,0 0 1,-1-1-1,3 0 1,-2-1-1,0-1 0,0 0 1,-2 0-1,1 0 0,1 0 1,-1 0 0,-1 0-1,1 0 0,0 0 1,0 0 0,3 0 0,-1 0-3,1 0 0,2 0 2,0 0 0,1 0 0,-1 0 0,-1 0 1,2 0-1,-2 0 0,0 0 1,0 0-1,-2 0 1,1 0 0,-1 0 1,0 0-1,-1 0 0,0 0 0,-1 0 1,1 0-1,-1 0 0,1 0 1,1 2-1,1 0 1,-1-1-1,1 0 1,0-1 0,-1 0-1,1 0 0,-1 0 1,1 0 0,-1 0 0,1 0-1,0 0 0,-1 0 1,1 0-1,-1 0 1,1 0-1,0 0 0,-1 0 1,3 0-1,0 0 0,-1 0 1,-1 0 0,0 0-1,-1 0 1,1 0-1,-1 0 0,1 0 1,-1 0 0,1 1-1,0 1 1,-1-1-1,1 1 0,-1-2 1,1 0 0,0 0-1,-1 0 1,1 3-1,-1-1 0,1-1 1,2 0 0,-1-1-1,0 0 1,0 1 0,-2 0-1,1 1 1,2 0 0,-1-2 0,0 0-1,0 0 1,0 0 0,-1 0 0,-1 0 0,-1 0 0,2 0 0,-1 0 0,1 0 0,-1 0 0,1 0 0,-1 0 0,1 0 0,2 0 0,-1 0-1,0 0 1,2 0 0,-1 0 0,-1 0 0,-1 0 0,2 0 1,-1 0-1,0 0 0,0 0 1,-2 0-1,1 0 0,-1 0 1,1 0 0,0 0 0,-1 0-1,1 0 1,-1 0-1,1 0 1,0 0-1,-1 0 1,1 0-1,-1 0 0,1 0 1,-1 0 0,1 0-1,0 0 1,1 0-1,1 0 0,-1 0 1,-1 0-1,0 0 0,0 0 1,-1 0 0,1 0-1,-1 0 1,1 0 0,0 0-1,-1 0 1,1 0 0,-1 0 0,1 0 0,2 0 0,-1 0-1,0 0 1,0 0 0,-2-2 0,1 0 0,-1 0 0,1 2 0,0 0 0,-1 0 0,1-1 0,-1 0 0,1-1 0,-3-1 0,1 3 0,0 0 0,1 0 0,0-2 0,1 0 0,0 1 0,-1 0 0,1 1 0,2 0 0,-2 0 0,3-1 0,-3-1 0,-1 1 0,1-1 0,-1 2 0,1 0 0,-1-1 0,1-1 0,0 1 0,-1-1 0,1 1 0,-1 1 0,-1 0 0,-1 0 0,1 0 0,1 0 0,1 0 0,-1 0 0,1 0 0,0 0 0,1 0 0,1 0 0,-1 0 0,2-2 0,-2 0 0,1 0 0,-2 2 0,1-2 0,1 0 0,-1 0 0,1 1 0,0-1 0,-1 0 0,2 0 0,-2 2 0,0 0 0,0-2 0,-2 0 0,1 0 0,-1 2 0,1 0 0,0-1 0,-1-1 0,1 1 0,-1-1 0,1 1 0,0 1 0,-1 0 0,1 0 0,1 0 0,1 0 0,3 0 0,-3 0 0,2 0 0,1 0 0,-4 0 0,3 0 0,-1-1 0,0-1 0,-2 2 0,1-3 0,-2 1 0,-1-1 0,1 1 0,0 2 0,2-3 0,-2 3 0,2-2 0,0 1 0,0 1 0,2-2 0,-2 0 0,-1 0 0,-1 2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4:55.472"/>
    </inkml:context>
    <inkml:brush xml:id="br0">
      <inkml:brushProperty name="width" value="0.08571" units="cm"/>
      <inkml:brushProperty name="height" value="0.08571" units="cm"/>
      <inkml:brushProperty name="color" value="#33CCFF"/>
    </inkml:brush>
  </inkml:definitions>
  <inkml:trace contextRef="#ctx0" brushRef="#br0">116 93 9168,'-7'-10'0,"1"1"0,0 1 0,1-2 0,1 0 0,1 3 0,-2-2 0,2 2 0,1 1 0,1 1 0,-1 1 0,1 3 0,1-2 0,0 8 0,0 0 0,1 6 0,0 0 0,1 2 0,3-1 0,-3 2 0,2 0 0,1 1 0,1 1 0,0-2 0,0 1 0,1-1 0,1 2 0,1-1 0,-1-1 0,-1 0 0,-1-1 0,1-1 0,-1 1 0,1-3 0,-4-1 0,0-5 0,-4-4 0,-1-5 0,-2-2 0,-2-2 0,-1-2 0,-1 0 0,0-1 0,0-1 0,-1 0 0,-1-1 0,1-2 0,0-1 0,-2 3 0,2-4 0,-1 1 0,-2-2 0,2 3 0,0 1 0,1 1 0,1 1 0,1 2 0,2 2 0,0 2 0,2 6 0,3 1 0,1 3 0,1 4 0,3 1 0,0 3 0,2 1 0,-1 1 0,1 0 0,2 0 0,-2 2 0,2 0 0,0 1 0,2 0 0,-1 1 0,1 0 0,0 0 0,1 0 0,1-1 0,0 2 0,-1-3 0,-1-2 0,-1-3 0,-2-1 0,0-1 0,0-1 0,-4 0 0,-1-9 0,-4 0 0,-1-3 0,-1-3 0,-4-2 0,1 0 0,-1-1 0,1-2 0,-1-1 0,-1-2 0,-1 0 0,0-1 0,1 0 0,-1-1 0,-1 1 0,2-2 0,-1-1 0,0 0 0,1 1 0,-1 2 0,4 6 0,0 3 0,0 3 0,4 1 0,-1 4 0,1 0 0,1 6 0,1 4 0,1 1 0,-1 3 0,4 0 0,0 2 0,0 0 0,2 1 0,-1 2 0,1 0 0,-1-2 0,1 2 0,1-2 0,1 1 0,1 1 0,-1-1 0,1-1 0,1 0 0,-1-1 0,2 0 0,-4-4 0,0-1 0,-1-3 0,-3-3 0,1-1 0,-4-5 0,1-1 0,-2-4 0,-2-2 0,1-2 0,-4-3 0,0 0 0,0 0 0,0-2 0,1-1 0,0 0 0,0-2 0,-1 0 0,1-1 0,0-1 0,-1 1 0,2 0 0,-2 0 0,1 2 0,1 2 0,-1 2 0,2 3 0,1 1 0,0 2 0,1 4 0,0 3 0,4 6 0,1 5 0,4 1 0,1 0 0,0 2 0,3 1 0,0 2 0,0 2 0,0-1 0,0 0 0,0-1 0,2 1 0,1 0 0,2 1 0,-2-1 0,0-1 0,1-5 0,-2 1 0,-1-2 0,0-1 0,-5-3 0,0-3 0,-2-1 0,-3-2 0,-2-3 0,-1-2 0,-1-2 0,-1 0 0,-1-2 0,-3 0 0,0-3 0,-2-2 0,1-1 0,-1-2 0,-2 0 0,2 0 0,-2-2 0,0 1 0,1-1 0,-2-1 0,2 0 0,-2 1 0,0 1 0,0-1 0,3 5 0,0 2 0,1 1 0,2 1 0,-1 3 0,3 3 0,2 3 0,0 3 0,0 2 0,0 0 0,2 2 0,3 1 0,0 1 0,2 0 0,-1 1 0,1 1 0,0 2 0,1-1 0,1 1 0,1 0 0,-2 0 0,3 0 0,1 2 0,0 0 0,3 2 0,0-2 0,0-1 0,0-1 0,-1-2 0,1-1 0,-2-1 0,-3-1 0,0-3 0,-7-3 0,-1-5 0,-4-4 0,-1 0 0,-4-3 0,1-2 0,-1 0 0,-1-1 0,-1 0 0,1 1 0,-2-1 0,1 0 0,-2 0 0,2 0 0,0 0 0,2 1 0,-2 1 0,2 1 0,1 1 0,0 0 0,1 3 0,1-1 0,2 4 0,-1 0 0,6 4 0,-1 1 0,2 2 0,1 2 0,1 0 0,0 1 0,1 2 0,2 2 0,-1 1 0,2 0 0,2 2 0,0 1 0,0-1 0,-1 3 0,0-1 0,0 0 0,-1-1 0,0 0 0,-3-3 0,-4-1 0,-1-4 0,-2-2 0,-4-5 0,-1 0 0,-4-4 0,-1-4 0,-3 0 0,-2-2 0,0-2 0,0 0 0,1-1 0,-1 0 0,1 1 0,-1-1 0,1 2 0,-1 0 0,2 1 0,3 0 0,-2-2 0,2 3 0,0 0 0,4 0 0,0 0 0,2 3 0,0-1 0,2 1 0,2 3 0,2 2 0,3 3 0,0 5 0,2 0 0,0 1 0,2 2 0,-2 1 0,4 0 0,0 2 0,2 2 0,-1-2 0,1 2 0,0-1 0,0 1 0,0-1 0,0 1 0,-1-2 0,1 0 0,-1-3 0,-2-1 0,-3-2 0,-1-4 0,-8-3 0,0-7 0,-4-3 0,-2-2 0,0-1 0,-3 0 0,0 1 0,1-1 0,-1 0 0,2 0 0,1 0 0,-1 1 0,2-3 0,-2 0 0,1 0 0,0-1 0,0 2 0,1-1 0,1 3 0,2 1 0,2 2 0,0 2 0,2 4 0,2 3 0,2 3 0,2 4 0,1 1 0,2 1 0,1 2 0,3 1 0,0 1 0,2 2 0,-1 0 0,1-1 0,0 0 0,0 1 0,1 2 0,-2-2 0,-1-1 0,-1 0 0,-1-4 0,0 0 0,-3 0 0,-4-5 0,-1-3 0,-5-4 0,0-2 0,-4-2 0,1-1 0,-3-1 0,0 0 0,-2-4 0,0 2 0,-1-2 0,1-1 0,0-2 0,-2 0 0,2 1 0,-2 0 0,2-2 0,-1 0 0,1 0 0,0 1 0,-1 4 0,4 2 0,1 2 0,1 1 0,2 2 0,3 4 0,4 5 0,2 0 0,3 2 0,-1 2 0,2 2 0,3 1 0,1 1 0,-1-1 0,2 1 0,0 1 0,0 1 0,-1-2 0,3 3 0,0-1 0,-1 0 0,2 0 0,-3-2 0,-1-1 0,0 1 0,-4-3 0,-1-1 0,-2-2 0,-4-3 0,-3-4 0,-4-5 0,-2-1 0,0-3 0,-1 1 0,-1-2 0,-1-2 0,-1 0 0,1-1 0,-1 1 0,1-1 0,1 0 0,0 0 0,0 0 0,0 0 0,0 1 0,1-1 0,0 1 0,1 0 0,0 2 0,1 4 0,2-1 0,0 2 0,1 2 0,4 3 0,1 4 0,0 2 0,2 0 0,2 3 0,1 0 0,1 1 0,1 2 0,-2 0 0,3 0 0,0 1 0,2 0 0,-1 0 0,1 0 0,0 0 0,0-1 0,0 1 0,-1-1 0,1 0 0,-3-2 0,2-4 0,-4 1 0,0-2 0,-1-2 0,-3 0 0,-2-6 0,-4-1 0,-3-2 0,0 0 0,-2-4 0,0 0 0,-1 0 0,0-1 0,-3 0 0,2-1 0,-1-1 0,-1 0 0,1 0 0,-1 0 0,0 0 0,1 1 0,-2-1 0,2 1 0,-1 0 0,1 2 0,2 2 0,-1 2 0,5 2 0,2 5 0,3 1 0,2 3 0,1 0 0,1 2 0,3 1 0,0 2 0,0 0 0,2 0 0,1 2 0,0 0 0,0-2 0,1 1 0,-1 2 0,1 0 0,3 0 0,-1-1 0,0-1 0,-2-1 0,-1-1 0,-3 1 0,0-3 0,-1-1 0,-3-1 0,-1-6 0,-4 0 0,-1-1 0,-2-5 0,-2 0 0,0-1 0,-1-1 0,0-1 0,-1-3 0,-1 1 0,-1-1 0,0 0 0,-1 0 0,2 1 0,0 1 0,1-1 0,-2 2 0,1 0 0,1 2 0,1 1 0,2 1 0,1 2 0,3-2 0,-1 8 0,4 0 0,2 3 0,2 2 0,2 0 0,2 1 0,0 3 0,0-1 0,3 1 0,0 0 0,0 1 0,0 1 0,2 0 0,0 0 0,2-1 0,-1 3 0,1 0 0,-1 0 0,-1-2 0,-3-1 0,0-1 0,-3-3 0,-3 0 0,-2-4 0,-2 0 0,-2-3 0,0-1 0,-3-4 0,-1-4 0,0-1 0,-2-1 0,-2-1 0,1-1 0,-3-1 0,0 0 0,0 0 0,1 0 0,-1 1 0,0-1 0,0 0 0,-1 0 0,-1 0 0,1 1 0,0 1 0,3 2 0,0 3 0,1-1 0,3 4 0,1 1 0,4 3 0,1 1 0,2 3 0,2 0 0,1 2 0,2 2 0,-1 2 0,3-2 0,2 1 0,1 1 0,2 1 0,-2 1 0,2 0 0,0 0 0,1 2 0,2 0 0,-1 1 0,-1 0 0,-3-3 0,0-3 0,-2-1 0,-4-1 0,-1-1 0,-4-4 0,-2-4 0,-3-5 0,-5-1 0,1-3 0,-2 0 0,-1 0 0,1 0 0,-3-3 0,1 0 0,0 0 0,-3 0 0,3-2 0,-2 0 0,-1 1 0,0 1 0,1 0 0,0 0 0,2 0 0,0 1 0,-1 1 0,3 3 0,0 1 0,4 2 0,0 1 0,2 3 0,0 0 0,4 4 0,3 0 0,0 2 0,2 2 0,0 1 0,2 1 0,1 1 0,1 0 0,1 3 0,2 0 0,2 0 0,-1 0 0,2 2 0,2 3 0,1 0 0,2 0 0,2 0 0,0 2 0,-2-3 0,-2 0 0,-3-4 0,-2 0 0,-1-1 0,-4-2 0,-2-3 0,-3-2 0,-3-5 0,-2 0 0,-5-3 0,-1-5 0,-1-1 0,0-2 0,0 0 0,-2-1 0,-2-1 0,1 1 0,0-1 0,-2-1 0,0-1 0,-1 2 0,1-2 0,-1 1 0,0 1 0,2 1 0,0-1 0,1 1 0,0 1 0,0 0 0,2 2 0,0 1 0,2 1 0,1 3 0,3-1 0,-1 5 0,3 0 0,5 3 0,0 3 0,3 0 0,-3 3 0,5 0 0,-1 1 0,2 2 0,1 0 0,0 1 0,1 0 0,0 2 0,3-1 0,1 3 0,1-1 0,2 1 0,-3-1 0,-1 1 0,1-1 0,-1-1 0,-5-4 0,0 0 0,-3-3 0,-5-5 0,0-3 0,-6-5 0,-2-3 0,-2-2 0,-1-2 0,-2-1 0,0 0 0,0 0 0,0 0 0,-2 0 0,2 1 0,1-1 0,-2 0 0,1 0 0,-1 0 0,0 0 0,1 1 0,0 2 0,2 1 0,3 2 0,-1 3 0,6 3 0,0 5 0,5 3 0,2 2 0,3-1 0,1 3 0,0 1 0,0 0 0,1 0 0,1 1 0,-1-2 0,-1 0 0,0-1 0,-1 0 0,-1 0 0,0-1 0,0-2 0,0 2 0,1-5 0,3-1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5:06.801"/>
    </inkml:context>
    <inkml:brush xml:id="br0">
      <inkml:brushProperty name="width" value="0.08571" units="cm"/>
      <inkml:brushProperty name="height" value="0.08571" units="cm"/>
      <inkml:brushProperty name="color" value="#33CCFF"/>
    </inkml:brush>
  </inkml:definitions>
  <inkml:trace contextRef="#ctx0" brushRef="#br0">1264 26 9263,'0'6'0,"0"-2"0,0-1 0,0-3 0,0 3 0,2 0 0,0 4 0,2-3 0,-1 0 0,1 1 0,-2 0 0,1 0 0,0-1 0,0-2 0,-2 1 0,2-1 0,-1-1 0,-3 1 0,0-4 0,-2-2 0,-2-2 0,1 0 0,-2-1 0,0 1 0,0 0 0,1 0 0,1 1 0,-1 1 0,1 0 0,1-1 0,0 1 0,0 2 0,1 0 0,1 2 0,-1 2 0,2 2 0,2 2 0,1 1 0,0-1 0,1 1 0,2 0 0,-1 0 0,-1 2 0,1 0 0,0-3 0,0 0 0,0 1 0,-2-1 0,2 0 0,-1-1 0,-1-1 0,-1-2 0,0 0 0,0 1 0,0-2 0,-5-3 0,-1-5 0,-2 0 0,-1 0 0,-1-1 0,-1-2 0,-1 0 0,2 3 0,-1-3 0,0 2 0,1-1 0,-1 1 0,2 1 0,0 1 0,1-1 0,-2 2 0,4 0 0,1 0 0,-3 4 0,6-1 0,0 4 0,4 2 0,1 4 0,0 1 0,1 1 0,1 2 0,2 0 0,-1 1 0,3 0 0,1 2 0,0 1 0,-1 2 0,0-2 0,1 0 0,0 1 0,0-2 0,0-1 0,-4 0 0,0-6 0,-6-2 0,0-5 0,-4-1 0,-3-5 0,-2-4 0,-3 0 0,0 0 0,0-3 0,-1 1 0,0-1 0,0 0 0,-1-1 0,1 1 0,1 0 0,1 2 0,-2-1 0,2-2 0,0 1 0,-1 1 0,0 1 0,1 2 0,1 0 0,1-1 0,4 6 0,0 1 0,3 3 0,2 2 0,0 0 0,2 2 0,-1 1 0,1 1 0,1 2 0,0-1 0,2 2 0,0 2 0,1 0 0,0 1 0,1-1 0,0 1 0,2 0 0,1 2 0,0 0 0,-1-1 0,0 0 0,-1-1 0,1 0 0,-3-1 0,-1-2 0,-1-3 0,-2-2 0,-1-5 0,-3 0 0,-5-5 0,-1-4 0,-2 0 0,-1 0 0,-1-3 0,-2 2 0,0-3 0,2 1 0,-1-3 0,-2 0 0,0 3 0,0 0 0,1 1 0,-1-1 0,1 0 0,1 1 0,0-1 0,2 5 0,2 0 0,2 2 0,-1 2 0,2-2 0,1 3 0,1 2 0,4 2 0,0 1 0,1 2 0,0-1 0,-2 1 0,3 2 0,0 1 0,2 1 0,0 1 0,1 1 0,1 1 0,2 2 0,0 1 0,0-1 0,3 3 0,0-1 0,0 0 0,-3-1 0,1 0 0,0-3 0,-1-1 0,-2-2 0,-3-2 0,-1-4 0,-4-3 0,-2-3 0,-5-4 0,-1-2 0,0-2 0,-3 1 0,0 0 0,-1-2 0,-1 0 0,0-3 0,1 0 0,1 1 0,0 1 0,0 0 0,-2 0 0,0-1 0,1-1 0,1 4 0,1-2 0,0 2 0,0 1 0,2-1 0,0 4 0,3 1 0,0 4 0,5-1 0,-1 4 0,3 1 0,2 2 0,-2 4 0,2 1 0,2 1 0,2-1 0,-1 2 0,1 0 0,0 1 0,1 1 0,-1 0 0,1 0 0,1 0 0,0-1 0,1 3 0,2 1 0,0 0 0,0 2 0,-1-1 0,2-1 0,0 0 0,-2-2 0,2-1 0,-6-2 0,-2-2 0,-1-1 0,-3-1 0,3-5 0,-5 0 0,0-3 0,-3-1 0,-1-1 0,-1-5 0,-1 1 0,-2-2 0,-3-2 0,0 0 0,-1-1 0,-1-1 0,0-2 0,-1 0 0,0 1 0,-1 0 0,0-1 0,2 0 0,-1 0 0,-1 0 0,-3 1 0,3 0 0,2 2 0,2 1 0,-1 3 0,4 0 0,0 1 0,3 3 0,3 2 0,2 4 0,2 2 0,3 2 0,0 0 0,0 3 0,0 0 0,1-1 0,2 1 0,3 1 0,-2 3 0,1 0 0,1 0 0,1 2 0,1 0 0,1 2 0,1 1 0,1 2 0,3 2 0,-2-2 0,1 0 0,-2 0 0,0-2 0,-3-2 0,-4-3 0,-1-3 0,-2-3 0,-3-4 0,-2-1 0,-3-4 0,-3-1 0,1-4 0,-2 1 0,-2-3 0,-2-2 0,-2-2 0,-1-2 0,-2 2 0,2-3 0,-1 1 0,-1 0 0,-3-3 0,1 1 0,0-1 0,0-2 0,-1 1 0,-3 1 0,2 0 0,0 3 0,3 3 0,5 1 0,3 3 0,1 3 0,0-1 0,4 6 0,3-2 0,3 6 0,3 2 0,-2 1 0,4 3 0,-2-1 0,2 2 0,1 2 0,1 1 0,4 3 0,0 1 0,1 0 0,3 1 0,-1 1 0,2 2 0,3 1 0,1 2 0,2 2 0,-2-1 0,-2 0 0,-2-5 0,-3-6 0,-4-2 0,-3-3 0,-5-5 0,-6-6 0,-1-2 0,-2-2 0,0-3 0,-3-3 0,-3-1 0,-1-3 0,-1-1 0,0 0 0,0 1 0,-2-3 0,0 1 0,-1-2 0,0 0 0,-1 0 0,2-1 0,-2-1 0,-1 0 0,0-1 0,-1 4 0,2 1 0,2 2 0,5 5 0,1 3 0,5 5 0,2 4 0,4 1 0,1 4 0,1-1 0,2 1 0,-2 2 0,2 2 0,3 1 0,-1 0 0,2 2 0,0 1 0,0 2 0,0 1 0,3 0 0,0-1 0,0 1 0,2 0 0,0 1 0,1 1 0,0-1 0,-1-2 0,-3-1 0,-1 0 0,0-2 0,-3 0 0,0-2 0,-1-1 0,-3-3 0,2-1 0,-6-4 0,0-3 0,-1-2 0,-3-2 0,0-2 0,-3 1 0,1-3 0,-1-2 0,-1-3 0,-2 1 0,0-1 0,-1 0 0,-3-3 0,-1-1 0,0-1 0,-1-2 0,0 1 0,-3-1 0,-1 0 0,1-2 0,0 1 0,0 4 0,2 2 0,2 2 0,5 5 0,4 2 0,2 4 0,5 2 0,1 4 0,2 1 0,2 3 0,1 0 0,2 3 0,2 1 0,-2 1 0,2 2 0,1 0 0,0-1 0,0 0 0,-1 0 0,1 2 0,1 1 0,0 0 0,2 3 0,-1 0 0,1 2 0,-1 2 0,3-1 0,-2-1 0,0 0 0,-2-4 0,-1-3 0,-1 0 0,-2-3 0,-5-4 0,-1-2 0,-3-6 0,-3-3 0,-1-3 0,-2-1 0,0-2 0,-3 0 0,0-3 0,-1 0 0,-2-2 0,0-1 0,-1 1 0,1-1 0,-1 1 0,0-1 0,0 1 0,0-2 0,-2 0 0,0 0 0,-1-2 0,0 1 0,-1 2 0,2 0 0,-1 2 0,2 1 0,2 1 0,4 4 0,-1 3 0,5 3 0,2 1 0,2 1 0,2 3 0,2 1 0,2 3 0,0 0 0,1 1 0,-1 0 0,1 1 0,1 3 0,1 0 0,1 0 0,1 2 0,2 2 0,0 0 0,-1 0 0,2 1 0,0 2 0,2 2 0,0 1 0,-1-2 0,2 0 0,-2-1 0,-1 0 0,-1-3 0,-2-2 0,-2-1 0,-2-4 0,-4-2 0,0-5 0,-4-3 0,-1-4 0,-2-2 0,-4-3 0,-1-2 0,-1-1 0,-1-1 0,-1 1 0,0-2 0,-1-1 0,2-1 0,-4-1 0,1-1 0,1 1 0,-2-3 0,-2 0 0,-2-2 0,0 2 0,2 0 0,0 1 0,-1 1 0,-1 1 0,5 6 0,2 0 0,2 3 0,4 5 0,4 3 0,4 4 0,0 2 0,2 0 0,1 1 0,1-1 0,1 3 0,1 2 0,1 1 0,1 1 0,1 0 0,1 2 0,1 0 0,0 2 0,2 0 0,1 2 0,0 0 0,2 1 0,0 1 0,2 0 0,-1 0 0,0-1 0,-2-2 0,-3-1 0,-3-4 0,-2-1 0,-2-7 0,-4 0 0,-3-7 0,-1-3 0,-4 1 0,1-2 0,-3-1 0,-1-3 0,0 0 0,-3-3 0,-1-1 0,-2-1 0,0-1 0,-3-3 0,-1-1 0,2 1 0,-5-1 0,1-1 0,-5-3 0,-3-1 0,0 3 0,0 0 0,3 4 0,1 3 0,2 0 0,4 8 0,3 1 0,5 3 0,2 2 0,6 2 0,3 0 0,1 2 0,1 1 0,2 0 0,0 3 0,2 0 0,2 1 0,0 2 0,0 3 0,1 0 0,2 0 0,2 0 0,0 1 0,1 2 0,-1 1 0,3 2 0,1 3 0,2 1 0,1 1 0,1-1 0,-1 0 0,0-1 0,0 1 0,-5-5 0,-3-1 0,-4-3 0,-2-4 0,-3-3 0,-2-5 0,-4-4 0,-2-3 0,-2-2 0,-1-3 0,-2 0 0,-1-1 0,-3-4 0,-2-1 0,0-1 0,1-1 0,-2 1 0,-1-2 0,0-1 0,-3-1 0,3-1 0,-6-3 0,2 2 0,0-1 0,-1-1 0,1 3 0,0 2 0,3 5 0,2 4 0,5 2 0,1 2 0,3 1 0,2 3 0,5 3 0,2 3 0,1 3 0,4 1 0,-1 2 0,2 2 0,1 1 0,-1 1 0,3-1 0,-1 2 0,0 1 0,3-1 0,-1 3 0,3 1 0,-1 1 0,0 1 0,1 0 0,3 3 0,3 2 0,-2-3 0,1 3 0,-3-3 0,-1-3 0,-2-3 0,-4-4 0,-1-1 0,-5-5 0,-4-4 0,-3-6 0,-4-3 0,-2-2 0,1 0 0,-2-4 0,-3 0 0,-1-1 0,0-2 0,-2-1 0,-1-2 0,1 0 0,-1 0 0,-3-1 0,1-1 0,0 0 0,-4-4 0,-2 1 0,-1-1 0,1 2 0,1 3 0,4 4 0,2 3 0,1 3 0,8 6 0,4 4 0,7 4 0,3 2 0,2 1 0,3 2 0,0 2 0,-2 1 0,3 0 0,0 1 0,1 0 0,2 3 0,0 0 0,1 1 0,-1 0 0,2 1 0,1 3 0,1 2 0,4 2 0,0-3 0,-1 3 0,-1 0 0,-1-3 0,-2 0 0,-3-5 0,-3-4 0,-2-3 0,-5-5 0,-4-6 0,-4-3 0,-3-3 0,-1-2 0,-3-2 0,-3-4 0,-1-2 0,1 1 0,-3-3 0,1 2 0,-2-1 0,-1-2 0,3 1 0,-4-1 0,-1-1 0,-1-3 0,-2-1 0,-1 0 0,0 0 0,0 1 0,2 5 0,5 4 0,1 2 0,2 3 0,4 3 0,6 4 0,4 4 0,3 1 0,1 2 0,2 2 0,1 1 0,1 0 0,-1 1 0,3 2 0,1 4 0,1 0 0,0 1 0,0 3 0,3-1 0,1 1 0,0 2 0,1-1 0,1 0 0,2 1 0,0 1 0,0 2 0,0 0 0,0-2 0,-2-1 0,-1-3 0,-4-2 0,-5-8 0,-5-5 0,-7-7 0,-6-6 0,-1-1 0,-1-3 0,1 0 0,-2-2 0,-1-1 0,-1 1 0,-1-2 0,-1 1 0,1-2 0,-4-4 0,-1 1 0,-1-2 0,-1-1 0,-2 0 0,0 1 0,-1 2 0,2 1 0,7 6 0,2 4 0,3 5 0,5 4 0,4 2 0,4 2 0,1 1 0,4 0 0,-1 4 0,2 2 0,0 4 0,4 0 0,0 4 0,2 1 0,1-1 0,0 1 0,0 3 0,0-1 0,0 0 0,2 1 0,2 1 0,0 1 0,0 1 0,2-2 0,3 2 0,0 2 0,0 0 0,-1-3 0,-4-3 0,-3-4 0,-5-4 0,0-4 0,-12-8 0,1-5 0,-6-4 0,-2-2 0,-2-2 0,-2 0 0,0-2 0,-1 0 0,-3-1 0,2-3 0,-1 1 0,-1 0 0,1 0 0,-3-1 0,-1-2 0,-3-1 0,2-2 0,-2-1 0,1 1 0,0 2 0,-1 1 0,4 5 0,3 4 0,3 3 0,8 5 0,1 7 0,7 1 0,1 0 0,0 2 0,1 2 0,3 1 0,0 3 0,2 1 0,-2 2 0,4 0 0,0 2 0,2 3 0,-1-4 0,1 5 0,1 0 0,1 1 0,2 3 0,3 0 0,3 1 0,-1 0 0,2 3 0,2 0 0,-1-1 0,1-1 0,-6-6 0,-4-3 0,-6-6 0,-3-5 0,-6-3 0,-1-5 0,-4-2 0,-3-5 0,-3-4 0,-3-4-1,-3-1 1,-1-1 0,-2-1 0,0 1-2,-1 0 1,1-1-1,-1-1 1,-1-1-1,0-1 1,-2 2 0,0-2 0,0-2 1,-3-2 0,1 1 0,-2-1 0,4 4 0,1 1 0,0 3 0,4 5 0,1 3 0,5 2 0,4 6 0,6 3 0,7 2 0,1 6 0,1 0 0,3 2 0,1 4 0,1 0 0,1 1 0,0 2 0,1-1 0,2 1 0,1 3 0,0-1 0,2 3 0,0-1 0,0 1 0,3 4 0,2 1 0,1 0 0,1 2 0,-1-4 0,-2-2 0,-2-1 0,-3-4 0,-6-4 0,-3-6 0,-6-4 0,-3-4 0,-3-4-1,-3-1 0,-3-5 0,-2-1 0,-2-3-1,-2-3 1,0 0-1,-3 0 1,1-1 0,-1 0 0,-1-4 0,-2 0 0,-1 0 0,-1 0 1,0-3 0,-3 0 0,0-2 0,1 0 0,0 4 0,2 4 0,4 3 0,3 3 0,5 3 0,3 1 0,4 5 0,1 3 0,5 4 0,0 1 0,2 0 0,0 2 0,1 1 0,2 2 0,2 2 0,-1 3 0,3 2 0,1 0 0,4 3 0,1 3 0,1-1 0,1 1 0,4 1 0,0 3 0,2 1 0,1 1 0,-1-2 0,0-4 0,-3-2 0,-3-4 0,-7-3 0,-1-4 0,-7-4 0,-5-8 0,-4-2-1,-5-2 1,-3-6 0,-2-4 0,-3-2-2,-3 0 1,-1-2-1,-2-1 1,1 2-1,1 0 1,-2-3 0,0 0-1,-3-2 1,-1-1 1,1 1 0,1-1 0,0 1 0,1 2 0,0-1 0,2 4 0,4 3 0,3 3 0,2 1 0,3 6 0,2 1 0,4 5 0,5 1 0,0 0 0,3 5 0,1 2 0,2 1 0,0 2 0,0 0 0,2 2 0,0 1 0,0 1 0,2 0 0,0 0 0,0 1 0,1 3 0,1-1 0,2 2 0,1 0 0,1 1 0,4 1 0,1 2 0,0 0 0,4 2 0,-3-2 0,2-1 0,-1 0 0,-3-4 0,-2-3 0,-6-5 0,-5-4 0,-5-4-1,-2-4 0,-4-2 0,-4-5 0,-3-2-1,-1-3 0,-4-3 0,-2-2 1,-2 0-1,-1-1 0,-1-1 0,1-1 1,-2-1 0,0-1 0,-2-1 0,2 0 1,-2 1 0,-1 0 0,-1 1 0,0 0 0,3 2 0,1 1 0,2 3 0,3 2 0,0 3 0,3 4 0,8-1 0,1 9 0,7-1 0,1 3 0,-1 2 0,3 0 0,1 0 0,1 1 0,3 4 0,-1-2 0,1 0 0,0 0 0,-2 1 0,2 1 0,0-1 0,0 2 0,1-2 0,0 1 0,0 1 0,1 0 0,1 0 0,1 2 0,0-1 0,0 0 0,1 3 0,1 1 0,0-1 0,-2-3 0,0 0 0,-1-2 0,-1-1 0,-5-5 0,-4-3 0,-4-3 0,-2-6 0,-5-1 0,-2-3 0,-3-2 0,0-1 0,-4-2 0,1 1 0,-2-1 0,2 1 0,1-1 0,0 1 0,2 2 0,-1-2 0,1 2 0,3 0 0,1 2 0,3 3 0,4 1 0,0 2 0,1 1 0,5 2 0,0 1 0,4 4 0,-1 1 0,1 2 0,1 2 0,1 1 0,1-1 0,2 3 0,2 0 0,2 0 0,0 0 0,-1 3 0,3-1 0,1 3 0,2 1 0,-1 0 0,-2-3 0,-1 1 0,-2 0 0,0-2 0,-3-2 0,-2-1 0,-3-2 0,-1-4 0,-6 1 0,-1-4 0,-4-1 0,-2-2 0,-2-2 0,0-1 0,-2-2 0,-1 0 0,-1-3 0,0 2 0,0-2 0,0 2 0,-1 0 0,-1 0 0,0 0 0,0 0 0,0-1 0,0 1 0,-1 1 0,3 0 0,-1 3 0,2-1 0,1 1 0,0 2 0,4 2 0,1-1 0,0 1 0,2 0 0,2 3 0,4 1 0,2-1 0,3 4 0,1 0 0,0 0 0,3 2 0,-2-1 0,1 1 0,1-1 0,2 3 0,-1-1 0,1 0 0,0-1 0,-1 2 0,0-1 0,-2 0 0,-1-1 0,-1-1 0,-1-2 0,-1-1 0,-2 0 0,-2-2 0,-4 1 0,-5-4 0,-3-3 0,-2 0 0,-1-2 0,-3-1 0,0-1 0,-1 1 0,-1 1 0,4-1 0,-1-1 0,0 1 0,0-2 0,-3 3 0,4-1 0,-1 0 0,2 2 0,1 0 0,1-1 0,2 2 0,2 0 0,1 0 0,-1 0 0,4 2 0,0 1 0,5 2 0,1 2 0,1 1 0,1 0 0,0 1 0,2 1 0,0-1 0,1 1 0,0 1 0,2 0 0,0 0 0,0 1 0,1-1 0,2 1 0,-1 1 0,1 1 0,0-1 0,0-1 0,0-1 0,2 1 0,1 1 0,1 1 0,-1-2 0,0-2 0,-5 0 0,1-2 0,-2-1 0,-2 1 0,-4-1 0,-2-4 0,-4-3 0,-3-1 0,-3-3 0,-4 2 0,-3-4 0,-1 0 0,0 1 0,-1-2 0,1 2 0,1 0 0,-1 2 0,1-2 0,2 2 0,1 0 0,1 1 0,1 3 0,3 0 0,1 1 0,4 1 0,0 2 0,4 0 0,2 0 0,2 2 0,1 1 0,1 1 0,0 1 0,4-2 0,-1 1 0,3 1 0,1 1 0,2 0 0,1 2 0,3 0 0,2 3 0,2-1 0,2 0 0,1 2 0,2 0 0,-1 1 0,0 0 0,-1-1 0,-3 1 0,-1-3 0,-5-1 0,-3-3 0,-4-1 0,-6-3 0,-6-2 0,-7-3 0,-3-4 0,-2-2 0,-1-4 0,-2 1 0,-2 2 0,-1-3 0,-1 3 0,1-2 0,1-1 0,-3 1 0,5 0 0,-1 2 0,0 1 0,-1-2 0,2 3 0,1 0 0,0 1 0,4 1 0,2 1 0,1 1 0,0-1 0,1 2 0,0 0 0,2 0 0,1 3 0,4-3 0,1 3 0,2 3 0,0-1 0,1 3 0,1 0 0,2 0 0,1 0 0,0 3 0,1-1 0,0 2 0,4 2 0,0-2 0,1 1 0,0 1 0,3-1 0,-1 1 0,2 0 0,3 1 0,-2 1 0,0-2 0,-2-1 0,-3-1 0,-2-2 0,-2-3 0,-5-3 0,-6 1 0,-5-4 0,-2-2 0,-2-2 0,-2-1 0,0-1 0,-3-1 0,-1-1 0,-2 0 0,1-1 0,0 0 0,-2 0 0,0-1 0,-2 1 0,2 1 0,1 1 0,-1-2 0,3 2 0,1 2 0,0-1 0,6 3 0,2 0 0,4 3 0,0 2 0,4 0 0,2 2 0,1 0 0,0 1 0,-1 1 0,1 0 0,1-2 0,1 2 0,1 1 0,1 1 0,1 0 0,0 0 0,2 1 0,1-1 0,1 1 0,0 1 0,0 2 0,1-1 0,5 0 0,-1 1 0,1 0 0,0 0 0,-3-2 0,-2 0 0,0-1 0,-3-3 0,-2 1 0,-6-3 0,-3 0 0,-1-2 0,-2-2 0,-4 0 0,0-3 0,-5 1 0,0-2 0,-1 0 0,-2-1 0,-1-1 0,-2-2 0,-1 0 0,-1 2 0,-1-2 0,1 0 0,0 0 0,-3 0 0,0-1 0,0 1 0,0 0 0,3 2 0,2 1 0,2 1 0,1 0 0,3 2 0,2 2 0,6 1 0,3 1 0,3 0 0,3 1 0,1 0 0,2 1 0,1 3 0,3 0 0,-1 0 0,1 2 0,1-3 0,1 0 0,1 1 0,0 1 0,3 0 0,-2 1 0,2 0 0,0 2 0,4-2 0,2 2 0,-1-1 0,1 1 0,0 2 0,1-2 0,0 0 0,0 1 0,-2-2 0,-5-2 0,-2 0 0,-2-2 0,-4 1 0,-3-2 0,-4-1 0,-4-2 0,-4 0 0,-4-3 0,-2-2 0,-2-2 0,-3-2 0,-3-2 0,-1 1 0,-1-1 0,1 0 0,-1 1 0,-1-1 0,0 0 0,0 0 0,-1 2 0,1-1 0,0 2 0,1-1 0,1 1 0,1 1 0,1 2 0,4 0 0,1 3 0,4 2 0,3 0 0,5 0 0,3 0 0,4 2 0,1 2 0,3 0 0,1 1 0,2-1 0,0 2 0,3 1 0,-1-1 0,3 3 0,0-1 0,2 1 0,-1 0 0,4-1 0,1 2 0,3 0 0,1 0 0,1 0 0,2 3 0,0 0 0,0 0 0,-3-3 0,-2-2 0,-3 0 0,-5-2 0,-5-2 0,-6 1 0,-6-5 0,-5 1 0,-2-3 0,-4-2 0,-1-2 0,-3-3 0,-2 1 0,-2-2 0,-2 3 0,-1-3 0,-1 0 0,0 0 0,-1 1 0,1-2 0,-2 0 0,-1-1 0,1 1 0,-2 1 0,0 0 0,0 0 0,1 2 0,2 0 0,-1 1 0,3 0 0,3 2 0,5 0 0,2 3 0,3-1 0,4 2 0,3-2 0,4 4 0,2 0 0,3 1 0,-1 3 0,5 0 0,1 0 0,1 2 0,0-1 0,3 1 0,-1-1 0,2 0 0,1 1 0,1-1 0,0 1 0,0 2 0,1-2 0,0 2 0,1 0 0,4-1 0,-2 3 0,2-2 0,-2-1 0,-1-1 0,-3-1 0,-1 0 0,-3-1 0,-4-1 0,-3-3 0,-7 2 0,-3-3 0,-4-3 0,-4 2 0,-2-3 0,-2-2 0,0-2 0,0 1 0,-6-2 0,1 0 0,-2 1 0,0-3 0,-1 2 0,-1 2 0,0 0 0,-1-2 0,1 0 0,-1-1 0,-1 1 0,3 1 0,0 3 0,3 1 0,1-1 0,1 2 0,9 1 0,4 4 0,9 2 0,7 2 0,1 1 0,0-1 0,2 0 0,1 1 0,1-1 0,1 1 0,0-1 0,2 1 0,1 2 0,1-1 0,1 2 0,2 0 0,3 0 0,-3-3 0,3 3 0,-3-2 0,-4 1 0,-1-1 0,-3-2 0,-3-1 0,-3-1 0,-3-2 0,-7 1 0,-3-3 0,-4 0 0,-2-3 0,-3 1 0,-1-3 0,-2-2 0,-4 1 0,-1-4 0,-2 1 0,-3-1 0,2 0 0,-3 0 0,0 0 0,0 0 0,0-1 0,-3-1 0,0 0 0,1 2 0,-1 2 0,1-1 0,2 0 0,1 1 0,5 1 0,3 4 0,2 0 0,6 1 0,6 2 0,4 2 0,2 1 0,0 0 0,2-1 0,0 2 0,3-1 0,1 1 0,1-1 0,0 2 0,1 0 0,1 0 0,3-2 0,-1 2 0,2 0 0,0 0 0,3 2 0,0-1 0,0 1 0,3 2 0,0-2 0,2 1 0,-2 0 0,-2-2 0,-3 0 0,-3-1 0,-3-2 0,-2 0 0,-3 2 0,-6-4 0,-3 0 0,-4-2 0,-4-1 0,-3-2 0,-1-2 0,-1-1 0,-2-1 0,-3-2 0,-1 0 0,-2 0 0,0 1 0,-2-1 0,-1-1 0,1 1 0,-2 0 0,3 2 0,-2-1 0,1-1 0,2 3 0,0 0 0,4 2 0,4 2 0,4 1 0,5-1 0,2 3 0,6-2 0,3 3 0,2 1 0,2 2 0,2-1 0,0 1 0,2 1 0,2-2 0,1 2 0,0 0 0,-1 0 0,0 2 0,3-1 0,1 1 0,0-1 0,3 0 0,-3 2 0,0-1 0,-1 2 0,0 0 0,0-1 0,0 1 0,-2-2 0,-5 1 0,-1-3 0,-2 0 0,-2 0 0,-4-4 0,-4 2 0,-4-4 0,-3-1 0,-1-2 0,-2-3 0,-4-1 0,-1 0 0,-2 0 0,0-1 0,-1 0 0,1-1 0,-1 1 0,-1-2 0,-1 2 0,0 0 0,1 0 0,1-1 0,0 2 0,0 0 0,1 0 0,3 2 0,1 1 0,5 2 0,3 1 0,2 1 0,8-2 0,1 4 0,2 0 0,2 1 0,0 3 0,3-1 0,1 0 0,1 0 0,1 0 0,-1 1 0,1-1 0,1 1 0,1 1 0,-3 0 0,2 1 0,0-1 0,0-2 0,-1 1 0,0 0 0,-2 0 0,-2 0 0,-2-2 0,-1 0 0,-1-1 0,-4-2 0,-2 0 0,-4 0 0,-2 0 0,-2 0 0,0 0 0,-1-2 0,1 0 0,-3-3 0,1 1 0,-1 0 0,0 0 0,1 0 0,-3-3 0,1 2 0,0 0 0,-2 0 0,3 0 0,0 0 0,-1-2 0,2 1 0,1 1 0,1 2 0,0 0 0,2-2 0,2 2 0,4-1 0,2 2 0,2 1 0,0 2 0,1 0 0,-1 1 0,3 1 0,-1-1 0,1 0 0,0-1 0,-2 1 0,3-1 0,-2 1 0,1 0 0,0 0 0,-1 1 0,0-2 0,0 0 0,-1 1 0,0 0 0,-1-1 0,1 0 0,-2 0 0,0 0 0,0 1 0,-3 1 0,2-3 0,-3 0 0,-5 0 0,-4 0 0,-1 0 0,1 0 0,1 0 0,-1 0 0,0 0 0,0 0 0,0-1 0,0-1 0,0 0 0,0 1 0,1-1 0,0 1 0,1-1 0,-1 0 0,3 2 0,0-1 0,2-1 0,0 0 0,2-2 0,0 2 0,0-2 0,2 2 0,2-1 0,2 3 0,1-2 0,-1 0 0,1 0 0,0 2 0,1 0 0,0 0 0,1 0 0,-3-1 0,1 0 0,2-1 0,-4 0 0,1 2 0,0 0 0,0 0 0,-2 0 0,0 0 0,-2 0 0,0 0 0,-4 0 0,-2 0 0,-2 0 0,-1 0 0,1 0 0,-1 0 0,1 0 0,-1 0 0,1 0 0,-1-1 0,-1 0 0,0-2 0,-1 1 0,3 2 0,-1 0 0,1 0 0,-1 0 0,1 0 0,0 0 0,1 0 0,1 0 0,3 0 0,-2-3 0,3 3 0,0-3 0,2 2 0,0-1 0,2 1 0,-1-3 0,1 1 0,-1 0 0,2 2 0,-1-1 0,1-1 0,1 1 0,1 1 0,-1-1 0,-2 0 0,1 0 0,-1 2 0,-1-3 0,0 3 0,-6 0 0,0 0 0,-4 0 0,1 0 0,0 0 0,-1 0 0,3 0 0,0 0 0,1 3 0,-2-3 0,4 3 0,-3-3 0,2 0 0,-3 0 0,4 0 0,-2 0 0,9 0 0,-5 0 0,6 0 0,-6-1 0,1-1 0,0 2 0,-2-3 0,-3 6 0,2-2 0,-3 3 0,0-2 0,-1 2 0,2 0 0,0-1 0,-1-1 0,1 2 0,-1-1 0,0 1 0,-2-1 0,2 0 0,-1 0 0,2 1 0,-1 1 0,3-2 0,-1 2 0,0-4 0,1 2 0,-1 0 0,0-2 0,2 3 0,0 1 0,0 1 0,0 0 0,2-1 0,0-1 0,-1 1 0,3 0 0,0 0 0,2 0 0,0 2 0,1 0 0,-1 2 0,1-1 0,-1 1 0,3 2 0,0 0 0,0 0 0,0 0 0,2 1 0,-2-1 0,1 1 0,-1 1 0,-1 0 0,-1-1 0,-1-1 0,1 0 0,-1-1 0,1 1 0,-1 0 0,0 0 0,1-1 0,-2 1 0,1 0 0,1-1 0,-2 2 0,3-2 0,-1 1 0,0-1 0,0-2 0,1 1 0,0 0 0,0-1 0,1 1 0,0-3 0,-1 1 0,-1-1 0,-3-2 0,0 1 0,-2-4 0,0-1 0,-4-4 0,-2-2 0,-2 0 0,-1-1 0,-1 1 0,-1 0 0,1-1 0,-1-1 0,1-1 0,-1 0 0,0 0 0,1 2 0,-2-1 0,1 0 0,1 2 0,-1-3 0,0 1 0,1 0 0,-2 1 0,4 1 0,-1 0 0,2 1 0,0 1 0,2 3 0,1 1 0,2 3 0,2 3 0,2 1 0,2 2 0,2 1 0,2 3 0,-1-1 0,0 1 0,3 0 0,-2 0 0,0 0 0,1 0 0,-1 2 0,1-1 0,0 1 0,0-2 0,-1 0 0,0 1 0,0-1 0,-2 0 0,-2-2 0,-2-4 0,2-4 0,-8 0 0,2-6 0,-3-1 0,-2-2 0,-1-2 0,0-1 0,-1-1 0,-2-2 0,0 0 0,-3-1 0,3 0 0,-1 1 0,0-1 0,0 0 0,1 0 0,0 0 0,0 0 0,3-1 0,-1-1 0,1 0 0,0 2 0,1 3 0,2 1 0,0 2 0,1 4 0,5 0 0,-2 3 0,3 3 0,2 4 0,2 3 0,-1 2 0,2 1 0,0 2 0,2 0 0,-1 2 0,1 0 0,0 2 0,1 0 0,1 0 0,0 1 0,0-1 0,0 0 0,-1 2 0,-1-1 0,-1-2 0,-1-2 0,-3-1 0,0-2 0,-3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5:12.470"/>
    </inkml:context>
    <inkml:brush xml:id="br0">
      <inkml:brushProperty name="width" value="0.08571" units="cm"/>
      <inkml:brushProperty name="height" value="0.08571" units="cm"/>
      <inkml:brushProperty name="color" value="#33CCFF"/>
    </inkml:brush>
  </inkml:definitions>
  <inkml:trace contextRef="#ctx0" brushRef="#br0">828 98 9162,'0'-13'0,"0"1"0,0 1 0,0 2 0,1 7 0,1 4 0,1 5 0,2 8 0,-1 3 0,1 2 0,3 4 0,1 4 0,1 1 0,-1 3 0,0-2 0,-1-1 0,1 0 0,1 0 0,-2 0 0,1-1 0,-2-5 0,-1-2 0,0-5 0,-1-1 0,-1-1 0,-2-7 0,0-4 0,-2-7 0,-2-4 0,0-2 0,-3-2 0,0-6 0,-2-1 0,-1-1 0,-1-4 0,2 2 0,-1-1 0,-1-1 0,-1-3 0,1-2 0,1-1 0,-2-2 0,0 0 0,-2-3 0,-1 4 0,3 3 0,3 7 0,2 8 0,4 9 0,-1 7 0,2 6 0,2 4 0,1 4 0,4 3 0,0 2 0,2 1 0,-2 2 0,2-2 0,0 1 0,-1 0 0,3 1 0,-2-2 0,1 0 0,1 1 0,2-3 0,-1 3 0,1-2 0,0-1 0,-3-2 0,-1-7 0,-2-2 0,-1-4 0,-2-1 0,-2-5 0,-1-3 0,-2-5 0,-1-3 0,-3-3 0,0-3 0,-4-3 0,1 0 0,-1-2 0,0-1 0,-1 0 0,0-1 0,1 2 0,2 0 0,1 0 0,-1-3 0,1 1 0,-1 0 0,1 0 0,0 5 0,0 0 0,2 2 0,-1 2 0,3 5 0,-1 4 0,4 7 0,1 4 0,3 3 0,0 3 0,2 0 0,1 1 0,1 3 0,2 2 0,0 2 0,1 1 0,1 1 0,-3 0 0,1 3 0,1 2 0,3 1 0,-2 4 0,2-2 0,-1 0 0,-2-1 0,1-3 0,-3-4 0,-2-7 0,-3-4 0,-2-6 0,-3-4 0,-1-4 0,-1-6 0,-2-4 0,-2-4 0,0-2 0,-1-4 0,-1 1 0,-1 1 0,1 0 0,1 3 0,1 0 0,-1-1 0,2 1 0,0 1 0,0 0 0,0 1 0,0 3 0,1-1 0,1 4 0,0 2 0,3 5 0,-2 4 0,3 4 0,1 2 0,0 0 0,1 3 0,1 0 0,0 1 0,0 2 0,1 2 0,1 2 0,0-1 0,1 1 0,-1 1 0,1-1 0,-1 0 0,0 2 0,2 3 0,-1 1 0,2 0 0,-1 0 0,-1-1 0,-1-1 0,0-3 0,-2-2 0,-2-5 0,-4-10 0,-2-3 0,-5-8 0,-1-8 0,-3-4 0,-2-2 0,1-1 0,-3 1 0,2-1 0,0 0 0,2 3 0,1-1 0,0 1 0,2 0 0,0-3 0,-1 2 0,2 3 0,2 2 0,1 4 0,0 5 0,2 1 0,1 5 0,3 4 0,0 4 0,0 5 0,1 2 0,1 3 0,-1 5 0,4 5 0,0 2 0,0 1 0,4 0 0,-1 1 0,0 1 0,-1 1 0,3 3 0,0 1 0,0 0 0,1-1 0,-1-4 0,1-1 0,-3-3 0,-1-4 0,-4-4 0,-3-8 0,-3-6 0,-4-9 0,-1-4 0,-3-5 0,-3-6 0,-2-2 0,0-2 0,-2-1 0,0-2 0,0 1 0,2-1 0,0 2 0,-1-2 0,3-2 0,1 0 0,2 1 0,1 1 0,-2 1 0,2 2 0,1 3 0,0 7 0,6 10 0,1 6 0,2 5 0,2 4 0,-1 1 0,4 4 0,2 2 0,0 2 0,2 1 0,-2 0 0,1 2 0,1-2 0,0 3 0,-1 1 0,3 1 0,1 0 0,1 2 0,0 0 0,0 1 0,-1 2 0,1-4 0,-3-1 0,-2-6 0,-3-5 0,-2-7 0,-3-4 0,-1-2 0,-1-4 0,-4-8 0,-5-6 0,-2-6 0,-2-4 0,0 0 0,-3-3 0,1 1 0,2 0 0,-3 1 0,1-2 0,1 0 0,1-2 0,1 0 0,0 0 0,-1 0 0,0 0 0,4 1 0,1 1 0,1 3 0,1 5 0,3 7 0,1 7 0,1 6 0,4 8 0,4 10 0,3 4 0,2 5 0,3 5 0,0 2 0,2 3 0,0-2 0,1 3 0,0-1 0,-2 1 0,2-2 0,-1 3 0,1 0 0,0 0 0,-1-2 0,-3-3 0,-2-4 0,-1-4 0,-3-2 0,-1-5 0,-5-7 0,-5-7 0,-3-6 0,-3-6 0,0-5 0,-1-3 0,-1-2 0,-1-3 0,0-1 0,0-1 0,-1-1 0,0 2 0,2-1 0,0-1 0,0-2 0,0-1 0,3-1 0,-1-3 0,0-1 0,-1-1 0,-1 1 0,1 1 0,0 4 0,2 6 0,2 7 0,-1 6 0,5 7 0,2 8 0,2 4 0,2 3 0,1 3 0,4 3 0,-1 3 0,1 1 0,1 3 0,1-1 0,1 2 0,-1 3 0,2-3 0,-1 3 0,2 1 0,1 0 0,-2 2 0,4 1 0,-1 0 0,-2-1 0,0-3 0,-1-3 0,-3-3 0,-3-5 0,-3-6 0,-4-7 0,-2-5 0,-2-6 0,-1-3 0,-2-5 0,-1-4 0,-2-4 0,-2-3 0,-1 0 0,1-3 0,-3-1 0,2-2 0,0-1 0,-1-2 0,0-1 0,-1-2 0,2-2 0,2-1 0,1 2 0,0 0 0,2 0 0,0 10 0,1 4 0,3 8 0,3 9 0,1 7 0,2 4 0,0 5 0,2 3 0,3 3 0,3 3 0,-1 3 0,3 4 0,-2 0 0,1-1 0,2 4 0,0 3 0,1 1 0,1 1 0,0 1 0,2 2 0,2 1 0,-1 3 0,2-5 0,-3 1 0,-2-5 0,-1-5 0,-4-2 0,-3-8 0,-5-7 0,-5-7 0,-1-6 0,-3-6 0,2-5 0,-4-4 0,-1-3 0,0-2 0,-1-3 0,-1-1 0,-1-1 0,3 1 0,-1-1 0,3-1 0,-2-3 0,-1-3 0,0-2 0,-1-5 0,0-2 0,-1-2 0,-1-1 0,2 4 0,0 5 0,2 8 0,2 12 0,4 11 0,2 5 0,1 6 0,3 5 0,0 4 0,0 3 0,5 6 0,2 3 0,2 3 0,3 1 0,-2 1 0,1 2 0,0 1 0,1 1 0,1 0 0,0 2 0,0 1 0,2 1 0,-1 1 0,4 1 0,-1 0 0,-1-2 0,-2-6 0,-5-4 0,-1-4 0,-3-3 0,-3-7 0,-2-6 0,-3-6 0,-3-8 0,-2-4 0,0-5 0,-2-4 0,-3-4 0,0-3 0,-2-3 0,1 1 0,-1-1 0,2 0 0,0 0 0,0-3 0,0-3 0,0-4 0,0 0 0,1-3 0,-1-1 0,0-1 0,0-1 0,0 4 0,-1 6 0,0 7 0,2 7 0,4 11 0,0 6 0,3 5 0,2 3 0,3 5 0,1 5 0,1 4 0,4 5 0,4 6 0,1 3 0,3 3 0,1 4 0,-1 1 0,1 1 0,2 1 0,-2 2 0,3 2 0,1 2 0,2 0 0,-1-3 0,-3-2 0,-2-7 0,-4-7 0,-2-7 0,-5-7 0,-4-8 0,-4-5 0,-2-5 0,-1-5 0,1-3 0,-1-4 0,-1-3 0,-1-2 0,-2-2 0,0-3 0,-1-1 0,-1 0 0,1-2 0,-1 1 0,-1-4 0,-1-3 0,0-2 0,-3-4 0,0-4 0,-2-2 0,1-3 0,-3-1 0,3 4 0,2 5 0,1 10 0,4 10 0,2 7 0,3 10 0,5 5 0,2 6 0,2 2 0,2 5 0,3 5 0,1 4 0,3 2 0,1 6 0,2 2 0,0 2 0,1 4 0,3 1 0,-1 2 0,1 3 0,2 1 0,2 1 0,1 3 0,-1 0 0,0-2 0,-3-8 0,-3-5 0,-3-6 0,-4-5 0,-3-10 0,-4-5 0,-2-6 0,-7-6 0,1-4 0,-1-5 0,-2-4 0,-2-4 0,-1-1 0,-1-2 0,-2-2 0,1-2 0,-1 0 0,2-1 0,-1-3 0,-1 0 0,-1-4 0,-1-3 0,-1-2 0,2-6 0,-2-1 0,1-2 0,1 1 0,-1 3 0,3 5 0,2 8 0,3 10 0,3 12 0,2 7 0,2 9 0,4 7 0,3 6 0,3 6 0,2 4 0,3 4 0,-1 0 0,1 1 0,1 4 0,0-1 0,1 2 0,-1-2 0,3 1 0,0 2 0,1 2 0,1 2 0,3-3 0,-1 2 0,-2-5 0,-1-4 0,-7-3 0,-1-9 0,-4-5 0,-4-7 0,-4-10 0,-3-4 0,0-2 0,-2-6 0,-2-4 0,-2-3 0,-1-2 0,-3-6 0,0 2 0,1-2 0,0-2 0,2 2 0,-2-2 0,0-1 0,-1-1 0,-1-3 0,2-5 0,-1-2 0,1-4 0,-3-3 0,1-3 0,-1 1 0,0 3 0,2 6 0,1 11 0,4 8 0,3 9 0,4 8 0,3 5 0,0 3 0,0 3 0,0 6 0,2 4 0,3 4 0,0 3 0,5 8 0,0 3 0,3 4 0,2 2 0,-1 2 0,1 1 0,-1 1 0,1 1 0,1 2 0,4 2 0,-1 1 0,0-5 0,-3-3 0,-2-9 0,-4-5 0,-4-5 0,-4-10 0,-2-4 0,-4-6 0,-1-3 0,-1-2 0,1-3 0,-2-3 0,-2-4 0,1-6 0,-3-1 0,-1-2 0,1 0 0,0-2 0,-1-2 0,-2 0 0,0-4 0,-1-2 0,1-3 0,-1-2 0,1-2 0,-3-5 0,-1-4 0,0-5 0,-1 0 0,2 1 0,2 5 0,1 4 0,2 11 0,2 10 0,3 12 0,5 10 0,2 6 0,2 6 0,2 3 0,4 6 0,2 5 0,0 4 0,2 5 0,3 4 0,0 2 0,1 0 0,-2 3 0,3-1 0,2 4 0,2 3 0,-1-2 0,1 2 0,-1-4 0,-1-6 0,-3-4 0,-2-8 0,-4-7 0,-4-6 0,-4-6 0,-2-6 0,-1-4 0,-3-5 0,-1-3 0,-1-2 0,0-6 0,-1-2 0,-1-4 0,-1-1 0,-2-1 0,0-3 0,-1-2 0,-1-3 0,1 2 0,1-5 0,0 0 0,0-1 0,-4-6 0,0-5 0,-1-3 0,0 0 0,1 3 0,2 8 0,1 6 0,2 8 0,3 12 0,5 11 0,1 5 0,1 5 0,1 4 0,1 5 0,3 4 0,3 6 0,3 4 0,1 3 0,1 5 0,-3-1 0,1 3 0,1-1 0,2 0 0,1 3 0,2 3 0,1-2 0,0-1 0,1-5 0,-3-4 0,-2-5 0,-3-4 0,-6-6 0,-1-6 0,-3-6 0,-3-6 0,-2-2 0,-2-6 0,-1-6 0,-2-4 0,-1-1 0,-3-4 0,0-2 0,-1-1 0,-1 0 0,0-4 0,2-1 0,0-2 0,0-2 0,0-2 0,1-5 0,1-3 0,0-5 0,3 6 0,0-1 0,1 6 0,0 6 0,4 9 0,1 10 0,1 7 0,1 7 0,0 7 0,1 4 0,1 5 0,1 3 0,4 8 0,2 3 0,2 2 0,1 4 0,1 3 0,-1 0 0,1 0 0,1 0 0,1 1 0,3 4 0,2 4 0,0-4 0,1-3 0,-3-5 0,-3-5 0,-5-6 0,-2-6 0,-3-4 0,-3-5 0,-4-7 0,-2-1 0,-2-6 0,-1-4 0,-2-3 0,-1-2 0,-3-6 0,-1-4 0,-2-2 0,0-2 0,1 2 0,-2-1 0,-1-3 0,-1-2 0,2-1 0,0-4 0,0 0 0,1-1 0,0 1 0,3 0 0,0 2 0,0 3 0,6 7 0,0 10 0,5 7 0,0 6 0,1 6 0,3 2 0,1 5 0,1 2 0,1 3 0,0 4 0,2 3 0,1 2 0,1 3 0,2 2 0,0 1 0,1 2 0,1 1 0,0 0 0,2 2 0,3 1 0,0-1 0,-2-5 0,-1-4 0,-4-4 0,-2-6 0,-5-7 0,-3-7 0,-2-4 0,-3-8 0,-4-3 0,-1-3 0,-1-4 0,-1-2 0,-2 0 0,0-1 0,0-1 0,-1-1 0,1-2 0,0 2 0,1 0 0,2-1 0,0-3 0,-1-1 0,1-1 0,-2-4 0,2 1 0,-1-2 0,1-1 0,0 3 0,-1 4 0,3 8 0,3 7 0,2 8 0,3 7 0,0 2 0,1 7 0,1 5 0,2 3 0,3 3 0,1 2 0,0 1 0,0-1 0,1 2 0,1 1 0,-1 1 0,3 0 0,-2 0 0,0-4 0,0 0 0,0-1 0,-2 0 0,0-4 0,-1-4 0,-3-4 0,-1-4 0,-4-6 0,0-2 0,-2-3 0,-1-3 0,0-2 0,-3-2 0,1 0 0,0-1 0,-1-3 0,0-2 0,-1 0 0,0 1 0,-1-2 0,2 1 0,-1-1 0,0 0 0,-3-2 0,2 0 0,-1 0 0,1 2 0,-2 2 0,3 2 0,0 0 0,2 5 0,1 2 0,3 4 0,2 2 0,0 4 0,0 1 0,0 2 0,0-1 0,0 1 0,0-1 0,0 1 0,0 2 0,0 2 0,0-2 0,0 2 0,0 1 0,0 0 0,0 1 0,0-1 0,0 1 0,0 0 0,2 0 0,2 0 0,0-1 0,1 1 0,-3-3 0,1-1 0,0-2 0,-2-1 0,1-2 0,0-2 0,-1-1 0,2-4 0,-3-1 0,0-2 0,0 0 0,-1-1 0,-1 1 0,0-1 0,1-2 0,-2 1 0,0-2 0,0-2 0,1 0 0,-3-1 0,1 1 0,0 1 0,-1 0 0,2 2 0,-2-1 0,1 1 0,1 1 0,1 3 0,2 2 0,-3 0 0,3 1 0,-3 3 0,3 1 0,0 2 0,1 2 0,0 0 0,1 0 0,0 1 0,0 1 0,1 2 0,-2-1 0,0 0 0,1 2 0,0-2 0,0 0 0,1 1 0,-2-1 0,1-1 0,-1 1 0,1 1 0,-1-1 0,2 1 0,-1-1 0,0-1 0,1 1 0,-1-1 0,0 0 0,-1-1 0,2 0 0,-1-1 0,0 1 0,1-1 0,-2 1 0,4-1 0,-4 0 0,5-2 0,-5-1 0,1-3 0,-1 2 0,1 1 0,0 0 0,1 1 0,-2 1 0,1-1 0,1 0 0,-2 1 0,2-1 0,-1-3 0,0 2 0,0 0 0,1-1 0,-1 2 0,-1 0 0,4 2 0,0 1 0,0-1 0,0 1 0,-1-1 0,1 1 0,1 0 0,0 1 0,0-3 0,-2 1 0,1-3 0,-2 1 0,0 0 0,0-1 0,1-2 0,-2-1 0,3-3 0,-2-3 0,4-1 0</inkml:trace>
  <inkml:trace contextRef="#ctx0" brushRef="#br0" timeOffset="313">572 296 9200,'23'41'0,"1"0"0,-4 2 0,2 0 0,-2 0 0,-1 0 0,0-1 0,0-5 0,-3-5 0,-3-4 0,-1-4 0,-4-8 0,-2-3 0,-3-4 0,-3-5 0,0-4 0,-3-4 0,0-4 0,-4-4 0,-1-1 0,-1-2 0,-2-6 0,1 1 0</inkml:trace>
  <inkml:trace contextRef="#ctx0" brushRef="#br0" timeOffset="562">662 98 9200,'12'7'0,"1"1"0,0 1 0,0 1 0,0 4 0,0 5 0,0 5 0,2 3 0,-1 5 0,4 6 0,1 3 0,2 4 0,3 2 0,0 0 0,3 1 0,1 1 0,-1-2 0,-2-5 0,-2-4 0,-4-5 0,-2-5 0,-4-4 0,-1-4 0,-2-2 0,-3-8 0,-5-8 0,-5-8 0,-3-6 0,-4-4 0,-2-2 0,-1-5 0,-3-4 0,0-2 0</inkml:trace>
  <inkml:trace contextRef="#ctx0" brushRef="#br0" timeOffset="795">944 373 9200,'-4'-28'0,"0"-2"0,0-1 0,1 1 0,1 3 0,-2 3 0,1 4 0,-1 4 0,3 6 0,-2 10 0,3 6 0,3 11 0,2 5 0,2 5 0,3 7 0,3 5 0,0 3 0,0 4 0,3-1 0,1 5 0,0 2 0,1 0 0,0 2 0,0-3 0,2 0 0,1 1 0,0-2 0,-3-4 0,-3-5 0,-1-6 0,-1-4 0,-3-2 0,-1-1 0,0-3 0,-2-5 0,-4-5 0,0-2 0,-1-3 0,-2 2 0,-3-7 0,0 0 0</inkml:trace>
  <inkml:trace contextRef="#ctx0" brushRef="#br0" timeOffset="9267">1630 1374 9198,'0'7'0,"0"2"0,2 1 0,1 5 0,0 1 0,0 3 0,1-2 0,-1 5 0,0-2 0,0-1 0,1-1 0,-2 0 0,0-1 0,1-2 0,-2 0 0,1-5 0,-1-1 0,1-2 0,-1-3 0,2-2 0,-3-7 0,0-1 0,0-1 0,0-2 0,1-1 0,0 0 0,1-1 0,0 1 0,-1-1 0,1 0 0,0-1 0,0-3 0,-2 0 0,1 1 0,1 0 0,-2 1 0,3 0 0,-3 1 0,0 2 0,0 0 0,0 4 0,0 3 0,0 3 0,0 4 0,0 4 0,0 3 0,0 3 0,0 2 0,0 0 0,0 3 0,1 3 0,0 1 0,2 2 0,-1-1 0,-2 2 0,0 0 0,0-1 0,0 2 0,0-1 0,0 0 0,0-3 0,0-3 0,0-3 0,0-2 0,0-2 0,-1-1 0,-1-1 0,0-5 0,-2-4 0,-1-4 0,2-2 0,-2-4 0,1-3 0,0-1 0,-1-3 0,0 0 0,0 0 0,1-1 0,-2 2 0,3-3 0,-1-1 0,-1 0 0,3 0 0,-1-1 0,-1-2 0,1-1 0,0-1 0,0-3 0,-1 1 0,1-1 0,1 3 0,-2 2 0,0 5 0,1 5 0,1 5 0,0 10 0,2 1 0,0 4 0,0 4 0,0-1 0,2 5 0,1 1 0,0 0 0,-1 4 0,2 2 0,-1 1 0,1 3 0,0-1 0,1 3 0,-1 1 0,1 0 0,1 2 0,0 1 0,0-1 0,1-2 0,-1 1 0,1-5 0,-1-2 0,0 0 0,-1-7 0,-2-1 0,0-3 0,-1-7 0,-2-5 0,-3-8 0,-1-4 0,-2-2 0,0-4 0,0-1 0,-2-2 0,0 0 0,1-3 0,-2-2 0,1 0 0,0-2 0,1-3 0,-3-1 0,1-2 0,-2-5 0,2 0 0,-2-6 0,-1 0 0,0-1 0,2 2 0,-1 3 0,0 7 0,1 9 0,3 8 0,4 8 0,0 4 0,1 4 0,2 8 0,0 2 0,0 3 0,2 6 0,3 6 0,0 4 0,2 3 0,0 3 0,1 3 0,0 0 0,0 4 0,0-2 0,0 4 0,1 2 0,1 1 0,1 3 0,2-1 0,-1 0 0,-2-3 0,0-6 0,-2-4 0,-1-5 0,-2-3 0,-3-9 0,1-5 0,-3-5 0,-3-4 0,-1-5 0,-1-5 0,-2-4 0,1-7 0,-1-3 0,-2-2 0,1-3 0,-2-3 0,1 0 0,1-2 0,-1 0 0,0-3 0,1-2 0,-2-2 0,3 0 0,-2-4 0,0-4 0,-2-4 0,1-2 0,0-4 0,0 2 0,0-1 0,-1 2 0,-1 2 0,1 6 0,0 9 0,4 9 0,0 12 0,2 5 0,4 6 0,-2 7 0,3 4 0,0 5 0,0 4 0,3 6 0,1 5 0,2 4 0,2 9 0,1 4 0,1 2 0,2 6 0,-2-2 0,0 1 0,2 0 0,0 2 0,1 2 0,0-1 0,-1-1 0,1-5 0,-3-10 0,-1-5 0,-2-3 0,-1-3 0,-1-7 0,-2-7 0,0-4 0,-2-3 0,-1-5 0,-2-2 0,1-5 0,-3-4 0,-2-6 0,-2-5 0,0-5 0,-2-5 0,-1-2 0,1-1 0,-2-2 0,1-3 0,0-3 0,0 0 0,0-1 0,2-1 0,0-5 0,0-7 0,4 0 0,-1-5 0,0 1 0,0 0 0,0 3 0,0 3 0,-1 7 0,1 10 0,2 14 0,2 7 0,1 11 0,1 7 0,0 4 0,0 3 0,3 8 0,2 6 0,3 6 0,3 5 0,0 7 0,1 2 0,-1 4 0,2 4 0,0 0 0,2 3 0,0 1 0,-1 4 0,3 1 0,1 0 0,0-4 0,-4-6 0,0-7 0,-2-8 0,-1-6 0,-3-3 0,-4-10 0,-4-6 0,-1-7 0,-3-8 0,-2-5 0,-2-3 0,-2-8 0,-2-4 0,-2-5 0,-1-5 0,-1 0 0,-1-3 0,0-1 0,2-2 0,-3-2 0,1-5 0,-1-3 0,1-1 0,-2-8 0,2-4 0,-1-5 0,-2-4 0,2 2 0,0 0 0,1 3 0,-1 3 0,-1 2 0,1 7 0,1 6 0,2 7 0,4 13 0,3 8 0,1 7 0,3 10 0,2 5 0,3 5 0,3 7 0,1 6 0,5 9 0,3 7 0,1 7 0,2 4 0,3 7 0,1 2 0,2 5 0,-2 0 0,1 2 0,0 0 0,0 3 0,2 2 0,3 0 0,-1-4 0,-2-7 0,-4-11 0,-4-12 0,-4-8 0,-2-9 0,-5-10 0,-2-6 0,-2-2 0,-1-4 0,-2-2 0,-1-4 0,0-5 0,-3-6 0,-1-4 0,-1-4 0,-1-2 0,0-4 0,0-2 0,-1-1 0,-1-2 0,-1-7 0,0-1 0,0-3 0,1-5 0,-2-9 0,0-5 0,-1-7 0,-2 3 0,1 0 0,0 6 0,1 6 0,-2 10 0,2 14 0,3 10 0,3 12 0,5 11 0,2 10 0,1 4 0,1 4 0,0 4 0,1 6 0,3 7 0,2 5 0,5 7 0,0 9 0,1 2 0,1 2 0,-1 3 0,1 3 0,0 2 0,0 6 0,3-2 0,0 7 0,1-1 0,0-2 0,0-4 0,0-5 0,-3-7 0,-3-9 0,-1-9 0,-5-12 0,0-4 0,-3-5 0,-2-5 0,-2-7 0,0-4 0,-3-5 0,0-5 0,-3-6 0,-2-4 0,-3-6 0,1-6 0,-2-2 0,-1-4 0,-1 0 0,-1-5 0,2-1 0,-1-2 0,0-4 0,-4-5 0,-1-4 0,0-4 0,-3-3 0,2-6 0,-1-2 0,-1 0 0,2 9 0,1 6 0,1 9 0,3 10 0,2 8 0,4 10 0,5 13 0,4 12 0,3 8 0,3 5 0,1 9 0,6 5 0,3 6 0,2 6 0,3 5 0,0 7 0,0 3 0,1-1 0,-1 1 0,2 3 0,2 4 0,2 6 0,-1-1 0,4 6 0,-2-3 0,-3-2 0,0-5 0,-4-8 0,-2-8 0,-5-10 0,-4-11 0,-4-7 0,-1-5 0,-3-5 0,0-4 0,-3-5 0,-1-7 0,-4-4 0,-3-6 0,-1-4 0,-2-7 0,-1-6 0,-2-3 0,-1-3 0,-2-3 0,0 0 0,0-2 0,-2-2 0,0-5 0,0-5 0,-3-5 0,1-3 0,0-6 0,-2-2 0,0-3 0,-2-1 0,4 8 0,-1 5 0,1 8 0,2 9 0,3 6 0,1 12 0,4 7 0,4 7 0,5 8 0,4 7 0,2 2 0,1 3 0,5 2 0,2 4 0,2 6 0,5 7 0,1 6 0,2 5 0,0 5 0,2 2 0,1 7 0,1 5 0,1 4 0,2 4 0,2 8 0,2 6 0,4 6 0,1 6 0,3 0 0,-4-7 0,-4-12 0,-7-13 0,-4-14 0,-6-8 0,-3-7 0,-4-12 0,-2-7 0,-4-4 0,-3-4 0,-4-5 0,0-3 0,-1-4 0,-3-11 0,-4-5 0,-2-6 0,-2-4 0,-2-4 0,-1-2 0,-1 0 0,-1-1 0,-1-5 0,-1-3 0,1-2 0,-1-2 0,2-3 0,2-5 0,-1-3 0,0-5 0,2 1 0,0 0 0,1 3 0,1 5 0,2 3 0,0 7 0,2 5 0,0 9 0,5 9 0,1 9 0,5 10 0,2 12 0,4 8 0,4 10 0,5 8 0,2 9 0,2 6 0,3 8 0,4 7 0,0 5 0,2 4 0,-3-1 0,5 4 0,0 0 0,1 5 0,3 4 0,2 3 0,0-6 0,-2-8 0,-5-9 0,-3-12 0,-5-7 0,-3-9 0,-7-10 0,-3-6 0,-3-8 0,-3-6 0,-2-4 0,-3-5 0,-1-8 0,-3-4 0,-1-5 0,-4-6 0,-1-5 0,-2-4 0,-2-2 0,-1-3 0,-2-5 0,-1-4 0,1-2 0,-1-7 0,-2-8 0,-2-5 0,0-5 0,0-4 0,-1 1 0,2 8 0,2 7 0,3 8 0,2 10 0,1 10 0,3 11 0,5 15 0,6 13 0,2 5 0,6 6 0,1 5 0,3 7 0,6 6 0,1 10 0,2 6 0,2 4 0,2 5 0,0 2 0,2 4 0,2 3 0,1 9 0,3 5 0,2 2 0,3 3 0,-1 2 0,5 1 0,-2-2 0,-3-6 0,-2-10 0,-6-14 0,-3-7 0,-4-7 0,-3-7 0,-6-11 0,-4-6 0,-2-7 0,-3-5 0,-3-5 0,-3-5 0,-3-8 0,-4-8 0,-2-6 0,-4-7 0,-2-3 0,-2-5 0,1 0 0,0-1 0,1-4 0,-3-1 0,-1-5 0,-1-4 0,-1-4 0,1-3 0,-1-5 0,0-2 0,-2-3 0,1 3 0,1 5 0,1 4 0,2 5 0,1 1 0,2 6 0,1 7 0,5 9 0,3 14 0,3 6 0,5 7 0,2 7 0,4 7 0,5 3 0,2 8 0,3 4 0,4 6 0,1 5 0,5 8 0,0 6 0,1 7 0,2 9 0,3 6 0,1 3 0,1 3 0,4 9 0,2 10 0,-14-42 0,0 1 0,0 2 0,1 0 0,-1-2 0,1 0 0,14 38 0,-3-9 0,-3-11 0,-7-9 0,-4-16 0,-6-10 0,-4-10 0,-3-6 0,-8-10 0,-2-6 0,-3-9 0,-3-7 0,-4-5 0,-2-9 0,-2-5 0,-2-4 0,-2-4 0,-4-4 0,0-4 0,-1-2 0,-1-1 0,0 0 0,-1-5 0,-3-7 0,1-7 0,-2-6 0,1 1 0,1 0 0,0 2 0,0 0 0,1 4 0,4 3 0,0 7 0,5 14 0,3 8 0,3 9 0,4 9 0,6 12 0,3 6 0,3 8 0,3 3 0,3 4 0,4 5 0,3 9 0,3 5 0,3 4 0,2 11 0,1 5 0,2 4 0,2 4 0,2 6 0,4 8 0,2 7 0,3 6 0,-18-40 0,2 1 0,-1 2 0,0-1 0,1 1 0,-1-1 0,20 44 0,-1-9 0,-10-12 0,-6-13 0,-6-11 0,-6-11 0,-3-10 0,-3-4 0,-3-5 0,-2-8 0,-2-8 0,-3-4 0,-3-7 0,-4-7 0,-2-7 0,-2-4 0,-5-8 0,-1-3 0,-2-1 0,-2-3 0,2 0 0,0-2 0,1-3 0,-4-7 0,1-2 0,0-4 0,-1-5 0,-1-4 0,0-7 0,-1-2 0,-2-1 0,0 0 0,1 7 0,1 4 0,0 3 0,2 7 0,3 8 0,5 11 0,3 11 0,4 12 0,8 8 0,2 10 0,4 5 0,3 7 0,3 5 0,5 8 0,4 8 0,2 6 0,3 5 0,0 9 0,5 7 0,0 4 0,1 5 0,2 3 0,1 2 0,2 6 0,4 7 0,-17-40 0,0 0 0,0 2 0,0-1 0,17 41 0,-2-7 0,-5-10 0,-3-10 0,-3-8 0,-5-8 0,-3-8 0,-6-12 0,-4-4 0,-3-5 0,-2-5 0,-4-9 0,-2-8 0,-3-5 0,-3-7 0,-1-6 0,-1-9 0,-3-5 0,-3-2 0,-1-6 0,-3-2 0,0-2 0,0-1 0,0-3 0,-4-6 0,0-5 0,0-6 0,-6-9 0,1-1 0,-1-4 0,0-1 0,2-1 0,2 5 0,2 7 0,3 6 0,3 10 0,1 6 0,2 11 0,3 10 0,6 9 0,3 14 0,4 6 0,0 5 0,4 5 0,2 5 0,5 7 0,1 8 0,3 8 0,2 5 0,1 7 0,4 4 0,0 6 0,1 5 0,4 9 0,3 3 0,2 2 0,0 4 0,5 3 0,1 8 0,0-1 0,-2-4 0,-2-9 0,-7-15 0,-2-7 0,-1-9 0,-5-6 0,-4-9 0,-3-8 0,-3-7 0,-5-5 0,0-5 0,-2-4 0,-2-4 0,-2-5 0,-4-7 0,-2-6 0,-2-7 0,-1-6 0,-4-2 0,-1-6 0,-2-2 0,-1-3 0,-1-2 0,2 0 0,0-3 0,-2-3 0,-4-10 0,0-6 0,-1-4 0,-1-2 0,0-3 0,-1-3 0,-1 0 0,0 2 0,2 4 0,3 10 0,1 5 0,0 7 0,5 8 0,2 12 0,5 10 0,5 10 0,3 8 0,2 10 0,2 0 0,2 9 0,2 4 0,2 4 0,3 9 0,3 5 0,1 4 0,2 5 0,3 2 0,0 7 0,2 5 0,1 2 0,3 5 0,1-1 0,4 6 0,3 7 0,6 7 0,-2 4 0,-1-5 0,-2-8 0,-6-8 0,-4-11 0,-4-9 0,-6-10 0,-2-9 0,-7-10 0,-1-4 0,-1-3 0,-1-3 0,-2-9 0,-1-4 0,-3-7 0,-3-5 0,-2-8 0,-3-8 0,-2-4 0,-2-1 0,-2-5 0,0-1 0,0-1 0,0-1 0,-1-3 0,0-5 0,-3-6 0,-3-7 0,-2-6 0,1-6 0,-1-4 0,1-3 0,-2-1 0,0 5 0,-1 5 0,0 3 0,3 9 0,0 7 0,3 12 0,5 11 0,6 12 0,6 19 0,6 8 0,2 4 0,3 3 0,4 7 0,2 3 0,2 7 0,1 5 0,2 6 0,0 4 0,2 4 0,2 3 0,2 7 0,1 0 0,-1 1 0,1 1 0,2 4 0,3 4 0,2-1 0,-2 0 0,0-8 0,-6-13 0,-3-8 0,-5-7 0,-4-9 0,-4-9 0,-3-9 0,-4-7 0,-3-4 0,0-4 0,-3-6 0,0-5 0,-3-5 0,-3-2 0,-2-3 0,1-1 0,-1-1 0,0-2 0,1-3 0,-1-1 0,0-3 0,-3-3 0,2-4 0,-2-5 0,-3-6 0,2-4 0,-3 2 0,0 4 0,0 4 0,3 10 0,1 7 0,4 11 0,4 11 0,4 7 0,5 11 0,1 3 0,1-2 0,0 1 0,0-1 0,0 0 0,-2 1 0,0-1 0,0 2 0,2 4 0,0 2 0,0 1 0,0 4 0,1 3 0,1 4 0,2 2 0,2 4 0,3 1 0,2 3 0,1 1 0,1 0 0,0-2 0,1-2 0,1-3 0,0-1 0,-2-4 0,-4-5 0,-2-5 0,-1-8 0,-4-4 0,-1-6 0,-4-4 0,-2-3 0,-3-2 0,-4-2 0,2-2 0,-2 0 0,-1 0 0,2-1 0,0 0 0,1 0 0,0-2 0,-2-2 0,3 0 0,0-3 0,0-3 0,-3-4 0,1 0 0,-1-1 0,-1 0 0,1 0 0,-2 4 0,1 2 0,0 3 0,-1 7 0,6 6 0,2 7 0,4 6 0,1 3 0,1 3 0,3 4 0,1 2 0,3 3 0,1 1 0,0 2 0,2 2 0,0 2 0,0 3 0,1 2 0,1 2 0,1 0 0,0 0 0,2 2 0,1 3 0,0 3 0,2 0 0,-2-1 0,1-3 0,-2-2 0,0-3 0,-3-6 0,-3-5 0,-3-6 0,-3-6 0,-3-5 0,-3-5 0,0-2 0,-2-4 0,-1-1 0,-2-2 0,-2-1 0,0-2 0,2-1 0,-3-2 0,1 0 0,0-1 0,-3 0 0,3-2 0,-2-3 0,-1-3 0,0-2 0,0-4 0,0 0 0,0 1 0,1 4 0,0 3 0,1 5 0,2 4 0,5 9 0,2 9 0,2 3 0,2 4 0,3 2 0,3 4 0,0 4 0,3 4 0,2 3 0,1 0 0,1 2 0,-2 0 0,0-1 0,2 1 0,1 4 0,2 1 0,-1-1 0,1 2 0,0-4 0,2 1 0,-2-2 0,-1-2 0,-1-2 0,-4-8 0,-1-1 0,-3-1 0,-1-5 0,0 1 0,-4-6 0,0-3 0,-8-5 0,-1-4 0,-1-1 0,-1-3 0,-1-3 0,-1 0 0,-2-2 0,-1-1 0,0-2 0,0-2 0,0 0 0,0-3 0,-2 1 0,0-5 0,-2-4 0,2-1 0,-1-3 0,0 2 0,2 4 0,3 7 0,3 8 0,4 9 0,2 10 0,4 6 0,5 6 0,2 6 0,4 5 0,0 5 0,2 1 0,0 3 0,1 1 0,0 1 0,1 4 0,0 0 0,3 5 0,1 2 0,3 3 0,1 5 0,0 2 0,1 1 0,0-1 0,-1 1 0,1-6 0,-1-1 0,-2-3 0,-2-8 0,-6-6 0,-4-4 0,-3-7 0,-5-5 0,-1-4 0,-1-2 0,-1-4 0,0-1 0,-1-4 0,0-4 0,-1-4 0,-3-5 0,0-3 0,0-2 0,1-2 0,-2-2 0,2-1 0,-2-1 0,0-3 0,0-1 0,-1-2 0,1-1 0,-1 1 0,0-2 0,-1-1 0,0 1 0,0 1 0,1 2 0,0 2 0,1 2 0,0 5 0,2 7 0,2 6 0,2 7 0,2 8 0,3 4 0,3 5 0,2 4 0,3 8 0,2 3 0,0 6 0,2 5 0,0 2 0,0 3 0,0 6 0,0 1 0,2 2 0,-2-1 0,-2-5 0,-2-5 0,0-6 0,-1-6 0,-1-4 0,-2-7 0,-3-5 0,-2-5 0,-2-5 0,-1-1 0,-1-8 0,0-2 0,-1-4 0,-1-4 0,-1-5 0,-4-4 0,0-5 0,-1-3 0,-2-5 0,-3-3 0,2-2 0,0-1 0,1 2 0,-1-3 0,0-3 0,0-4 0,-1-4 0,-1-3 0,-1-1 0,-1-2 0,1-1 0,-3-3 0,0 3 0,1 4 0,0 7 0,3 7 0,1 4 0,1 4 0,4 12 0,3 7 0,2 5 0,0 7 0,2 3 0,2 1 0,0 4 0,0 6 0,1 7 0,3 9 0,4 8 0,1 7 0,2 5 0,5 7 0,-1 4 0,1 4 0,1 0 0,4 2 0,0 1 0,3 1 0,2 2 0,-5-9 0,1-5 0,-4-10 0,-3-9 0,-5-10 0,-4-6 0,-3-5 0,-3-7 0,-2-7 0,-2-3 0,-2-1 0,0-4 0,-2-4 0,-2-4 0,-1-6 0,-2-3 0,-4-7 0,-2-2 0,1 0 0,-2-1 0,2-2 0,0-2 0,-2-2 0,2 1 0,-1-5 0,1-1 0,-1-3 0,3-3 0,-4-7 0,1-3 0,1 1 0,0 2 0,1 1 0,0 2 0,1 2 0,1 8 0,3 10 0,1 8 0,2 9 0,3 8 0,2 7 0,1 4 0,2 2 0,1 5 0,3 2 0,0 5 0,2 3 0,2 6 0,1 3 0,0 2 0,4 6 0,-1 6 0,1 2 0,2 1 0,-2 1 0,4 3 0,2 3 0,3 5 0,0-1 0,0 2 0,1-4 0,-2-4 0,0-7 0,-5-7 0,-4-8 0,-3-6 0,-5-10 0,-7-7 0,-3-8 0,-1-4 0,-3-4 0,-1-5 0,-3-7 0,-2-2 0,-2-3 0,-1-4 0,0 0 0,0-2 0,-2-1 0,3 1 0,-2-3 0,1-1 0,2-2 0,-3-5 0,3-4 0,-1-5 0,2-1 0,0-3 0,0 1 0,1-1 0,0 1 0,2 9 0,1 8 0,3 8 0,1 8 0,3 11 0,2 9 0,1 6 0,4 5 0,1 6 0,3 4 0,1 5 0,0 3 0,3 6 0,0 2 0,1 4 0,3 5 0,0 3 0,0 2 0,1 0 0,-2 0 0,3 2 0,1 1 0,1 0 0,-1-3 0,0-6 0,-2-5 0,0-4 0,-2-5 0,-2-3 0,-3-3 0,-2-5 0,0-5 0,-5-6 0,0-4 0,-2-4 0,-2-4 0,0-2 0,-4-3 0,1-3 0,-4-4 0,-1-3 0,0-5 0,-3-1 0,0-3 0,0-1 0,0-1 0,0-3 0,1-1 0,-1-2 0,-2-4 0,0-2 0,1-5 0,0 0 0,1-3 0,0 6 0,1 2 0,-1 4 0,3 14 0,4 11 0,2 10 0,4 12 0,1 5 0,1 4 0,2 8 0,3 7 0,2 5 0,1 6 0,0 2 0,1 2 0,0 0 0,1-2 0,2 3 0,1-1 0,1-2 0,1-3 0,1-6 0,-4-4 0,1-4 0,-2-4 0,-3-9 0,-4-3 0,-2-8 0,-5-4 0,-1-3 0,0-5 0,-2-1 0,-2-3 0,-2-5 0,-2-2 0,-2-3 0,1-1 0,0-1 0,1-3 0,-3-4 0,0 1 0,0-1 0,0-1 0,0-3 0,1-3 0,-1-3 0,0 4 0,1 3 0,1 6 0,3 7 0,1 8 0,3 8 0,1 7 0,4 11 0,1 5 0,2 6 0,3 2 0,0 5 0,3 0 0,0 1 0,-2 0 0,2-1 0,0 0 0,0 0 0,1 0 0,2-3 0,-1 0 0,1-1 0,-2-4 0,-2-1 0,-1-5 0,-2-6 0,-4-4 0,0-5 0,-1-2 0,-1-3 0,0-4 0,-3-1 0,-1-2 0,-2-1 0,0-2 0,-3-4 0,0-1 0,-1-2 0,1 0 0,-2-1 0,0-1 0,-1-1 0,-1-1 0,1 3 0,1-1 0,1 3 0,0 3 0,3 5 0,2 2 0,0 3 0,4 3 0,-1 7 0,4 3 0,1 6 0,4 4 0,-1 2 0,1 2 0,-1 2 0,1-1 0,0 0 0,1 1 0,-1-4 0,2 2 0,-1 0 0,0-1 0,-1 0 0,1-5 0,-2-3 0,-2-4 0,-2-4 0,0-3 0,-2-5 0,0-3 0,-2-2 0,-3-4 0,-2 0 0,-2-3 0,1-1 0,-2-1 0,0-3 0,0 2 0,2 1 0,0-4 0,0 2 0,-1-1 0,2 0 0,-1-1 0,2 1 0,0 3 0,-1 0 0,3 3 0,0 3 0,2 6 0,0 6 0,2 7 0,2 6 0,2 7 0,2 3 0,1 2 0,2 2 0,-1 1 0,2-2 0,0 1 0,0-1 0,-2-1 0,2-1 0,0-1 0,0 0 0,-3-7 0,0-2 0,-2-5 0,-3-7 0,0-3 0,-4-5 0,-2-6 0,-2-1 0,-1-1 0,0-2 0,-1-1 0,-1 0 0,-1-2 0,2 2 0,0-1 0,0-1 0,-1 2 0,2-2 0,-1 3 0,1-1 0,0 0 0,2 2 0,0 3 0,0 3 0,4 2 0,-1 4 0,1 5 0,2 8 0,1 2 0,2 2 0,0 1 0,0 4 0,1-1 0,1 0 0,0-2 0,0 0 0,1 0 0,-1 0 0,-1-2 0,-1-2 0,0-1 0,0-1 0,1-2 0,-3-2 0,0-4 0,-2-3 0,0-3 0,-1-3 0,-1 2 0,1-2 0,-3 1 0,1-2 0,-1-2 0,0-2 0,-3 1 0,1 0 0,-1 2 0,2-2 0,0 2 0,0 0 0,0 1 0,2 1 0,-1 2 0,-1 2 0,2 4 0,1 3 0,2 3 0,2 2 0,-1 5 0,4 0 0,0 2 0,0 0 0,2-1 0,-1-1 0,0-1 0,1-2 0,-3-1 0,0-1 0,-1-1 0,-1-2 0,1-3 0,-3-3 0,2-1 0,-3-4 0,-1-2 0,-3-2 0,1-1 0,-2-1 0,-1 1 0,1-2 0,0 2 0,-1 0 0,1 0 0,-1 0 0,1 2 0,0 0 0,-1 0 0,3 0 0,0 3 0,-1 0 0,2-1-1,0 4 1,3 1 0,0 5 0,0 3-1,0 3 1,1-1-1,0 0 1,2 2-1,0 0 0,1 0 1,1-1-1,-1 0 0,-2 0 1,3-1-1,-2-2 1,-1-1-1,1 0 0,2-3 0,-3 0 0,-1 1 0,0-3 0,-1-2 0,0-3 1,0-5 0,0-1 0,3-5 0,0 1 0</inkml:trace>
  <inkml:trace contextRef="#ctx0" brushRef="#br0" timeOffset="11149">719 1496 9175,'0'-17'0,"1"2"0,1 2 0,-1 3 0,2 1 0,0-1 0,-2 6 0,3 0 0,1 4 0,-2 4 0,5 3 0,-1 8 0,2 2 0,3 7 0,1 9 0,2 9 0,4 5 0,1 5 0,5 4 0,-2 2 0,3 3 0,2 3 0,0-2 0,1-5 0,-3-9 0,-4-7 0,-3-9 0,-4-7 0,-2-5 0,-7-10 0,-2-8 0,-5-4 0,-4-6 0,-1-4 0,-3-5 0,-1-4 0,-3-6 0,-1 0 0,-1 0 0,-2-4 0,2 2 0,0-1 0,-1 0 0,2-2 0,-1-3 0,0-1 0,0-4 0,1-1 0,1-5 0,1-2 0,-1-1 0,1 0 0,1 4 0,0 1 0,-2 4 0,-1 4 0,1 11 0,3 8 0,5 9 0,3 8 0,2 4 0,0 4 0,2 3 0,3 1 0,3 6 0,3 5 0,1 3 0,1 4 0,0 4 0,2 3 0,3 3 0,0 3 0,1 1 0,1 2 0,2 4 0,1 3 0,4 5 0,1 1 0,-2-5 0,-1-6 0,-6-9 0,-5-8 0,-3-6 0,-5-7 0,-3-8 0,-5-8 0,1-4 0,-4-3 0,-2-3 0,-1-5 0,-3-6 0,-1-4 0,-1-2 0,-2-1 0,-1 0 0,2 1 0,-1-1 0,1 0 0,0-1 0,1-2 0,1 0 0,-1-2 0,1-3 0,0-3 0,2-2 0,-2-2 0,2 1 0,0 1 0,1 1 0,1-1 0,0 4 0,0 4 0,3 6 0,-1 7 0,2 6 0,0 8 0,3 4 0,-1 5 0,4 3 0,2 5 0,2 6 0,3 8 0,2 4 0,1 5 0,1 5 0,0 5 0,1 3 0,1 1 0,3 2 0,-4-4 0,1 3 0,-2 1 0,-3-1 0,-2-5 0,-4-5 0,-4-5 0,-3-9 0,-6-4 0,-1-4 0,-3-4 0,0-2 0,-1-7 0,-2 0 0,0-2 0,-2-2 0,-1-5 0,0-3 0,0-4 0,-3-3 0,1-1 0,0-2 0,1 0 0,2 1 0,0-2 0,2-1 0,0-1 0,-1-2 0,2 0 0,1 2 0,3 1 0,2 4 0,2 0 0,1 2 0,2 7 0,2 5 0,2 7 0,2 8 0,4 5 0,3 7 0,-1 3 0,1 2 0,-1 0 0,2 0 0,-1-1 0,-1-1 0,-1-4 0,-1-5 0,-1-2 0,-1-1 0,-2-3 0,0-8 0,-4-3 0,0-5 0,-1 0 0,2-4 0,-2 0 0,0-3 0,-2-1 0,-1-3 0,0 2 0,-1-2 0,1 0 0,-1-1 0,1-2 0,-1 0 0,-1 0 0,-1 0 0,2 0 0,-1 1 0,0-1 0,-1 2 0,1 1 0,1 2 0,3 0 0,1 3 0,0 1 0,1 4 0,2 2 0,0 5 0,0 1 0,0 3 0,0-2 0,2 4 0,0 0 0,-1 2 0,1-3 0,-1 1 0,1 0 0,0-1 0,-2 2 0,0-2 0,0 0 0,0-2 0,0-1 0,0 0 0,0-1 0,0 1 0,0-4 0,-3-1 0,2-2 0,-2-2 0,-1-2 0,0-2 0,1-1 0,-2-1 0,1-3 0,-1-1 0,0-1 0,0 0 0,0 0 0,0-2 0,2 0 0,1-2 0,-1 0 0,1 1 0,0 0 0,2 4 0,0 1 0,0 3 0,0 1 0,1 1 0,1 2 0,2 1 0,0 3 0,0 3 0,1 4 0,1 3 0,-2 2 0,0 1 0,1 2 0,1 0 0,0 2 0,-1 0 0,-2 1 0,0-1 0,1 2 0,-1-3 0,0 1 0,0-2 0,-1-2 0,-2-2 0,0-1 0,0-1 0,-3-1 0,-1-4 0,0-1 0,0-3 0,-1 0 0,2-1 0,1-1 0,-1-2 0,1-2 0,-2-2 0,1-2 0,0 0 0,0-1 0,-1-1 0,1-1 0,0 0 0,1-2 0,-3 1 0,2-2 0,1 1 0,-1 0 0,-2-1 0,3 3 0,1 1 0,0 2 0,-2 2 0,3 8 0,-2 4 0,1 6 0,1 4 0,3 3 0,0 2 0,1 0 0,1 0 0,-3 0 0,1 1 0,1-1 0,0 0 0,-3-2 0,2-2 0,-1-2 0,0 0 0,0-1 0,-2-1 0,0-3 0,0-3 0,0-3 0,-2-4 0,-1-3 0,0 0 0,1-2 0,-2 1 0,0-1 0,1-2 0,1 0 0,-2-3 0,1 2 0,-1-2 0,2 0 0,-2-1 0,-1 1 0,2-1 0,-3 0 0,3 1 0,-1 0 0,2 2 0,-1 4 0,1 0 0,0 0 0,2 4 0,0 2 0,0 3 0,0 3 0,0 3 0,2 2 0,1 0 0,0 0 0,1-1 0,1-2 0,-2 0 0,0 0 0,2-1 0,-3 0 0,3-1 0,-2 1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5:25.368"/>
    </inkml:context>
    <inkml:brush xml:id="br0">
      <inkml:brushProperty name="width" value="0.08571" units="cm"/>
      <inkml:brushProperty name="height" value="0.08571" units="cm"/>
      <inkml:brushProperty name="color" value="#33CCFF"/>
    </inkml:brush>
  </inkml:definitions>
  <inkml:trace contextRef="#ctx0" brushRef="#br0">39 442 8823,'-3'-2'0,"-1"0"0,2-2 0,-1 0 0,-4-3 0,3 3 0,0 0 0,2 2 0,-2-1 0,1 1 0,1 1 0,2-3 0,0 2 0,0 1 0,0-1 0,3 2 0,1 0 0,2 0 0,0 0 0,1 0 0,-1 0 0,0 0 0,1 0 0,-1 0 0,1 0 0,0 0 0,1 2 0,1 0 0,1-1 0,-2 0 0,2 0 0,0 0 0,0 1 0,0 1 0,1-1 0,-2 0 0,1-1 0,-3 1 0,1-1 0,-1 1 0,0 0 0,-3-2 0,0 1 0,-2 1 0,1-1 0,-4 2 0,-1-4 0,-3-1 0,-3 0 0,0-2 0,-2 1 0,0 0 0,0-2 0,-1 2 0,-1 0 0</inkml:trace>
  <inkml:trace contextRef="#ctx0" brushRef="#br0" timeOffset="332">84 398 8823,'-6'0'0,"2"0"0,-1 2 0,1-1 0,-2 2 0,2-3 0,1 1 0,4 0 0,1 1 0,0 0 0,2-2 0,1 1 0,1 1 0,0-1 0,0 1 0,1-1 0,-1-1 0,1 2 0,1 0 0,1 0 0,1-2 0,-2 0 0,1 1 0,1 0 0,0 1 0,0 1 0,0-3 0,0 0 0,0 0 0,1 0 0,2 0 0,0 0 0,0 0 0,-1 0 0,1 0 0,0 0 0,0 0 0,-2-1 0,-1-1 0,-1 0 0,1 1 0,-2 0 0,1 1 0,-2 0 0,-1 0 0,-3 0 0,-3 0 0,0-2 0,-5 0 0,0 1 0,0 0 0,-5 1 0,0 0 0</inkml:trace>
  <inkml:trace contextRef="#ctx0" brushRef="#br0" timeOffset="614">258 436 8823,'6'0'0,"0"0"0,1 0 0,-1 0 0,1 0 0,-1 0 0,0 0 0,1 0 0,-1 0 0,1 0 0,-1 0 0,1 0 0,1 0 0,1 0 0,0 0 0,-1 0 0,2 0 0,0 0 0,2 0 0,-1 0 0,2 0 0,2 0 0,-1 0 0,0 0 0,0 0 0,-1 0 0,0 0 0,2 0 0,-1 0 0,-2 0 0,0 0 0,-3 0 0,-1 0 0,-1 0 0,-1 0 0,-3-2 0,-3 0 0,-3-3 0,-3 1 0</inkml:trace>
  <inkml:trace contextRef="#ctx0" brushRef="#br0" timeOffset="950">424 430 8823,'7'0'0,"-1"0"0,1 0 0,-1 0 0,0 0 0,1 0 1,1-1-1,1-1 1,-1 0 0,2 0 0,0 2 1,3 0-1,-1 0 0,1 0 0,0 0 0,0 0 0,0 0 0,-1 0 0,1 1 0,-1 0 0,-1 1 0,1 1 0,-2-3 0,1 0 0,0 2 0,-4-1 0,2 1 0,-2-1 0,0-1 0,-3 0 0,0 0 3,1 0-2,-2 0-2,0 0 0,-3 3 0,0 0 0</inkml:trace>
  <inkml:trace contextRef="#ctx0" brushRef="#br0" timeOffset="1231">578 430 8862,'7'0'0,"-3"0"0,0 0 0,1 0 0,-1 0 0,0 0 0,1 0 0,1-3 0,0 1 0,1 1 0,2 0 0,-2 1 0,2 0 0,0-2 0,2 0 0,-1 0 0,1 2 0,0 0 0,1 0 0,1 0 0,0 0 0,0 0 0,0 0 0,-3 2 0,0 0 0,0 0 0,-3-2 0,1 0 0,-2 0 0,0 0 0,-2 0 0,-1 0 0,-3 0 0</inkml:trace>
  <inkml:trace contextRef="#ctx0" brushRef="#br0" timeOffset="1548">623 430 8862,'7'0'0,"-1"0"0,0 0 0,1 0 0,-1 0 0,1 0 0,-1 0 0,0 0 0,1 0 0,-1 0 0,1 0 0,0 0 0,1 0 0,2 0 0,1 2 0,0 0 0,0-1 0,3 1 0,2-1 0,0 1 0,-1 0 0,0 1 0,-2-1 0,0-1 0,0 0 0,0 1 0,-1 0 0,-1 0 0,-3-2 0,-1 0 0,0 0 0,-1 0 0,-2 0 0,-4 0 0,-4 0 0</inkml:trace>
  <inkml:trace contextRef="#ctx0" brushRef="#br0" timeOffset="1949">610 417 8862,'-3'0'0,"1"0"0,4 0 0,1 0 0,4 0 0,-1 0 0,1 0 0,1 0 0,1 0 0,2 0 0,0 1 0,3 0 0,1 1 0,3 0 0,-1-1 0,1 0 0,-1 1 0,1 1 0,-1-1 0,1 0 0,-1-1 0,-2 0 0,-3-1 0,-2 0 0,2 0 0,0 1 0,0 0 0,-1 1 0,0 0 0,0-2 0,1 0 0,-1 0 0,0 0 0,-3 0 0,0 0 0,0 0 0,-2 0 1,3 0 6,-1 0-5,-2-2 1,-4 1-1,-4-1-2,-2 1 0,-5-2 0,-1 0 0</inkml:trace>
  <inkml:trace contextRef="#ctx0" brushRef="#br0" timeOffset="2282">809 430 8882,'-3'0'0,"3"0"1,3 0 0,4 0 0,2 0 1,-1 0 0,2 2 0,0 0-1,0-1 0,1 0 1,3-1-1,1 0 0,-1 0 0,1 1 1,-1 0-1,0 1 0,-2 0 0,1-2 1,-3 0-1,1 0 0,0 0 0,-4 0 0,3 0 0,-2 0 0,1 0 0,-1 0 1,-1 0-1,-1-2 0,1 0 1,-1 0 0,0 2-1,1 0 1,-2-1 0,0 0 3,0-1-1,-4 0-3,2 2 1,-8 0-1,-1 0-1,-2 0 0,-1 0 0,-1 0 0</inkml:trace>
  <inkml:trace contextRef="#ctx0" brushRef="#br0" timeOffset="2766">1014 449 8938,'1'4'0,"1"0"0,3-1 0,-2-1 0,1-2 0,1 0 0,1 0 0,0 0 0,1 0 0,0 0 0,2 0 0,-2 0 0,4 0 0,0 0 0,-1 0 0,2 0 0,-2 0 0,1-1 0,-1-1 0,0 1 0,2-1 0,-2 1 0,-1 1 0,2 0 0,-3 0 0,0-2 0,-1 0 0,-3 0 0,1 2 0,-1-1 0,-1-1 0,2 1 0,-2-4 0,-1 4 0,-2-2 0,-3 3 0,-1 0 0,-2 0 0,-1 0 0,3 0 0,0 0 0,-1 0 0,1 0 0,0 0 0,2 0 0,-2 0 0,2 0 0,0 0 0,4 0 0,2 0 0,2 0 0,1 0 0,-1 0 0,0 0 0,-1 0 0,-1 0 0,1 0 0,1-2 0,0 0 0,-2 0 0,1 2 0,-1-3 0,2-1 0</inkml:trace>
  <inkml:trace contextRef="#ctx0" brushRef="#br0" timeOffset="8917">1252 83 8996,'-2'-10'0,"-1"2"0,2 1 0,0 0 0,1 1 0,0-1 0,0 4 0,-3 1 0,3 2 0,-2 2 0,1 2 0,1 2 0,0 3 0,0 2 0,0 1 0,0 1 0,1 0 0,0 0 0,1 2 0,0-1 0,-1 3 0,0-1 0,2 0 0,-1 2 0,0 0 0,0 0 0,-1-1 0,1-3 0,-1 2 0,1-2 0,0-1 0,-1-2 0,-1-4 0,0-1 0,0-2 0,0-4 0,0-5 0,-1-2 0,-1-2 0,0-3 0,-2 0 0,0-3 0,0-1 0,-2-2 0,3-1 0,-1 0 0,-1 0 0,3-1 0,-1-2 0,-1 0 0,1-1 0,1 1 0,-1 5 0,1 2 0,0 2 0,0 3 0,2 6 0,0 7 0,0 4 0,0 4 0,2 2 0,1 2 0,0 2 0,0 1 0,1 4 0,-2 0 0,0 0 0,1 0 0,-2 2 0,3-2 0,-1 0 0,1 0 0,-3-1 0,2-2 0,-1-1 0,1-1 0,-1-3 0,-2 0 0,2-2 0,0-4 0,0-1 0,-2-4 0,0-3 0,0-3 0,0-4 0,-1-1 0,-1-4 0,-2-2 0,0-3 0,0-2 0,-1 0 0,-1 0 0,0-3 0,0 0 0,-1-1 0,1-1 0,-3-3 0,1 0 0,0 1 0,1 2 0,0 6 0,1-1 0,0 3 0,-1 4 0,4 5 0,0 7 0,3 4 0,0 3 0,0 1 0,0 3 0,2 4 0,1 2 0,0-1 0,-1 2 0,2 0 0,-1 0 0,1 1 0,-2 1 0,2-2 0,-1 0 0,-2-1 0,3 0 0,-1 2 0,1 1 0,1-1 0,-3-3 0,1-1 0,1-1 0,0-1 0,-3-3 0,2-2 0,0-1 0,-3-4 0,3-3 0,-3-3 0,-2-6 0,-1-2 0,0-1 0,-2-4 0,-1-1 0,0-2 0,-1-2 0,-1-1 0,-1-3 0,1 0 0,1-2 0,-1 0 0,-1 2 0,1-1 0,1 0 0,-2 4 0,2 3 0,0 4 0,2 4 0,4 1 0,-2 10 0,3 2 0,0 3 0,0 1 0,0 1 0,1 0 0,1 1 0,-1 4 0,1 4 0,1 0 0,1-1 0,-1 3 0,0-1 0,-1 0 0,0 3 0,3-2 0,-1 5 0,0 0 0,1 0 0,-1-2 0,2 2 0,-1-1 0,-1-1 0,-2-4 0,2-3 0,-2-3 0,0-2 0,-1-4 0,-1-2 0,0-3 0,-3-6 0,-2-7 0,1-1 0,-2 1 0,-1 0 0,0 0 0,-1-2 0,0-2 0,0-2 0,0 0 0,1 0 0,0-1 0,-1 0 0,-1-1 0,1 0 0,1-1 0,1 0 0,0 4 0,1 1 0,1 3 0,-1 1 0,2 2 0,0 8 0,3 3 0,0 4 0,0 1 0,1 5 0,1 0 0,0 3 0,2 2 0,-2 1 0,2 2 0,1-1 0,-2 0 0,3 1 0,-2 0 0,1-1 0,-1 1 0,2-2 0,-2 1 0,2 1 0,1-2 0,-3 0 0,-1-1 0,1 0 0,0-1 0,-3-3 0,2-3 0,-1-1 0,0 0 0,0-4 0,-3-1 0,-1-7 0,-2-3 0,-2-4 0,-1-3 0,-1 0 0,-1-2 0,-1 0 0,2-3 0,0 0 0,1-2 0,0-1 0,-1 1 0,1-1 0,2-2 0,-1-2 0,0 3 0,0 1 0,1 3 0,1 3 0,3 4 0,-1 4 0,1 2 0,1 4 0,0 3 0,0 4 0,0 4 0,0 1 0,0 1 0,2 3 0,1 2 0,0 2 0,0 1 0,2-2 0,-2 1 0,1 1 0,1 1 0,-3 0 0,2 0 0,0 0 0,0-2 0,0 0 0,-3-2 0,2 0 0,0-2 0,-1-2 0,0-1 0,-1 0 0,-1 0 0,2-2 0,0 0 0,0-3 0,-2 0 0,-1-7 0,0-1 0,-2-3 0,-1-3 0,0-3 0,-3 0 0,-1-3 0,0-1 0,-2-2 0,3-3 0,-2-1 0,1-1 0,1 2 0,0-3 0,-1-1 0,0-2 0,-1 3 0,3 0 0,-1 3 0,1 2 0,1 4 0,2 1 0,0 2 0,1 7 0,2 5 0,0 5 0,0 6 0,1 2 0,1 2 0,-1 2 0,3 4 0,1 0 0,1 0 0,-2 1 0,1-1 0,-1 0 0,0-1 0,1-1 0,-1 0 0,0 1 0,0-1 0,1-2 0,0-1 0,0 0 0,0-2 0,-4 0 0,1-2 0,-1-1 0,-1-3 0,0-4 0,0-1 0,-1-6 0,-1-4 0,-2-2 0,-2-4 0,0 0 0,-1-2 0,1 0 0,-1-2 0,1-1 0,0-3 0,-3 0 0,0-2 0,0-1 0,-1-1 0,0-3 0,0 0 0,0 1 0,-1 1 0,2 4 0,0 3 0,2 6 0,1 3 0,2 6 0,1 4 0,3 5 0,0 3 0,2 0 0,1 2 0,0 2 0,0 3 0,2 1 0,-2 3 0,2 1 0,-1-1 0,0 0 0,3 0 0,-1 1 0,0 2 0,1-2 0,-1 1 0,1-1 0,-1-1 0,1-2 0,-1 0 0,0-2 0,1 0 0,-4-3 0,-1-1 0,0-3 0,0-3 0,-1-2 0,2-4 0,-4-1 0,-1-2 0,0-2 0,-3-3 0,1-3 0,-2-1 0,0-2 0,-3-3 0,1 0 0,-1-2 0,0-1 0,1-2 0,-2 1 0,0-2 0,0-1 0,0 1 0,-1-1 0,0 0 0,0 1 0,2 3 0,0 4 0,2 5 0,0 2 0,2 5 0,0 1 0,3 5 0,2 2 0,0 4 0,0 2 0,2 3 0,1 2 0,0 2 0,1 1 0,3 2 0,-1 1 0,1-1 0,-3 2 0,0 1 0,1-1 0,1 1 0,0-2 0,1 1 0,-2-1 0,0 0 0,0-3 0,0 1 0,0-1 0,-1-3 0,-1-1 0,-2-5 0,0 0 0,1-1 0,0-3 0,-2-2 0,0-4 0,-1-3 0,-1-3 0,-1-2 0,-3-3 0,0 0 0,0-2 0,1-2 0,-4-2 0,2-1 0,1-1 0,-3-1 0,1-2 0,0-1 0,1 1 0,-2 0 0,1-1 0,0 0 0,1 2 0,1 6 0,2 2 0,1 5 0,0 3 0,2 3 0,-1 5 0,4 5 0,0 1 0,1 3 0,-1-1 0,1 3 0,1 2 0,2 5 0,-2-1 0,2 3 0,0 0 0,0 1 0,1 0 0,-1 1 0,1 1 0,-1 1 0,0 0 0,1-2 0,-1-1 0,1-2 0,-2-2 0,0-1 0,-3-5 0,-1-2 0,-1-7 0,0-3 0,-3-5 0,-2-4 0,0-1 0,-2-1 0,1-4 0,-1 0 0,0-2 0,-1 0 0,1-2 0,-2-1 0,1-1 0,0 0 0,1-4 0,-2 1 0,2-2 0,1 1 0,-1 2 0,1 0 0,-1 3 0,1 2 0,2 7 0,-1 3 0,4 4 0,-1 6 0,2 3 0,1 3 0,1 1 0,0 1 0,-1 1 0,1 4 0,0 2 0,2 2 0,0 1 0,2 0 0,-1 2 0,-1-2 0,1 0 0,1 0 0,0 1 0,1 0 0,-3-2 0,0-4 0,1-2 0,-2 0 0,1-3 0,-2-1 0,-1-6 0,1-3 0,-2-2 0,-2-6 0,-2 0 0,0-3 0,-3-3 0,0-2 0,1 1 0,1-1 0,-3-2 0,2 1 0,-2-2 0,1-3 0,1 0 0,-1-2 0,1 1 0,0-2 0,-1 1 0,1 1 0,-1 3 0,1 4 0,2 2 0,0 7 0,1 2 0,1 3 0,2 2 0,0 4 0,0 4 0,1 3 0,0 4 0,2 1 0,1 1 0,-1 3 0,2 0 0,0 0 0,0 2 0,-1-2 0,1 1 0,0-2 0,0 0 0,0-1 0,2 4 0,-1-3 0,-2-2 0,2-1 0,-3-4 0,1 1 0,1 0 0,-4-3 0,1-1 0,-1-2 0,-1-4 0,0 0 0,0-6 0,0-3 0,0-2 0,-3-4 0,-1 0 0,-2-3 0,0-1 0,-1-2 0,1-2 0,-1-1 0,1-2 0,-3-2 0,1-2 0,0-1 0,1-1 0,-2 0 0,1 2 0,0 3 0,1 2 0,1 5 0,1 3 0,1 3 0,2 5 0,0 6 0,2 3 0,0 3 0,0 1 0,0-1 0,0 1 0,0 2 0,2 1 0,-1 5 0,2 2 0,-1 2 0,0 0 0,3 0 0,-3 1 0,2 1 0,1 0 0,-1 4 0,0-3 0,1 1 0,1-1 0,-1-2 0,0-1 0,-1-1 0,-1-1 0,1-2 0,-2-4 0,-1-2 0,0-5 0,-1-2 0,0-4 0,0-3 0,0-3 0,-3-2 0,-1-3 0,-2-2 0,0-2 0,-3-3 0,0-1 0,0-2 0,0 0 0,-1-2 0,3 0 0,-3-2 0,0 0 0,2 0 0,-2 2 0,0 2 0,3 1 0,0 3 0,0 3 0,1 3 0,2 6 0,1 5 0,3 4 0,0 2 0,0 2 0,1 3 0,0 2 0,2 1 0,1 3 0,-1 3 0,0 1 0,2 2 0,1-1 0,0 2 0,1 0 0,-1 2 0,1 1 0,1 0 0,1 0 0,-1-1 0,-1-1 0,-2-3 0,0-2 0,0-1 0,-3-4 0,1-4 0,0-2 0,-1-6 0,-2-1 0,0-3 0,-2-3 0,-1-1 0,0-2 0,-2-1 0,-1-3 0,0 0 0,-1-2 0,0-1 0,-1-4 0,0 1 0,0 0 0,-1-3 0,-1 0 0,1-1 0,0-4 0,-2 4 0,2-2 0,0 3 0,-1 3 0,2 4 0,2 4 0,1 3 0,1 3 0,2 3 0,0 4 0,2 2 0,2 3 0,0 1 0,-1 3 0,2 3 0,0 2 0,1 0 0,0 2 0,1-1 0,0 0 0,0 1 0,0 0 0,0 4 0,2-1 0,0 0 0,2 1 0,-2-4 0,1 1 0,-1-1 0,0-1 0,-2-2 0,0-5 0,-2-1 0,-1-2 0,-1-1 0,2-3 0,-3-3 0,-1-3 0,-1-3 0,-1-1 0,-1-2 0,-2-1 0,0-3 0,-2-1 0,0-1 0,-1-4 0,0 0 0,-1-2 0,1-2 0,-2 1 0,2-3 0,0-1 0,0 0 0,-2-3 0,2 2 0,2 2 0,-1 3 0,4 8 0,1 3 0,0 3 0,1 5 0,2 4 0,0 5 0,2 3 0,1 4 0,0 0 0,2 2 0,-1 4 0,0 3 0,1 0 0,1 0 0,0 0 0,0-1 0,0 0 0,0 0 0,-1 1 0,3-1 0,0-1 0,-2-2 0,-2 0 0,1-2 0,-1-1 0,-1-2 0,2-1 0,-2-6 0,-2 0 0,0-2 0,-1-2 0,0-4 0,0-2 0,-1-3 0,-1-1 0,-2-3 0,-2-1 0,-1-2 0,1 0 0,0-2 0,-1 0 0,1-2 0,-1-3 0,-1-2 0,-1 0 0,0-2 0,1 2 0,0 1 0,0 0 0,1 4 0,1 3 0,2 4 0,1 7 0,3 4 0,0 4 0,0 6 0,1 4 0,1 4 0,1 1 0,4 3 0,-1 1 0,0-3 0,-1 1 0,-1 0 0,1 0 0,1 0 0,0-2 0,0-2 0,-1-2 0,-1-2 0,0 2 0,1-2 0,-2-1 0,0-2 0,1-2 0,-2-1 0,1-4 0,-3-1 0,0-4 0,0-2 0,-3-2 0,-2-3 0,0-2 0,-2-4 0,-1 1 0,-1-2 0,1-1 0,-2 1 0,3-1 0,-3-2 0,0-1 0,3-2 0,-3 2 0,2-1 0,0 2 0,1 1 0,0 4 0,2 5 0,0 3 0,0 3 0,4 3 0,0 5 0,1 3 0,2 0 0,1 3 0,-1 1 0,0 1 0,2 2 0,-3 1 0,2-2 0,0 2 0,1 0 0,0-1 0,0 2 0,1 1 0,1-2 0,0 2 0,-1-3 0,-1-1 0,1 0 0,0-2 0,-1 1 0,-2-3 0,-1-1 0,-1-5 0,0-4 0,-1-5 0,-1-2 0,-2-2 0,-2-2 0,0 0 0,-1-3 0,1-1 0,-1 0 0,-1 2 0,-1-2 0,2 0 0,-3 0 0,2 0 0,-1 0 0,0 1 0,2-2 0,-2 2 0,1 1 0,0 2 0,3 4 0,-1 0 0,3 2 0,1 4 0,2 1 0,0 5 0,2 4 0,0 1 0,2 1 0,-1 2 0,0 0 0,2-1 0,-1 2 0,0 0 0,1 1 0,1-1 0,0 2 0,1-1 0,-1 0 0,-2 1 0,2-3 0,-2 0 0,1-2 0,-1-2 0,0 0 0,-2-3 0,-2-3 0,3-3 0,-6-3 0,0-4 0,-1-1 0,-1 0 0,1-4 0,-2 1 0,-1 0 0,-2 0 0,2-2 0,-2 1 0,2 1 0,1-1 0,-1 0 0,-1 1 0,-1 1 0,1 1 0,1-2 0,1 3 0,-1 0 0,4 3 0,0 3 0,3 4 0,0 3 0,1 3 0,0 1 0,1 1 0,3 0 0,-3 1 0,1 0 0,0 0 0,2 1 0,-1 1 0,0 0 0,0 0 0,0 0 0,1 0 0,-1-1 0,1-2 0,-1 2 0,-1-4 0,0 0 0,-2-1 0,1-3 0,-1-1 0,1 0 0,1-3 0,-3 0 0,-1-4 0,-1-2 0,-2 0 0,-2-1 0,-1-1 0,1-1 0,0 0 0,-1 1 0,1-1 0,-1-1 0,1 2 0,-1-1 0,0 0 0,-1 1 0,1-1 0,-2 1 0,3 1 0,1 2 0,0 0 0,1 0 0,1 1 0,0 3 0,3-2 0,0 6 0,0 1 0,0 2 0,0 0 0,0 0 0,2 1 0,0-1 0,2 3 0,-1-1 0,1 1 0,1 0 0,-2-2 0,1 2 0,-1-2 0,-2-1 0,2 1 0,0-1 0,0 1 0,-1-1 0,0 0 0,-1-3 0,-1-3 0,-1-3 0,-1-5 0,-3-1 0,0-1 0,-2-1 0,-1-2 0,-1 0 0,1 0 0,-1 1 0,1 0 0,0 1 0,1 2 0,0 2 0,2 1 0,0-1 0,0 1 0,4 2 0,-2 2 0,3 4 0,3 3 0,0 2 0,2 2 0,-1-1 0,0-1 0,1 0 0,-2 1 0,0 1 0,1-1 0,-1-2 0,0 1 0,0-1 0,0-1 0,-2-1 0,1 1 0,0-2 0,-2 0 0,-3-8 0,-1-2 0,-2 0 0,1 0 0,0 0 0,1-1 0,-1-1 0,-1 1 0,-1 1 0,1 1 0,0 2 0,1-1-1,1 0 0,3 3 1,-2-1-1,3 6 0,0 1 1,0 2 0,2 0 0,1 0-1,0 1 1,-1-3-1,1 0 0,-1 1 1,0 1-2,2 0 1,-2-2 1,0-1 0,-4-4 0,-2-1-1,0-2 1,-1 0 0,0 0-1,0-1 0,-2-1 1,3 2 0,0 0 0,0 1-1,0-1 0,0 3 0,2-1 1,1 1-1,-3 1 1,2 1-1,0 1 0,1 1 0,1 4 1,1-1-1,1 1 0,-1-3-1,1 0 1,-1 0 1,-1 2-2,3-2 1,-3-1 1,3-3 0,-3 3 0,0 1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5:41.801"/>
    </inkml:context>
    <inkml:brush xml:id="br0">
      <inkml:brushProperty name="width" value="0.08571" units="cm"/>
      <inkml:brushProperty name="height" value="0.08571" units="cm"/>
      <inkml:brushProperty name="color" value="#33CCFF"/>
    </inkml:brush>
  </inkml:definitions>
  <inkml:trace contextRef="#ctx0" brushRef="#br0">13 46 8774,'5'0'0,"-1"0"0,-3 0 0,2 0 0,-3 3 0,0-3 0,0 3 0,0-3 0</inkml:trace>
  <inkml:trace contextRef="#ctx0" brushRef="#br0" timeOffset="1483">26 46 8774,'0'-5'0,"0"1"0,0 3 0,0-2 0,-3 6 0,3 0 0,-3 4 0,3-4 0,0 0 0,0-4 0,0-1 0,0 2 0,0-4 0,0 2 0,0 1 0,0-2 0,-3 6 0,2-1 0,-1 2 0,1-2 0,1 2 0,0 1 0,0-1 0,-2 0 0,1-2 0,-2 0 0,3-2 0,0-2 0,0-2 0,0-2 0,0 1 0,0 1 0,0 0 0,0-3 0,0 4 0,0 0 0,0 3 0,-3 3 0,2 0 0,-1 1 0,2-1 0,0-4 0,0-1 0,0 0 0,0-2 0,0 3 0,0-2 0,2 3 0,-1 0 0,2 0 0,-3 3 0,0-3 0,0 3 0,0-8 0,0 3 0,0-6 0,0 7 0,0-3 0,0 2 0,0 1 0,0-1 0,0-1 0,0 2 0,0-2 0,0 0 0,0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6:46.463"/>
    </inkml:context>
    <inkml:brush xml:id="br0">
      <inkml:brushProperty name="width" value="0.06" units="cm"/>
      <inkml:brushProperty name="height" value="0.06" units="cm"/>
      <inkml:brushProperty name="color" value="#CC0066"/>
    </inkml:brush>
  </inkml:definitions>
  <inkml:trace contextRef="#ctx0" brushRef="#br0">35 435 9512,'-10'-8'-19,"5"-4"0,-3 3 0,2-3 18,2-1 0,2 3 1,2-2 0,0-1 0,6 3 0,2-2 0,1 1 0,5 1 0,2-6 0,3 5 0,4-5 0,6-1 0,4-1 0,2 1 0,2-1 0,4 1 0,3-1 0,11 1 0,3-2 0,6-5 0,4 11 0,4-5 0,3 3 0,7-1 0,9 5 0,2 1 0,0 2 0,3 4 0,1 4 0,-44 2 0,2 2 0,1 1 0,1 2-30,1 0 1,0 1 0,1 1 0,-1 0 0,-6-1 0,0 1-1,1 0 1,-1 2 29,0 0 0,1 1 0,2-2 0,1 1 0,-2 3 0,0 1 0,-1 0 0,-1 1 0,-1 0 0,-1 1 0,41 18 0,-43-17 0,-1 1 0,44 20 0,-3 2 0,-43-18 0,-1 0 0,34 20 0,1 2 0,5 3 0,-42-20 0,1 2 0,1 1 0,-1 0 0,1 1 0,0 0 0,-1 1 0,1-2 0,0-1 0,-1-1 0,1 2 0,0 2 0,-1-1 0,-1 0 0,-1-1 0,0 0 0,36 29 0,-9-8 0,-4-1 0,-6-5 0,-5 5 0,-7-7 0,-5 1 0,-4-4 0,-8-4 0,-2-2 0,-2 0 0,-3-1 0,-3-6 0,-1-5 0,-3-4 0,-3-1 0,1-1 0,-5-1 0,2-5 0,-6-3 58,3-8 1,-8 0-1,-3-2 1,-4-4-59,-2-5 0,4 1 0,-5-2 0,-1-1 0,2-3 0,-3-1 0,5 1 0,-2 3 0,-3 1 0,5 0 0,-15-5 0,3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6:52.513"/>
    </inkml:context>
    <inkml:brush xml:id="br0">
      <inkml:brushProperty name="width" value="0.06" units="cm"/>
      <inkml:brushProperty name="height" value="0.06" units="cm"/>
      <inkml:brushProperty name="color" value="#CC0066"/>
    </inkml:brush>
  </inkml:definitions>
  <inkml:trace contextRef="#ctx0" brushRef="#br0">490 70 9754,'8'-9'-1,"-5"-5"0,7 6-6,-2-1 4,-2 5 1,-4-10-2,3 8 3,-3 1 0,6 7 0,-10 1 0,-4 3 0,3 8 0,-7-3 1,0 5-2,0 1 1,-1 1-1,-7-1 1,1 1-2,-1-1 0,1 7 1,-1-1-1,-1-2-2,-4-1 1,1-1-1,-5 2 1,0 3-4,0-3 1,4 0 0,-5 1 0,1 1-3,0-2 1,6-1 0,-3-3 0,5-1-13,2-5 1,-1 5 1,1-4 0,5 1-13,0-1 3,9-4 22,-5-8 0,14-2 0,1-2 1,3-2 1,2-8 0,5 5 1,1-1 1,-1-6 0,1 5 2,-1-5 0,0 1 0,1 1 0,-1 2 1,1-1 1,5-1-1,0 1 1,-1 1 0,-3-2 0,4-1 0,3-3 0,-1 1 0,0 0 0,-2-1 0,-5 1 0,-1-1 0,1 1 0,-1-1 0,-1 1 0,-5-1 0,3 7 0,-8-1 0,7 0 0,-11 1 0,4-1 0,-4 6 0,-2-5 0,0 7 0,0-4 0,0 10 0,0 4 0,2 5 0,2 11 0,2 1 0,0 0 0,-6-3 0,0 1 0,0 2 0,0 8 0,2-1 0,1 1 0,3-2 0,0 4 0,-4-4 0,2 4 0,2 2 0,5 0 0,-3 0 0,0-2 0,0-4 0,-1-2 0,-3-6 0,4 2 0,2-1 0,-6-3 0,1-1 0,-3-9 0,-2-1 0,0-8 0,-2-2 0,-3-2 0,-7-3 0,-4-3 0,-1 0 0,0-3 0,-3 1 0,-3-2 0,2 1 0,-7-1 0,1 2 0,0-1 0,-2-3 0,-6-1 0,2 1 0,4 5 0,-2-5 0,6 7 0,-1-3 0,1 0 0,-4 8 0,6-3 0,1-1 0,3 6 0,2-4 0,-1 4 0,6 2 0,1 0 0,7 2 0,-2 4 0,4-2 0,2 7 0,0-7 0,0 4 0,8-2 0,4 0 0,3-2 0,3-2 0,-1-2 0,0 0 0,1 0 0,5 0 0,1 0 0,-3 1 0,-2 5 0,6-4 0,3 4 0,-1-2 0,-4 2 0,2-4 0,-1 4 0,-1-3 0,2 3 0,-5-4 0,3 4 0,-4-4 0,-1-2 0,-1 0 0,-7 8 0,-2-6 0,-16 5 0,-4-7 0,-3 0 0,-3 0 0,-1-5 0,-3-1 0,-3 0 0,-2-2 0,0 4 0,-4-5 0,2-1 0,-2 0 0,-2 4 0,0-3 0,2 1 0,2 4 0,1-4 0,-3 2 0,4 3 0,2 1 0,2 2 0,5 0 0,9 0 0,9 0 0,11 0 0,5 2 0,1 3 0,6-3 0,3 6 0,-1-2 0,0 0 0,0 0 0,-3-5 0,3 3 0,2 2 0,-4 0 0,5-4 0,-1 2 0,0 2 0,0 5 0,4-5 0,-4 0 0,-2 2 0,1-6 0,-5 5 0,4-1 0,2 0 0,-5 6 0,1-7 0,-4-1 0,-1-2 0,-6 4 0,-1 0 0,-7 0 0,2-6 0,-12 0 0,-4-2 0,-7-4 0,-1-6 0,1-3 0,-6 3 0,-2 1 0,-1-3 0,1-2 0,0 1 0,3 1 0,-3 3 0,-2-3 0,6-1 0,-3-3 0,3 1 0,-2-1 0,3 7 0,-3-1 0,4 0 0,1 3 0,7-1 0,-1 4 0,10 6 0,2 0 0,8 2 0,9 10 0,1 1 0,-1 3 0,1 1 0,-1 1 0,3-1 0,3 1 0,-4-1 0,5 1 0,-5-1 0,-2 0 0,1-1 0,1-2 0,1-3 0,-3 3 0,4 1 0,-9 1 0,4-3 0,1-1 0,-5-6 0,-1 6 0,-7-9 0,4 3 0,-10-12 0,-4-5 0,-3-5 0,-9-3 0,1-3 0,-1-1 0,1 0 0,-1 5 0,1 1 0,-1 0 0,1-1 0,-1 1 0,1-1 0,-1 1 0,1-1 0,0 1 0,-1-1 0,1 1 0,5 5 0,0 2 0,-1 3 0,5-1 0,2 2 0,4 6 0,2 0 0,6 8 0,2 9 0,1 3 0,5 3 0,2-4 0,1 7 0,1-3 0,-1 0 0,0 1 0,1-7 0,-1 0 0,1 1 0,-7-1 0,1-1 0,0-3 0,-3-1 0,1-6 0,-4 6 0,-4-9 0,6-3 0,-8-11 0,0-5 0,0-3 0,-2-2 0,-2-5 0,-2-1 0,-2 4 0,4-4 0,-3 0 0,-3-1 0,4 1 0,-4-4 0,3 4 0,3 2 0,0 1 0,0 7 0,-2 0 0,2-1 0,2 1 0,2-1 0,0 8 0,0 5 0,0 10 0,0 9 0,0 7 0,6 1 0,2 7 0,2 0 0,3-2 0,1 6 0,-1-4 0,-1 2 0,2-2 0,-5 2 0,1-5 0,0-1 0,-1 0 0,-5-2 0,4-5 0,0-1 0,-6 1 0,6-9 0,-8-9 0,-2-11 0,-2-5 0,-2-1 0,-2-3 0,4-1 0,-3-4 0,-3-2 0,6 3 0,-4-5 0,2-2 0,1-2 0,-3-2 0,4 0 0,-4 0 0,-2 1 0,7 4 0,-3 3 0,2 2 0,-2 4 0,4 1 0,-4 3 0,4 9 0,2 8 0,0 10 0,2 5 0,2 5 0,4 3 0,2 6 0,-5 4 0,5 0 0,0 0 0,0 2 0,-5-10 0,5 10 0,-2-4 0,-4-4 0,3 4 0,-1-5 0,0-1 0,2 0 0,-6-2 0,4-5 0,-4-1 0,-2-7 0,0-4 0,0-12 0,0-4 0,0-7 0,0-1 0,0 1 0,0-1 0,-2-1 0,-2-2 0,-2-3 0,0-7 0,4 4 0,-2-2 0,-2 0 0,1 2 0,5-2 0,-2 3 0,-4 1 0,4 6 0,-4-4 0,4 3 0,0 5 0,-4 3 0,4 4 0,-5 16 0,7 4 0,0 3 0,0 3 0,0-1 0,0 1 0,0-1 0,0 0 0,0 7 0,-2-1 0,-2-2 0,-2-1 0,-2-9 0,4 1 0,-1 2 0,1 1 0,-4-3 0,0-1 0,-2 3 0,-1 0 0,-5-1 0,5-1 0,-5-8 0,5 2 0,-5-4 0,-1-2 0,5-2 0,0-4 0,8 2 0,-1-8 0,3-1 0,4 3 0,1-2 0,5 1 0,2 1 0,0-6 0,3 5 0,-1-3 0,1 3 0,3-5 0,1 4 0,1-1 0,-1 1 0,-5-3 0,0 5 0,-1-2 0,-1 1 0,5 5 0,-3-6 0,-4 8 0,0-1 0,-8 10 0,0 7 0,-8 3 0,-2 3 0,-1-1 0,-1 1 0,0-1 0,-5 1 0,-1-1 0,1 1 0,5-1 0,1 1 0,-3-1 0,-2 1 0,-1-1 0,0 1 0,-1-1 0,1-1 0,1-3 0,4-1 0,3-8 0,3 1 0,4-3 0,-6-9 0,8-5 0,0-4 0,2 5 0,2-1 0,4-1 0,1-3 0,1-1 0,4-1 0,-3 1 0,3-1 0,2 1 0,1-1 0,0 1 0,-1-1 0,-2 1 0,-3-1 0,1 1 0,5-1 0,-7 9 0,-2 1 0,-16 22 0,-4 1 0,-3-1 0,-3 3 0,3-5 0,1 3 0,3 3 0,-1-7 0,-5 1 0,-1 2 0,1 1 0,1-3 0,2-1 0,3 3 0,-3 2 0,1-5 0,-1-1 0,4 0 0,3-1 0,-5-3 0,4 4 0,-1-2 0,3-3 0,-4-3 0,2 4 0,2-4 0,6 6 0,0-10 0,0-4 0,2 2 0,4-7 0,-2 1 0,6-4 0,-2 3 0,3 5 0,-3-6 0,2-1 0,-1 3 0,5-2 0,-2-1 0,-7 5 0,7 0 0,2 0 0,-5 7 0,3-5 0,-8 2 0,4 0 0,-1-2 0,-5 0 0,6 6 0,-8 2 0,0 4 0,-8 2 0,-3 5 0,-5-1 0,4-8 0,3 4 0,-1-3 0,0 1 0,5 0 0,-5-4 0,0 2 0,0 2 0,5 0 0,-5-4 0,2 3 0,-5-3 0,1 4 0,2-4 0,-1-2 0,-3 0 0,6 0 0,0-2 0,8-4 0,0 2 0,0-7 0,8 7 0,4-2 0,3 4 0,3 2 0,-1 0 0,1 2 0,-1 4 0,7-4 0,-1 4 0,-2-4 0,-1-2 0,-5 2 0,-1 1 0,-3 3 0,3-2 0,1-2 0,3-2 0,-1 0 0,1 0 0,-8 0 0,-10-2 0,-12-2 0,-4-2 0,-1-5 0,-1 3 0,-1 0 0,-4 0 0,3-3 0,-5 3 0,2 0 0,0 1 0,-1-5 0,7 6 0,-1 0 0,1-1 0,5 5 0,1-4 0,-3 4 0,6 2 0,2 0 0,12 0 0,4 2 0,7 2 0,1 3 0,-1 3 0,1-6 0,-1 4 0,1-2 0,-1-1 0,1 3 0,-1-4 0,1 2 0,-1-2 0,1 3 0,-1-1 0,-1 0 0,-5 2 0,5-6 0,-5 4 0,5 3 0,1-7 0,-7 4 0,-6-10 0,-8-2 0,0-7 0,-8 1 0,-1-3 0,3-1 0,-1 3 0,-1 1 0,2-2 0,-3 5 0,7-3 0,0 0 0,-2 3 0,4-7 0,-7 4 0,7 3 0,-2-3 0,6 2 0,6-1 0,-2 3 0,7 8 0,3 0 0,1 6 0,1 2 0,-2-1 0,-3 1 0,-5 4 0,4-4 0,-1-1 0,1 1 0,-6 0 0,4-4 0,0 2 0,-7 1 0,7-3 0,0 2 0,-6 0 0,6-6 0,-10 0 0,-4 0 0,-2-8 0,-3-4 0,-3-3 0,8-3 0,2 1 0,0 7 0,0 2 0,-1 1 0,-1 3 0,6-8 0,0 6 0,0-5 0,0 7 0,-2-4 0,-4 8 0,4 2 0,-6 4 0,1 6 0,3-3 0,-6 3 0,0 1 0,1 3 0,-3 1 0,-5 1 0,-1-1 0,1-1 0,1-3 0,2-1 0,3 2 0,1-5 0,-3 1 0,3 0 0,2-1 0,-5-3 0,1 6 0,4-8 0,0 4 0,8-8 0,0 0 0,2-6 0,4-2 0,6-2 0,3 4 0,1-5 0,-3-1 0,-1 3 0,0-5 0,5 6 0,1-2 0,-1-1 0,1-7 0,-3 7 0,-3-1 0,-3 8 0,-3-2 0,-10 6 0,2 4 0,-5 4 0,-7 2 0,4-1 0,-1 5 0,-3-2 0,-1 1 0,-3 1 0,1-1 0,-1-1 0,1 2 0,1-5 0,3 3 0,1 0 0,-2-3 0,-1 5 0,-1-6 0,3-1 0,1 1 0,0 4 0,-5-6 0,5 5 0,1-5 0,7 0 0,-4-6 0,10 0 0,2-2 0,2-4 0,7 4 0,-3-6 0,0 1 0,5 5 0,-3-4 0,3 4 0,3 0 0,-1-4 0,1 4 0,-1-4 0,1 5 0,-1 1 0,1 0 0,-1 0 0,1 0 0,-1 0 0,1 0 0,-1 0 0,-1 1 0,-3 3 0,-1 2 0,-1 2 0,7-2 0,-8-4 0,-3 5 0,-14-7 0,-5 0 0,-4 0 0,-1 0 0,-2 0 0,-3 0 0,-1 0 0,0 0 0,5 0 0,1 0 0,-1 0 0,1-5 0,-1-1 0,1 2 0,-1 2 0,1 2 0,-1 0 0,7 0 0,-1 0 0,0 0 0,3 2 0,3 4 0,6-4 0,4 5 0,4-1 0,1 0 0,3 0 0,5-6 0,1 2 0,-1 4 0,1-4 0,1 5 0,3-1 0,1 0 0,6 2 0,-4-4 0,0 1 0,1-1 0,-1 4 0,-4 0 0,2 0 0,-1-1 0,-3-1 0,-1-4 0,-1 4 0,-5-4 0,-1 4 0,-7-4 0,4-2 0,-16 0 0,-3 0 0,-5 0 0,-3-6 0,-3 0 0,-1 0 0,2-2 0,1 5 0,1-7 0,-2 2 0,-3 4 0,-1-4 0,4 1 0,-3-1 0,3 0 0,-4 2 0,2 6 0,1-2 0,3-3 0,7 3 0,1-4 0,-3 4 0,-2 2 0,5 0 0,-1 0 0,8 0 0,-3 0 0,8 0 0,5 0 0,6 0 0,3 6 0,3 0 0,-1-1 0,1 3 0,-1-4 0,3 6 0,1-1 0,2 1 0,3-4 0,-5 4 0,2-1 0,-1 1 0,3 0 0,-2 1 0,0-3 0,3 0 0,-7-4 0,4 6 0,-3-3 0,-3-3 0,1 4 0,-1-2 0,1-2 0,-7-2 0,1-2 0,-8 0 0,3 0 0,-14 0 0,-5 0 0,-3-2 0,-3-2 0,1-4 0,-1-2 0,-1 4 0,-3-5 0,-1-1 0,2 2 0,-4-5 0,-1 5 0,1-1 0,0-1 0,-4 6 0,5-4 0,3 1 0,2-1 0,1 6 0,1-2 0,-1-3 0,9 9 0,3 0 0,12 2 0,5 9 0,5 1 0,1-2 0,1 5 0,1-5 0,2 1 0,3 1 0,-1-2 0,-5 3 0,1-1 0,4 2 0,-3-7 0,3 1 0,-4-2 0,-1 0 0,-1 5 0,1-5 0,-1-2 0,-7 6 0,-2-1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6:55.958"/>
    </inkml:context>
    <inkml:brush xml:id="br0">
      <inkml:brushProperty name="width" value="0.06" units="cm"/>
      <inkml:brushProperty name="height" value="0.06" units="cm"/>
      <inkml:brushProperty name="color" value="#CC0066"/>
    </inkml:brush>
  </inkml:definitions>
  <inkml:trace contextRef="#ctx0" brushRef="#br0">385 420 9177,'-2'-10'0,"-4"2"0,-6 0 0,3 7 0,-3-5 0,-2 4-1,-1 2 1,-5 0 0,-1 0 0,-4 0-2,-2 0 1,5 0 0,-3 0-1,2 2 1,0 4 1,-1-5-1,7 7 1,-1-2-1,1 0 1,5 6 0,2-5 0,1 3 0,-1 4 0,6-5 0,-2 3 0,4 2 0,2 1 0,0 2 0,0 1 0,0-1 0,8 1 0,4-1 0,3 1 0,3-1 0,-1-5 0,3 0 0,3-1 0,6-1 0,-2 0 0,2-7 0,0 3 0,-1-2 0,5-2 0,-6-2 0,0 0 0,-4 0 0,2 0 0,-1-2 0,-3-2 0,-1-2 0,-9-7 0,-1 1 0,-2-3 0,-5-3 0,5 1 0,-2-1 0,-2 1 0,-2-1 0,-2 1 0,-2-1 0,-4 1 0,-4 0 0,-7 1 0,0 2 0,-1 3 0,4 1 0,-1-3 0,-4 3 0,-1 2 0,7 2 0,1 4 0,-2-2 0,-1-1 0,3-1 0,1 6 0,-1 0 0,-6 0 0</inkml:trace>
  <inkml:trace contextRef="#ctx0" brushRef="#br0" timeOffset="400">647 402 9167,'11'0'0,"1"0"0,-6 0 0,5 0 0,-5 8 0,4 4 0,-2 3 0,-1 1 0,-3-1 0,2 1 0,-2 3 0,4 2 0,-2-3 0,-3-1 0,-1 1 0,0-1 0,2 1 0,2-1 0,-2 1 0,-2-1 0,-2 1 0,0-9 0,0-3 0,0-12 0,0-5 0,-2-5 0,-2-3 0,-2-3 0,2-1 0,2-6 0,0 4 0,-1 0 0,-3-1 0,0 3 0,6 6 0,0-1 0,0 1 0,0-1 0,2 3 0,2 1 0,2 2 0,7 3 0,-1-3 0,3 6 0,3-1 0,-1 1 0,1 2 0,-1 2 0,-7 2 0,13 0 0,-3 0 0</inkml:trace>
  <inkml:trace contextRef="#ctx0" brushRef="#br0" timeOffset="1001">1939 367 9143,'0'-11'0,"0"-1"0,-2 8 0,-4-4 0,-5 1 0,-11 5 0,-1-4 0,2 2 0,1-2 0,-3 4 0,-2-4 0,-1 4 0,1 2 0,2 0 0,5 0 0,1 0 0,0 0 0,-1 0 0,3 2 0,3 4 0,4-2 0,8 8 0,0-6 0,2 5 0,4 1 0,6-2 0,3 3 0,3-5 0,-1 0 0,0-1 0,1 7 0,-1-2 0,3 1 0,3-1 0,-4 3 0,5-3 0,-5 2 0,-1-3 0,-1 5 0,1-5 0,-1 5 0,1 1 0,-1 1 0,-2-1 0,-1-1 0,-2-4 0,-8 3 0,1-3 0,-3 3 0,-2 3 0,0-7 0,0 1 0,0 2 0,-7 1 0,-5 1 0,-6-3 0,-5-1 0,4-8 0,-6 2 0,1-5 0,1-1 0,-6 0 0,6 0 0,-1 0 0,-1 0 0,6-5 0,-7-3 0,3-2 0,0-3 0,0-9 0,5-1 0,1 2 0,7-7 0,2 1 0</inkml:trace>
  <inkml:trace contextRef="#ctx0" brushRef="#br0" timeOffset="1372">2201 193 9143,'0'-10'0,"0"4"0,0 12 0,0 6 0,0 3 0,0 3 0,0 1 0,0 4 0,0-1 0,0 7 0,2 2 0,4 2 0,-4 2 0,3 0 0,-3 0 0,-2-1 0,0 3 0,0 2 0,2 0 0,4-6 0,-2 2 0,6-8 0,-1 2 0,1 0 0,-4-13 0,4 1 0,-1-3 0,1-4 0,2 3 0,5-7 0,-5 0 0,-2-8 0,-3-4 0,5-4 0,-4-7 0,1-1 0,5 1 0,-6-8 0,7 5 0,-5-5 0</inkml:trace>
  <inkml:trace contextRef="#ctx0" brushRef="#br0" timeOffset="2033">2253 455 9143,'0'-10'0,"2"2"0,4 8 0,4 0 0,7 0 0,1 0 0,-7 0 0,1 0 0,2 0 0,1 0 0,3 0 0,-1 0 0,1 0 0,-7 0 0,1 0 0,1 0 0,3 0 0,-1 2 0,-3 4 0,2-2 0,-7 6 0,1-1 0,0 1 0,4-4 0,-7 5 0,-1 3 0,4 1 0,-2 3 0,-2-1 0,-2 1 0,-2-1 0,2 3 0,2 1 0,1 2 0,1 1 0,-6-7 0,0 1 0,0-1 0,2 1 0,2-1 0,2 0-1,-2 1 1,3-6 0,1-3 0,2 1-3,3 0 1,-3-6-1,2 1 0,1-3 0,3-2 1,1 0 0,1 0 0,-6-6 0,-1-1 1,1-3-1,-3-4 1,7-1 0,-6-3-1,1 1 1,1 0 1,-2-1-1,3-1 1,-3-3-1,-2-1 1,3 0 0,-5 5 0,0 1 0,2-1 0,-6 7 0,4-1 0,-3-2 0,3-1 0,-4-3 0,4 1 0,-4 0 0,-2 7 0,0 2 0,0 8 0,0 8 0,0 4 0,0 3 0,0 2 0,0 3 0,0 1 0,0 3 0,0-3 0,2 0 0,2 1 0,2 1 0,-3-2 0,1-1 0,0-3 0,2 1 0,-2-1 0,4 0 0,-2 1 0,7-3 0,-1-3 0,3-6 0,3 4 0,-1-1 0</inkml:trace>
  <inkml:trace contextRef="#ctx0" brushRef="#br0" timeOffset="2438">3528 577 9096,'-8'-10'0,"7"-5"0,-5 3 0,2 2 0,-2-1 0,-2-1 0,-5-3 0,1 3 0,0-2 0,-5 7 0,-1-3 0,1 6 0,1-4 0,3 2 0,1 1 0,1-1 0,-7 6 0,1 0 0,-1 0 0,7 0 0,-1 2 0,0 3 0,3 7 0,-5 4 0,6 1 0,0 3 0,1 3 0,1-2 0,6 8 0,0 2 0,0 2 0,0-4 0,0-1 0,0-1 0,0 0 0,6-4 0,1 4 0,3-1 0,4-5 0,-5-8 0,3-1 0,2 0 0,1-3 0,-3 5 0,-1-8 0,3-2 0,2-2 0,1-2 0,0-2 0,1-4 0,-1-4 0,-1-7 0,-2-3 0,-3-3 0,1-4 0,5-8 0</inkml:trace>
  <inkml:trace contextRef="#ctx0" brushRef="#br0" timeOffset="2701">3493 350 9096,'-2'-12'0,"-3"1"0,3 7 0,-6-2 0,8 12 0,0 5 0,0 5 0,6 1 0,-1 3 0,-1 3 0,-2 6 0,0 4 0,2 0 0,2-2 0,-2-2 0,4 0 0,-3 4 0,1-2 0,2-2 0,-6-5 0,6 3 0,-3-2 0,1-3 0,2-9 0,-4-1 0,2 1 0,2 1 0,-3-2 0,7-7 0,-2-5 0,1-5 0,1-5 0,5-8 0</inkml:trace>
  <inkml:trace contextRef="#ctx0" brushRef="#br0" timeOffset="3284">3738 490 9096,'0'-12'0,"0"0"0,0 8 0,0-1 0,0 10 0,0 5 0,0 8 0,0 1 0,0 4 0,0-1 0,0 7 0,0 0 0,0-2 0,6 4 0,1-8 0,1 1 0,0 1 0,4-6 0,-5 5 0,3-5 0,4-2 0,-5-5 0,3 0 0,2 1 0,1-5 0,2-2 0,1-4 0,-1-8 0,-1-2 0,-2-3 0,-3-9 0,1 3 0,3-9 0,-1 3 0,-2 0 0,-3-6 0,5 4 0,-4-1 0,-3 1 0,5 2 0,-6 5 0,0 1 0,1-1 0,-5 1 0,4-1 0,-4 9 0,-2 1 0,-2 8 0,-4 0 0,4 8 0,-3 3 0,3 5 0,2 3 0,0 3 0,2 3 0,3 2 0,-1 4 0,6 8 0,0 4 0,-1 1 0,3 5 0,5 7 0,-1 2 0,-4-1 0,3-1 0,-5-2 0,0 0 0,-5-3 0,-3-10 0,-2-1 0,-2-3 0,-3-2 0,-5-2 0,-10-4 0,-1-7 0,-2-9 0,-8 1 0,2-8 0,-6-2-2,-6-3 0,4-1 0,-4-1 1,4-5-4,3-6 1,-1-3 0,0-5 0,0-3 1,0-6 0,6 2 0,2-3 0,1 1 1,5 2 0,2-4 0,3 8 2,4 2 0,-3-7 0,5 1 0</inkml:trace>
  <inkml:trace contextRef="#ctx0" brushRef="#br0" timeOffset="4486">5100 559 8936,'-2'-17'0,"-4"-1"0,2 9 0,-7 1 0,-3 0 0,-1 6 0,-3-3 0,1 3 0,-1 2 0,1-6 0,-1 0 0,1 2 0,-1 2 0,1 2 0,-1 0 0,1 0 0,-1 0 0,1 0 0,7 2 0,5 4 0,3-2 0,4 7 0,3 3 0,5 1 0,7 3 0,1-3 0,-1-3 0,1 4 0,-1-5 0,1 3 0,-1-2 0,1 3 0,-1-3 0,1 3 0,-1 3 0,1-1 0,-1 1 0,1-1 0,-1 1 0,0-3 0,-1-1 0,-2-3 0,-3 3 0,-7 1 0,2 3 0,-4-1 0,-2 1 0,-2-3 0,-4-3 0,2-2 0,-9-6 0,-5 1 0,-3-1 0,-4-2 0,3-2 0,-1 0 0,2 0 0,-1-2 0,1-2 0,-2-3 0,1-3 0,3 4 0,1-6 0,1 1 0,-1 1 0,7-5 0,1 3 0,2-4 0,5-1 0,1-1 0,2 1 0</inkml:trace>
  <inkml:trace contextRef="#ctx0" brushRef="#br0" timeOffset="5019">5240 594 8936,'11'-5'0,"1"-1"0,-6 0 0,5 6 0,-5 2 0,4 4 0,0 5 0,-1 5 0,-5 3 0,2 3 0,-2 3 0,2 2 0,-2 2 0,5 6 0,-1 0 0,-4 0 0,4 0 0,-2 0 0,-1 0 0,3 0 0,-6-6 0,4-2 0,-4-2 0,-2-4 0,0-1 0,0-3 0,0 1 0,0-9 0,-2-1 0,-2-10 0,-2-4 0,-2-3 0,5-9 0,-3 1 0,2-1 0,2 1 0,2-3 0,0-3 0,0-6 0,0 2 0,0-2 0,0-2 0,0-2 0,0-2 0,0 0 0,2 0 0,4 0 0,-2 0 0,5 0 0,1 0 0,0 0 0,1 6 0,5 2 0,-3 2 0,-1 4 0,0 3 0,5 4 0,1 5 0,-1 1 0,1 2 0,-1 6 0,1 0 0,-1 0 0,-5 6 0,-1 2 0,1 1 0,-2 5 0,5-4 0,-5 3 0,1 5 0,1 3 0,-8 4 0,2-1 0,-4 3 0,-2 0 0,0 6 0,0-6 0,0 0 0,0-3 0,-8 1 0,-2-2 0,-1-2 0,-1-1 0,0-3 0,-5 1 0,-1-3 0,1-3 0,0-4 0,-1-8 0,1 0 0,-1 0 0,1-2 0,-1-2 0,1-2 0,5-9 0,2-1 0,3-5 0,-7-10 0,4 3 0</inkml:trace>
  <inkml:trace contextRef="#ctx0" brushRef="#br0" timeOffset="5650">6148 524 8957,'11'0'0,"1"0"0,-6 0 0,6 0 0,-9 0 0,-1-1 0,-9-3 0,-3-4 0,-4-2 0,-1 4 0,-3-3 0,1 1 0,-1 2 0,1 4 0,0-2 0,-1-2 0,1 1 0,-1 5 0,1 0 0,-1 2 0,1 1 0,-1 3 0,3 8 0,1-1 0,4 7 0,3 3 0,-5 2 0,6-3 0,2 3 0,2 2 0,2 2 0,0 4 0,2-2 0,4-2 0,4-7 0,7 1 0,1-4 0,-1-1 0,1-3 0,-1-1 0,1-4 0,-1-3 0,1-1 0,-1-6 0,1 0 0,-1-2 0,0-4 0,1-5 0,-1-5 0,-1-3 0,-3-2 0,-1-3 0,-2-5 0,3 6 0,-3 0 0,-2-3 0,0 7 0,-4-4 0,1 3 0,-1 3 0,-2 5 0,-2 1 0,0-3 0,0-2 0,0-1 0,-2 7 0,-2 6 0,-1 8 0,-1 0 0,6 8 0,0 1 0,0 3 0,-2 1 0,-2 3 0,-2 1 0,2 2 0,2 1 0,2-5 0,0 2 0,0 3 0,0-1 0,0-6 0,0 1 0,0-1 0,0 1 0,0-1 0,2-7 0,4-4 0,6-4 0,-5-2 0,17 0 0,-5 0 0</inkml:trace>
  <inkml:trace contextRef="#ctx0" brushRef="#br0" timeOffset="6004">6689 507 8957,'-9'-8'0,"-1"4"0,4-7 0,-2 5 0,-5-4 0,1 2 0,0 3 0,-5 5 0,-1 0 0,1 0 0,5 0 0,1 0 0,-3 0 0,-1 0 0,-3 7 0,3 5 0,1 4 0,2 1 0,3 0 0,-3 3 0,6 1 0,4 3 0,2 7 0,0-4 0,0 2 0,0 0 0,0-6 0,0 4 0,2 1 0,4-1 0,2-6 0,5 2 0,-1-3 0,2-3 0,1-1 0,3-5 0,-1-3 0,1 0 0,-1-6 0,0 4 0,1-4 0,-1-2 0,3 0 0,1-2 0,2-4 0,-1-6 0,-3-3 0,-1-3 0,7-7 0,2-2 0</inkml:trace>
  <inkml:trace contextRef="#ctx0" brushRef="#br0" timeOffset="6470">6794 664 8957,'0'-17'0,"0"-1"0,8 9 0,3 3 0,5 4 0,-4 2 0,-1 0 0,3 0 0,1 0 0,3 0 0,-1 0 0,1 0 0,-1 0 0,1 6 0,1-1 0,2-1 0,3-2 0,-1-2 0,-6 0 0,1 0 0,-1 0 0,1 0 0,-1 0 0,1 0 0,-1 0 0,-5-2 0,-2-3 0,-3-7 0,5 2 0,-6-1 0,-2-3 0,-4-2 0,-6 1 0,-6 3 0,-3-1 0,-3 5 0,1-2 0,-1-3 0,1 5 0,-1 0 0,1 2 0,-1 0 0,-5 1 0,0 5 0,2 0 0,1 0 0,8 0 0,1 0 0,-3 0 0,-1 0 0,-1 7 0,3 5 0,3 6 0,2 5 0,0 4 0,5 8 0,-3 0 0,2 0 0,4 5 0,4 1 0,3-2 0,3-2 0,0-4 0,3-2 0,-1-4 0,2-2 0,1 4 0,3-7 0,-1-5 0,1-3 0,1-10 0,2 2 0,3-5 0,-1-1 0,-6-1 0,1-5 0,-1-6 0,1-5 0,-1-7 0,1-5 0,-1-4 0,8-2 0,3 0 0</inkml:trace>
  <inkml:trace contextRef="#ctx0" brushRef="#br0" timeOffset="6767">7510 18 9005,'0'-10'0,"2"3"0,2 9 0,2 3 0,1 5 0,-3 7 0,2 3 0,-2 3 0,-2 4 0,-2 8 0,0 0 0,0 0 0,0 0 0,0 0 0,0 0 0,0 0 0,0 0 0,0 0 0,0-2 0,0-4 0,0 2 0,-2-6 0,-2 0 0,-2 1 0,-1 3 0,3-4 0,-2 0 0,2 0 0,-6 14 0,1-2 0</inkml:trace>
  <inkml:trace contextRef="#ctx0" brushRef="#br0" timeOffset="6967">7493 1153 9005,'0'10'0,"0"-2"0,7-8 0,3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1:16.922"/>
    </inkml:context>
    <inkml:brush xml:id="br0">
      <inkml:brushProperty name="width" value="0.17143" units="cm"/>
      <inkml:brushProperty name="height" value="0.17143" units="cm"/>
      <inkml:brushProperty name="color" value="#F6630D"/>
    </inkml:brush>
  </inkml:definitions>
  <inkml:trace contextRef="#ctx0" brushRef="#br0">1909 0 9158,'21'0'0,"-7"0"0,0 0 0,2 0 0,-5 0 0,3 0 0,2 0 0,-4 0 0,2 0 0,2 0 0,-5 0 0,3 0 0,0 0 0,7 0 0,-10 0 0,-2 3 0,-9 4 0,-2-3 0,-5 8 0,-7-3 0,-4-4 0,-5 4 0,-2-2 0,-5 0 0,-3 2 0,-1-7 0,-8 7 0,1-2 0,-1 0 0,-6 0 0,-1-7 0,3 0 0,3 0 0,-1 0 0,-2 0 0,-3 0 0,3 0 0,2 0 0,3-2 0,2-3 0,4-2 0,-2-2 0,10 4 0,1-1 0,3 1 0,2 3 0,3-1 0,2-1 0,2-3 0,9 0 0,-4 7 0,18-7 0,5 0 0,-5 0 0,10 16 0,-8 3 0</inkml:trace>
  <inkml:trace contextRef="#ctx0" brushRef="#br0" timeOffset="851">1059 146 9101,'0'-12'0,"-3"5"0,-3 14 0,3 5 0,-6 11 0,2 7 0,0 11 0,-2 10 0,4 13 0,-4 8 0,-2 11 0,-1 9 0,4-40 0,0 2 0,2 0 0,0 0 0,2 1 0,-1 1 0,-2 4 0,0 0 0,3-1 0,-1-1 0,0 2 0,-1 0-42,-3-1 1,1 0 0,3-2 0,1-1 0,0-3 0,-1 0 0,1 1 0,1 0 41,0 1 0,-1 1 0,-3 2 0,0 1 0,4-2 0,-1-1 0,1 1 0,0-1 0,-2 1 0,0-1 0,3 1 0,0-1 0,-5-1 0,0 1 0,0 2 0,0 1 0,1 2 0,1 0 0,-4-3 0,1 0 0,4-4 0,1 0 0,0-3 0,0-1 0,-7 47 0,6-9 0,-8-1 0,1-6 20,-1-5 0,5-7 0,-4 7 1,-1 0-21,1-2 0,6-9 0,-4-10 0,2 2 0,0 3 0,-7-7 0,7-4 0,3-8 0,1-6 0,1 2 0,-5-10 0,5-8 0,-7-12 0,11-14 0,3-7 62,1-4 0,4-3 0,-3-2 0,4-5-62,1-6 0,4 1 0,-7-1 0,3-3 0,1-2 0,8-3 0</inkml:trace>
  <inkml:trace contextRef="#ctx0" brushRef="#br0" timeOffset="1784">2220 146 9169,'0'-12'0,"0"5"0,0 14 0,0 7 0,0 4 0,0 5 0,0 3 0,0 1 0,-7 13 0,-2-1 0,0 11 0,0 10 0,-7 0 0,2 19 0,-5 6 0,-1 9 0,9-43 0,1 0 0,-1 2 0,1 0 0,0 1 0,-1 0 0,1 1 0,0 1 0,-1 4 0,1 0 0,0-3 0,-1 1 0,1 0 0,-1-1 0,1-1 0,0-1 0,2-5 0,2-1 0,-8 45 0,-2-1 0,-3-6 0,6-8 0,-1-6 0,-2-1 0,-3-5 0,5 2 0,1 2 0,-4 5 0,-1-4 0,4 1 0,3-1 0,-1 2 0,1 4 0,4 3 0,-5-1 0,1-1 0,-1-3 0,5-7 0,-4 5 0,1-3 0,6-4 0,-5-9 0,2-5 0,0-3 0,-2-4 0,4-11 0,-7-5 0,3-2 0,5-1 0,-6 1 0,1-7 0,0-1 0,0 1 0,2-7 0,5 0 0,-3 2 0,-2 2 0,-2 1 0,4-3 0,-2-2 0,3 2 0,1-5 0,3 3 0,-2-9 0,-3 4 0,-1 0 0,-1-4 0,7 9 0,0-10 0,0 6 0,0-10 0,0 0 0</inkml:trace>
  <inkml:trace contextRef="#ctx0" brushRef="#br0" timeOffset="2301">1494 4232 9197,'12'-14'0,"-5"0"0,-5 10 0,-2-5 0,0 9 0,-9 6 0,-5 4 0,-4-1 0,-3 0 0,-2 5 0,-3-5 0,-4 3 0,-2 4 0,5 0 0,-8 0 0,-2-2 0,-2 2 0,-3-4 0,1 1 0,-1 1 0,1-2 0,0 6 0,1-6 0,3 2 0,3-1 0,6-8 0,-4 4 0,2-2 0,5 0 0,4 2 0,5-4 0,2 2 0,0 0 0,3-10 0,4-3 0,7-6 0,7 0 0,-3-6 0,10 4 0,2-4 0,3-12 0,1-2 0</inkml:trace>
  <inkml:trace contextRef="#ctx0" brushRef="#br0" timeOffset="21369">1370 4108 9110,'18'-21'0,"-2"2"0,-4 3 0,-3 2 0,0 10 0,-2-3 0,-2 5 0,9 2 0,-10 0 0,6 0 0,-10 2 0,0 5 0,-7 4 0,0 10 0,0-2 0,-2-6 0,-1 6 0,-6-5 0,2 4 0,1 3 0,-8 0 0,0-1 0,10-6 0,1-2 0,1-3 0,-2 7 0,-1-14 0,5 8 0,14-13 0,5-4 0,-1-6 0,15-6 0,-6-4 0,1-2 0,-5-3 0,3 3 0,-6 9 0,6 2 0,2-2 0,-8-1 0,-1 1 0,-1 5 0,1 2 0,-7-1 0,2 3 0,-5 7 0,-2 0 0,-9 10 0,-5 10 0,-5 1 0,-1 0 0,-1 0 0,0-1 0,0 1 0,1 0 0,6-7 0,0-1 0,-2 4 0,-3 1 0,6 1 0,1-3 0,3-3 0,-7-8 0,16 4 0,0-9 0,9-9 0,12-5 0,-1-4 0,1-3 0,0 0 0,0 1 0,-1 1 0,1 5 0,0-4 0,0 4 0,-1-4 0,-6 6 0,-2 3 0,-3 0 0,-4 9 0,-12 0 0,-7 11 0,-7 8 0,-4 4 0,-5 2 0,-3 3 0,6 2 0,-5-5 0,-1 3 0,1-3 0,7-2 0,-3-2 0,5-3 0,2-4 0,7-2 0,1-6 0,8-6 0,-2 0 0,7-11 0,7-7 0,2-10 0,7-2 0,0 0 0,7 0 0,-2-7 0,7 5 0,-3-3 0,3 1 0,-3 6 0,7-7 0,-2-1 0,-4-4 0,4 1 0,-3 5 0,-4 6 0,-6 5 0,-1 9 0,-7 3 0,2 1 0,-8 3 0,-1 10 0,-7 4 0,-11 4 0,0 10 0,-7 2 0,-4 5 0,-8 2 0,5 6 0,-2-1 0,-5 2 0,5-5 0,-3 3 0,0-1 0,3-1 0,-5 3 0,7-8 0,0-2 0,0-3 0,3-3 0,6-1 0,0-3 0,1-2 0,8-10 0,3 3 0,11-11 0,3-6 0,2-1 0,11-5 0,0-10 0,10-4 0,4-2 0,-4 4 0,7-6 0,1-3 0,4-2 0,1-10 0,1 1 0,-1 2 0,1 2 0,-3-2 0,-2 2 0,-5 5 0,-2 0 0,-12 16 0,-8 4 0,-1 8 0,-9 6 0,0 12 0,-12 7 0,-8 7 0,-6 6 0,-4 6 0,-2-1 0,0 7 0,-5-4 0,2 4 0,-2 2 0,0-1 0,1-4 0,1-3 0,-2-3 0,5 4 0,0-4 0,-1 0 0,1 0 0,7-2 0,-1-7 0,8-3 0,4-4 0,7 2 0,-7-9 0,12-9 0,0-12 0,11-7 0,9-7 0,-1-4 0,13-9 0,-1-3 0,6-5 0,4-1 0,3-8 0,1 5 0,6 2 0,-3-6 0,9 1 0,3-4 0,2-2 0,-7 9 0,-7 7 0,-9 9 0,-9 10 0,-10 13 0,-11 7 0,-19 28 0,-22 9 0,-5 4 0,-5 10 0,-2 4 0,-3 1 0,3 1 0,-5 1 0,1 4 0,-1-6 0,0-5 0,3 4 0,6 0 0,1-1 0,0-4 0,1-8 0,6-3 0,6-2 0,5-4 0,2-6 0,3-4 0,2-4 0,2-3 0,9 0 0,-4-4 0,0 2 0,7 0 0,-5-10 0,14-3 0,6-8 0,6-5 0,8-11 0,3-4 0,3-8 0,4-6 0,2 2 0,2-7 0,3 0 0,4 0 0,-1-9 0,8-8 0,2 4 0,3 1 0,-4 3 0,-3 2 0,-5 5 0,-9 6 0,-9 21 0,-16 8 0,-7 17 0,-16 8 0,-10 16 0,-6 9 0,-14 11 0,0 10 0,-7 2 0,-1 5 0,-3-5 0,1 0 0,3 0 0,2 0 0,-4 0 0,0 2 0,2-7 0,2-4 0,5-2 0,2 1 0,2 1 0,-2-2 0,7 1 0,3-15 0,4-3 0,2-1 0,0-6 0,0-4 0,1-7 0,8-5 0,3-4 0,13-5 0,8-9 0,9-10 0,6-6 0,1-12 0,7-2 0,4-2 0,2-3 0,3 3 0,2-8 0,3-4 0,8-2 0,1 0 0,9-3 0,-30 31 0,2-1 0,0-1 0,0-1 0,1-4 0,-2 1 0,-1 1 0,-2 2 0,29-32 0,-8 20 0,-22 10 0,-6 7 0,-16 16 0,-10 16 0,-7 11 0,-11 3 0,2 4 0,-7 8 0,-6 4 0,-5 4 0,-10 8 0,3-1 0,4 1 0,-6 6 0,2 3 0,-7 0 0,-1-1 0,4 6 0,-1-6 0,-2 3 0,-3 5 0,1 2 0,4 2 0,0-2 0,3-5 0,-3-4 0,16-12 0,1-2 0,-3-2 0,9-10 0,-2 0 0,9-6 0,5-5 0,2-10 0,7 3 0,2-11 0,5-6 0,7-1 0,5-10 0,4-9 0,4 0 0,8 0 0,4-7 0,3 3 0,1-5 0,6-3 0,-5 1 0,4-1 0,-4 1 0,-3-1 0,-2 3 0,-4 7 0,-7 9 0,-5 7 0,-10 11 0,1-2 0,-11 7 0,-3 9 0,-12 12 0,-6 11 0,-5 5 0,-3 0 0,-4-2 0,-2 1 0,4 4 0,-6-1 0,-1-2 0,3-3 0,2-8 0,7 1 0,-2-4 0,-3-2 0,0 0 0,10 0 0,2-3 0,2-4 0,9-5 0,-4-9 0,11-2 0,5-5 0,5 2 0,9-9 0,-1 3 0,-1-5 0,-3 4 0,-2 3 0,-7 2 0,4 5 0,-2-5 0,5 2 0,-7-9 0,0 10 0,-9-5 0,-5 9 0,2 2 0,-9 5 0,-2 7 0,-2-3 0,-3 1 0,0-3 0,7 0 0,1-4 0,-4 2 0,6 6 0,-3-3 0,-2 1 0,7-6 0,-3 4 0,8-7 0,-3 5 0,0-4 0,16 6 0,3-12 0,-1-3 0,8 3 0,-6-6 0,6 2 0,2 0 0,-1-7 0,1 5 0,0 0 0,0 0 0,-8-1 0,1 6 0,2-3 0,-4-7 0,-1 5 0,1 0 0,-1-1 0,-4 4 0,5 3 0,-3-4 0,5 3 0,-7-10 0,0 9 0,-17-4 0,-3 11 0,-6 5 0,-2 7 0,-6 5 0,-1-1 0,1-2 0,-3-2 0,6-3 0,-3 6 0,4-6 0,2-2 0,7 5 0,0-7 0,-2-2 0,7-5 0,2-7 0,7-5 0,7-11 0,9-4 0,10-8 0,-1 0 0,9-4 0,3-5 0,3 1 0,10-10 0,6-3 0,3-4 0,4-2 0,8-7 0,1 0 0,-3 2 0,-7 3 0,-14 10 0,-2 6 0,-9 7 0,-9 6 0,-14 14 0,-12 14 0,-11 14 0,-3 7 0,-4 5 0,-9 1 0,-5 3 0,-2 3 0,-5 1 0,5 8 0,-3-5 0,-2 2 0,-2 5 0,-10 2 0,1 3 0,2-3 0,2-5 0,3 6 0,-1-6 0,1 5 0,-1 3 0,3-8 0,4-1 0,8-3 0,4-5 0,2-4 0,3-5 0,1-5 0,4-1 0,8-3 0,-2-7 0,12-3 0,4-4 0,2-6 0,3-8 0,7-7 0,2-4 0,5 0 0,-3-10 0,10 3 0,2-9 0,2-5 0,9 4 0,3-6 0,2-3 0,4-2 0,3-9 0,3 2 0,-1 5 0,0 4 0,-11 19 0,-10 2 0,-11 12 0,-18 11 0,-15 21 0,-15 7 0,-5 14 0,-14 8 0,-4 11 0,-5 8 0,-12-2 0,3 2 0,-5 3 0,-3 2 0,8 0 0,0-3 0,-1-1 0,3 1 0,-4 1 0,8-5 0,6-9 0,6-7 0,7-12 0,7 3 0,0-5 0,2-3 0,-2-6 0,14-2 0,-3-3 0,8-2 0,10-23 0,15-7 0,2-7 0,7-5 0,0-6 0,5-3 0,9-5 0,-1-4 0,10-9 0,0 0 0,0 0 0,10-3 0,-27 31 0,1-1 0,1-3 0,0 0 0,1-3 0,1 1 0,2 3 0,-1 1 0,26-34 0,-7 8 0,-10 7 0,-15 16 0,-8 18 0,-15 9 0,-12 15 0,-12 4 0,-6 6 0,-5 8 0,-5 7 0,-4 6 0,0 6 0,-14 3 0,2 4 0,-4 3 0,-3 3 0,-5-7 0,6 5 0,-1 0 0,0 4 0,-4-2 0,7 0 0,2 0 0,2 0 0,-2-7 0,2 3 0,5-6 0,0-1 0,9-8 0,2-1 0,5-3 0,2-5 0,3-9 0,4-2 0,5-12 0,9-2 0,2-11 0,5-8 0,7-18 0,13-6 0,8-6 0,4-1 0,-2-8 0,2 5 0,5-2 0,0-1 0,9-1 0,2-10 0,7-2 0,7 2 0,-32 27 0,0-1 0,5-1 0,1-1 0,1-2 0,0 0 0,1-1 0,0 0 0,-4 2 0,-1 0 0,-6 6 0,-2 0 0,26-26 0,-10 13 0,-13 3 0,-17 36 0,-18 5 0,-11 16 0,-5 10 0,-3 1 0,1 4 0,-5 3 0,-12 8 0,1 11 0,-8 5 0,-6 2 0,4-5 0,-7 5 0,1 0 0,-6 0 0,3 2 0,-2 5 0,-3-2 0,-2-3 0,5 1 0,0 6 0,0-2 0,1-5 0,6-11 0,11-12 0,5-2 0,2-5 0,2-11 0,19-5 0,7-11 0,6-5 0,15-11 0,-1-12 0,10-5 0,4-9 0,3 1 0,6-13 0,3-1 0,4-3 0,5-5 0,12-2 0,2-4 0,-33 34 0,1 0 0,4 0 0,0-2 0,-1-2 0,-2-1 0,1 1 0,0-1 0,-2 0 0,-1 1 0,26-26 0,-12 10 0,-13 11 0,-10 13 0,-13 8 0,-5 20 0,-12 8 0,-4 6 0,-3 7 0,-11 5 0,-11 6 0,-5 8 0,-3 4 0,-2 5 0,-2 4 0,-5 5 0,-2 0 0,5 5 0,-7-7 0,-3 2 0,-2 4 0,5 1 0,2 0 0,2-5 0,5-3 0,2-1 0,5-8 0,2-2 0,3-4 0,8-5 0,-1-9 0,4-1 0,11-8 0,3-5 0,11-14 0,5-9 0,7-10 0,7-8 0,6-14 0,8-5 0,4-1 0,3-5 0,1 3 0,6-4 0,6-2 0,7-9 0,-27 32 0,2-1 0,2-2 0,2-1 0,3-2 0,0 0 0,5-4 0,1-1 0,-2 3 0,-1 0 0,0-2 0,0 1 0,-1-2 0,-2 3 0,20-20 0,-17 12 0,-22 20 0,-14 24 0,-13 11 0,-5 11 0,-13 10 0,-15 7 0,-4 8 0,-3 11 0,-8 6 0,-6 9 0,-4 0 0,-2 0 0,0 3 0,0-1 0,-1 1 0,1-5 0,2 2 0,3 3 0,1-3 0,-1 5 0,-1-12 0,3 5 0,9-9 0,9-12 0,5-7 0,6-11 0,-2 0 0,10-10 0,9-4 0,11-16 0,7-12 0,12-11 0,2-10 0,12-6 0,2-5 0,2 0 0,2-5 0,3 5 0,4-4 0,8-8 0,-24 27 0,3 0 0,1 0 0,1 0 0,2-3 0,1-1 0,2-3 0,1 0 0,6-3 0,1-1 0,0-3 0,-1-2 0,1 2 0,-1 0 0,-4 4 0,-2 2 0,-6 6 0,-3 2 0,15-27 0,-15 14 0,-20 24 0,-14 27 0,-16 11 0,-14 15 0,0 4 0,0 2 0,-14 9 0,3 10 0,-5 2 0,-5 5 0,5 2 0,-9 0 0,-1-3 0,3-2 0,-7 1 0,5 6 0,-5 0 0,-2 0 0,7-2 0,2-2 0,0-5 0,0-2 0,13-5 0,1-12 0,9-6 0,12-5 0,-3-4 0,7-6 0,7-6 0,5-14 0,11-9 0,10-9 0,-1-10 0,17-11 0,2-4 0,2-4 0,5-3 0,4-10 0,5-2 0,0 2 0,9 0 0,0-2 0,-24 30 0,0 0 0,6-5 0,0 0 0,2-2 0,0 0 0,3-3 0,-1-1 0,-3 2 0,0 1 0,-1 1 0,-3 0 0,-7 5 0,-3 1 0,22-22 0,-16 16 0,-17 18 0,-10 22 0,-17 6 0,-7 11 0,-7 10 0,-7 6 0,-8 8 0,-10 4 0,-1 12 0,-8 4 0,-3 7 0,-1 8 0,-4-6 0,1 5 0,0-4 0,0-3 0,-1 0 0,3-2 0,3-2 0,2-3 0,8-6 0,-1 1 0,7-4 0,6-6 0,5-13 0,12 1 0,1-5 0,4-2 0,8-10 0,-2-6 0,12-17 0,6-11 0,8-7 0,-1-4 0,17-10 0,2-5 0,2-6 0,2-5 0,3-2 0,4-3 0,8-4 0,13 0 0,-30 29 0,0-3 0,4-2 0,2-2 0,3-2 0,1-1 0,0-5 0,1-1 0,-1 2 0,-1 0 0,-5 3 0,-1 1 0,-6 2 0,-1 3 0,21-12 0,-29 15 0,-11 33 0,-23 14 0,-9 8 0,-9 8 0,-3-2 0,-11 18 0,-7 6 0,-5 10 0,-4 14 0,-10 5 0,-1-1 0,-4 1 0,35-33 0,-1 0 0,-31 35 0,32-36 0,-1 0 0,-1 0 0,0 0 0,-28 29 0,1 4 0,6-2 0,1 0 0,8-2 0,5-12 0,10-8 0,4-11 0,0 4 0,7-8 0,0-2 0,4-9 0,13-10 0,-4-20 0,15-7 0,6-12 0,10-13 0,14-10 0,-1-11 0,6-1 0,1 1 0,3 0 0,4-3 0,8-4 0,3-7 0,-24 35 0,2-1 0,2-2 0,0-2 0,4-2 0,2 0-63,3-3 1,1 0 0,5-5 0,0-1 0,0 1 0,-2-1-1,-4 4 1,-2 0 62,-5 7 0,-3 2 0,15-20 0,-19 22 0,-15 22 0,-28 20 0,-12 11 0,-2 15 0,-12 4 0,-2 2 0,-2 5 0,-2 11 0,-3 5 0,-4 5 0,-8 4 0,3-4 0,-2 11 0,0-5 0,2-2 0,-10 3 0,3 4 0,-6 5 0,-1 0 0,9-3 0,5-9 0,2 1 0,5-1 0,5-12 0,6-8 0,8-12 0,13-16 0,9-23 0,17-19 0,11-11 124,7-10 1,4-4 0,8-9-1,2-2-124,4-6 0,5 4 0,9-8 0,3 0 0,-31 37 0,1 0 0,2-5 0,2-1 0,5-5 0,2-1 0,3-3 0,1-2-56,4-5 1,0 1 0,-2 3-1,0 1 1,0-4 0,-3 1-1,-6 7 1,-3 3 55,25-29 0,-28 16 0,-16 26 0,-24 20 0,-6 16 0,-14 10 0,-12 11 0,1 0 0,-5 14 0,-7 6 0,-5 10 0,-5 7 0,-6 5 0,0 2 0,0 2 0,-7 2 0,0-4 0,34-31 0,0 2 0,-1 2 0,1 1 0,-30 30 0,32-31 0,0 1 0,-27 32 0,4-6 0,10-4 0,-2-8 0,6-7 0,8-4 0,6-12 0,12-6 0,2-10 0,12-9 110,2-14 1,11-14 0,15-16 0,4-7-111,2-4 0,5-10 0,9 3 0,5-7 0,2-7 0,2 2 0,9-9 0,-29 36 0,0-1 0,2-2 0,2-1 0,6-4 0,2-1 0,3-5 0,1-1 0,3-1 0,1-1-35,-1 0 0,0-1 0,-5 5 0,-1 0 1,-5 3-1,-1 1 0,-6 9 0,-3 2 35,16-20 0,-26 33 0,-23 18 0,-12 7 0,-13 14 0,-5 4 0,-2 7 0,-3 8 0,-9 11 0,-4 4 0,-8 7 0,-1 5 0,-1 2 0,1 1 0,-8-1 0,3 9 0,26-34 0,0 0 0,2 1 0,-1 0 0,1 0 0,-1 0 0,-3 3 0,0 1 0,3 2 0,1 0 0,0-2 0,1-1 0,0-1 0,1-2 0,-21 20 0,7-5 0,9-14 0,10-11 0,4-5 0,2-3 0,10-10 0,4-10 0,7-12 69,7-6 1,6-12 0,13-5 0,4-6-70,2-8 0,3-4 0,8-9 0,3 0 0,3-1 0,8-8 0,-1-5 0,-25 35 0,2-1 0,5-3 0,0 0 0,1 1 0,1 1 0,7-7 0,2 0 0,0-1 0,-1-1 0,0-2 0,-1-1 0,-1 3 0,-2 1 0,-7 5 0,-3 2 0,21-35 0,-18 19 0,-21 31 0,-9 12 0,-14 24 0,-6 7 0,-6 5 0,-11 11 0,-4 4 0,-6 8 0,-1 6 0,-7 5 0,-3 9 0,-2 3 0,-5 4 0,-2-5 0,-2 6 0,0-4 0,0 4 0,-1-4 0,1 8 0,2 0 0,5 0 0,-3-14 0,10 0 0,4-7 0,7-7 0,7-12 0,10-6 0,8-17 0,5-11 0,14-18 0,9-17 0,9-6 0,10-7 0,0-6 0,4-8 0,5 0 0,-1 0 0,13-3 0,4-4 0,-27 32 0,0-2 0,0-1 0,1-1 0,6-1 0,1-1 0,1-1 0,1-2 0,2-2 0,0-1 0,1-1 0,0-1 0,-1 4 0,-2 2 0,-5 3 0,-2 1 0,24-28 0,-17 11 0,-17 17 0,-12 13 0,-19 16 0,-2 12 0,-9 12 0,-5 6 0,-2 5 0,-5 5 0,-6 9 0,-5 9 0,-10 0 0,-1 9 0,-1 3 0,0 2 0,-4 2 0,4 3 0,-4 4 0,-10 7 0,5-2 0,27-36 0,0 0 0,-27 38 0,2-2 0,26-35 0,-1 0 0,-20 28 0,3-7 0,8-10 0,10-8 0,11-10 0,1-11 0,10-12 0,10-16 0,5-13 0,13-17 0,8-9 0,4-10 0,4-4 0,10-2 0,4-2 0,8-6 0,-3 4 0,4-8 0,6-2 0,-31 35 0,2 1 0,9-1 0,2-1 0,0-8 0,0-1 0,3-2 0,1 0 0,-1-1 0,1 2 0,-4 3 0,-1 1 0,-6 4 0,-2 3 0,24-31 0,-16 17 0,-16 27 0,-19 17 0,-9 13 0,-14 9 0,0 8 0,-4-3 0,-3-2 0,-9 7 0,-5 9 0,-4 4 0,-2 10 0,-3 7 0,-2 11 0,-5 0 0,-2 0 0,-2 3 0,-10 4 0,32-31 0,-1 0 0,0 2 0,-1 1 0,-3 4 0,0 2 0,2 0 0,1 0 0,-1 2 0,0-1 0,1 1 0,-1-1 0,1-5 0,1-1 0,-24 39 0,7-17 0,10-13 0,13-19 0,1-11 0,13-12 0,9-15 0,10-8 0,9-16 0,13-12 0,8-11 0,4-7 0,5-2 0,2-2 0,5-6 0,2-6 0,2 3 0,9-3 0,-29 36 0,0 1 0,2-1 0,2-1 0,4-4 0,1-2 0,2-1 0,0-1 0,1-1 0,1-1-40,2-1 1,-1 0 0,-2 2 0,-2-1-1,0 2 1,-2 1 0,-4 5 0,-2 1 39,25-30 0,-20 22 0,-22 22 0,-8 14 0,-21 14 0,-5 14 0,-5 4 0,-1 6 0,-3 3 0,-5 10 0,-7 9 0,-11 5 0,-4 6 0,-3-1 0,-5 1 0,3 10 0,-5 5 0,-5 1 0,33-34 0,0 1 0,-5 3 0,0 1 0,0 2 0,0 1 0,-1-1 0,0 0 0,0 0 0,0 0 0,5-5 0,-1-1 0,-33 27 0,12-12 0,14-14 0,8-11 104,13-16 1,8-14 0,7-14-105,10-4 0,7-5 0,8-7 0,3-9 0,5-7 0,-3-12 0,10 3 0,4-5 0,7-3 0,0-6 0,10-2 0,1-3 0,3-4 0,-25 36 0,2 1 0,1-4 0,2 0 0,2-3 0,1-1-49,2-1 0,0-1 1,3-1-1,-1 0 1,-4 0-1,-1 0 1,-3 2-1,-2 1 49,-3 3 0,-1 2 0,15-25 0,-20 28 0,-17 18 0,-11 18 0,-13 12 0,-13 14 0,-1 2 0,-13 14 0,-6 6 0,-4 10 0,-6 14 0,-6 2 0,2 0 0,5 3 0,-12-1 0,5 5 0,-1-4 0,6-1 0,-3 3 0,31-33 0,0 1 0,-2 0 0,0-1 0,0 1 0,0-1 0,-29 33 0,14-5 0,0-7 0,7-7 0,-3 1 0,12-15 0,2-8 0,8-8 97,13-14 0,-2-4 1,11-16-1,5-9-97,7-8 0,11-20 0,5 0 0,2-7 0,5-2 0,2-1 0,5-8 0,4-3 0,8-2 0,-26 30 0,2 0 0,2 1 0,1 0 0,3-4 0,0 1 0,2-4 0,1 0 0,8-5 0,1-2 0,2-4 0,0-1 0,1 1 0,0-1-30,0 1 1,0-1-1,-6 6 1,-2 1-1,-4 5 1,-1 2-1,22-30 30,-18 17 0,-24 26 0,-20 30 0,-4 10 0,-15 10 0,-6 3 0,-5 5 0,-14 7 0,-11 13 0,-5 10 0,-2 8 0,-1-1 0,1 6 0,0-1 0,0-1 0,27-30 0,1 0 0,-1-2 0,0 0 0,2 2 0,0 0 0,0 3 0,1-1 0,-2-2 0,-1 1 0,0 4 0,1 1 0,0-3 0,1-1 0,-32 36 0,12-8 0,7-16 0,9-12 0,10-11 0,-5-7 0,18-14 0,2-9 0,14-11 0,10-17 0,11-9 0,5-6 0,6-6 0,5-8 0,3 1 0,2-4 0,4-2 0,-2-2 0,12-6 0,4-6 0,-29 36 0,1 0 0,6-3 0,1 0 0,-1 0 0,0-1 0,3-1 0,0 0 34,-3 1 1,0 0-1,-1 3 1,-2 2 0,19-28-1,-20 18-34,-15 17 0,-14 21 0,-14 11 0,-7 11 0,-13 17 0,-8 9 0,-4 6 0,-3 6 0,-8 8 0,-3-1 0,0 4 0,4 2 0,-4-2 0,-2 0 0,-3 0 0,3 4 0,2-4 0,7-5 0,-2 1 0,1-3 0,6 2 0,6-13 0,8-10 0,13-7 0,7-25 0,14-11 0,7-12 0,7-17 0,6 1 0,5-9 0,1-5 0,8 4 0,-2-6 0,10-2 0,4-3 0,2-10 0,10-1 0,1-3 0,-31 35 0,0 0 0,4-1 0,0-1 0,-3 2 0,-1 0 0,32-30 0,-11 13 0,-26 22 0,-12 11 0,-6 7 0,-15 20 0,-13 5 0,-9 15 0,-10 10 0,-6 8 0,-5 6 0,-5 7 0,-2 5 0,0 2 0,-7 3 0,2 2 0,1 2 0,-8 2 0,10-4 0,-5 5 0,-2 1 0,2-8 0,4-3 0,10-11 0,9-7 0,8-14 0,8-10 0,9-10 0,8-17 0,8-7 0,8-7 0,11-9 0,2-9 0,3-7 0,9-9 0,-3 4 0,5-2 0,3-5 0,2 1 0,4-3 0,5 0 0,0-5 0,12-8 0,-8 3 0,-1 4 0,-3 1 0,-5 12 0,-9 7 0,-4 9 0,-14 19 0,-15 18 0,-15 9 0,-9 14 0,-10 5 0,-4 6 0,0 8 0,-8 4 0,4 2 0,-1-2 0,-7 5 0,9-3 0,-4 1 0,-2 1 0,-1-4 0,1 7 0,-1-2 0,1-5 0,6 3 0,3-6 0,2-6 0,5-4 0,1-6 0,13-17 0,4-10 0,7-14 0,7-12 0,11-15 0,12-14 0,0-3 0,0 3 0,7-5 0,-2 4 0,4-4 0,2-2 0,8 0 0,2 0 0,-1 0 0,1-1 0,-5 10 0,-11 7 0,-10 9 0,-9 10 0,-7 15 0,-9 12 0,-11 9 0,-8 14 0,-8 5 0,-6 7 0,-1 11 0,-8 4 0,1 1 0,-1 0 0,1 4 0,2-4 0,2 0 0,2-1 0,1 6 0,-6-6 0,4-1 0,1-6 0,10 1 0,-3-14 0,5 2 0,11-15 0,3-1 0,12-23 0,3-9 0,8-10 0,5-13 0,1-12 0,1 1 0,0-1 0,7 0 0,-1 5 0,-1-2 0,-3 2 0,-3 2 0,1 2 0,0 1 0,0 0 0,-8 6 0,1 3 0,2 2 0,-6 2 0,-1 19 0,-11 9 0,-5 11 0,2 8 0,-6 2 0,-1-1 0,0 1 0,-1 0 0,-8 2 0,0 2 0,0 3 0,3 6 0,2-4 0,2 0 0,-2 0 0,0 5 0,0-7 0,2-3 0,-2-2 0,4-2 0,-2-1 0,10-10 0,-3-13 0,4-15 0,13-14 0,4-14 0,2-3 0,-3 3 0,6-5 0,-5 3 0,2 2 0,-2 2 0,4 5 0,-6 2 0,2 5 0,-1 2 0,-8 2 0,2 7 0,-3 3 0,3 4 0,-4-4 0,6 18 0,-9 0 0,-2 9 0,-5 2 0,2 8 0,-6-5 0,-1 4 0,1 3 0,4 2 0,-5 2 0,1 3 0,-1-3 0,5 5 0,-4-2 0,-1-3 0,1-2 0,4-2 0,-5 0 0,3-1 0,4 1 0,-6 0 0,8-12 0,-3-9 0,3-11 0,3-8 0,0-4 0,0-2 0,0-3 0,7 1 0,0 3 0,-2-1 0,-3-3 0,5 1 0,0 6 0,-3 0 0,-1 7 0,-3 1 0,0 6 0,0-7 0,0 12 0,0 2 0,0 11 0,0 8 0,-3 1 0,-1 3 0,-3 5 0,-7-5 0,5 7 0,0-2 0,-1-1 0,-3 3 0,3-4 0,-1 1 0,4 1 0,-5-7 0,3-1 0,2-8 0,7-14 0,0-17 0,0-8 0,0-6 0,7-1 0,2-5 0,1 2 0,-1 2 0,0 10 0,-4-3 0,2 5 0,-3 2 0,1 3 0,-1 2 0,3 2 0,0 9 0,-7-4 0,-2 11 0,-5 5 0,5 5 0,-8 6 0,4-2 0,-1-2 0,0 2 0,4 10 0,-1 1 0,-3-1 0,-2 6 0,4 0 0,-2 3 0,3-1 0,-6-6 0,1 4 0,0-2 0,0-4 0,-1-3 0,6-3 0,-3 1 0,0-12 0,7-9 0,0-11 0,7-17 0,2-6 0,0-6 0,1-1 0,6 6 0,-5 1 0,3-1 0,0 3 0,-7-5 0,4 7 0,1 0 0,-1 0 0,-6 3 0,4 6 0,-2 0 0,0 0 0,2 7 0,-4 1 0,2-3 0,0-3 0,-7-2 0,0 10 0,0 6 0,0 17 0,0 8 0,0 4 0,-3 5 0,-4 1 0,-4 3 0,-1 4 0,-4 2 0,7 2 0,0 1 0,0-1 0,-7 1 0,4-1 0,-2 1 0,0-1 0,7-4 0,-4 0 0,-1 2 0,1-2 0,6-2 0,-4 1 0,2-1 0,0 2 0,-2-5 0,4 0 0,-2-2 0,3-4 0,2-3 0,2-2 0,-3-1 0,-4 1 0,5 0 0,-5 0 0,5-1 0,2-8 0,0-3 0,0-25 0,2-5 0,5-2 0,-5-7 0,8 2 0,-4 1 0,1-3 0,7 4 0,-5-6 0,1 0 0,-1 0 0,0 4 0,-4-4 0,2-1 0,-3 1 0,5 5 0,-2-8 0,0-2 0,2-2 0,-6 2 0,6 0 0,-2-2 0,0 2 0,2 0 0,-4-2 0,2 2 0,-3 3 0,-2 8 0,1 1 0,4 9 0,-5 4 0,5 5 0,-5 7 0,-2 0 0,0 10 0,0 1 0,-2-2 0,-3-6 0,-2 4 0,0-3 0,7 10 0,0 2 0,-6-4 0,-1 1 0,2 4 0,3 1 0,2 5 0,-3 2 0,-1 5 0,-3 3 0,0-6 0,7 6 0,-2-1 0,-5 0 0,4 5 0,-3 9 0,1 2 0,-2-1 0,5-1 0,-7 0 0,2 2 0,0-2 0,-3-4 0,6-8 0,-3-6 0,2-5 0,3-9 0,2 0 0,0-19 0,0-2 0,2-11 0,5-10 0,-2 3 0,6-10 0,1-4 0,-1-7 0,1 2 0,4-4 0,-2 2 0,2-3 0,0 3 0,0-7 0,-2-2 0,2-5 0,3 2 0,1-9 0,1 7 0,0 5 0,0 7 0,-1-3 0,1 7 0,0 12 0,-7 16 0,0 9 0,-10 7 0,3 7 0,-5 7 0,-2 4 0,0 10 0,0 2 0,-2 0 0,-5 0 0,5 7 0,-7-3 0,2 5 0,0 3 0,-7-8 0,7-1 0,0-1 0,-2 0 0,4-4 0,-6 4 0,2-2 0,4-5 0,-4-8 0,2-4 0,2 3 0,3-6 0,4-10 0,3-16 0,4-7 0,3-5 0,1 0 0,8 5 0,0-2 0,0-3 0,-8-2 0,1 5 0,2-3 0,3 3 0,2 2 0,-1 2 0,1 0 0,0 1 0,0-1 0,-1 2 0,1 3 0,0 2 0,-7 7 0,-1-4 0,4 2 0,-8 2 0,0 7 0,-11 2 0,-5 3 0,-7 2 0,-7 6 0,-4-3 0,-3 1 0,3 5 0,0-4 0,-1-1 0,-1 1 0,1-1 0,3-6 0,2 2 0,1-2 0,-1 1 0,0-3 0,0 4 0,1-5 0,-1-2 0,0 0 0,10-2 0,4-5 0,7-5 0,7 1 0,-3-8 0,10 8 0,2-3 0,3 0 0,1 7 0,1-7 0,2 1 0,5 1 0,-3 1 0,10 6 0,-1-4 0,-1-3 0,6 5 0,-5-7 0,8 1 0,6 1 0,-4-6 0,4 6 0,-4-2 0,-2 0 0,-10 3 0,-4-3 0,-5 5 0,-3 0 0,-6 6 0,0-4 0,-12 5 0,-2 4 0,-11 5 0,-8 7 0,-4 5 0,-2-1 0,-5-2 0,-2-2 0,4 0 0,-6 7 0,-1-3 0,3-4 0,-5 2 0,7-9 0,-2 0 0,-5 2 0,7-7 0,0 5 0,2-2 0,1 2 0,-8-5 0,7 5 0,1-5 0,-3-2 0,9 3 0,-2 1 0,7 3 0,0-2 0,6-3 0,1-2 0,25-2 0,5-3 0,2-2 0,0 0 0,-2 5 0,2-3 0,5-2 0,-3-2 0,10 5 0,-1-3 0,-2 2 0,8 1 0,-6-1 0,5-2 0,3 2 0,-3-4 0,-2 2 0,-5 3 0,-2 1 0,5 3 0,-8-2 0,-1-3 0,-3-2 0,-9 1 0,-1 6 0,-8 0 0,2 0 0,-14 0 0,-7 0 0,-4 0 0,-5 0 0,-3 0 0,-4 2 0,-2 5 0,0-5 0,-5 5 0,2-2 0,-1 2 0,-4-5 0,-1 7 0,-1-2 0,1 0 0,6 0 0,3-5 0,0 3 0,-1 2 0,6 0 0,-5-7 0,2 0 0,4 0 0,3 0 0,2 0 0,1 0 0,1-3 0,3-1 0,2-3 0,10-2 0,-3 2 0,4 4 0,13-6 0,1 9 0,10 0 0,0 0 0,-1-2 0,1-5 0,-7 5 0,0-5 0,2 2 0,2-2 0,3 5 0,0-7 0,0-1 0,-8 8 0,1-5 0,-2 3 0,2-3 0,-5 4 0,-11-6 0,-5 9 0,2 0 0,-9 0 0,-2 0 0,-2 0 0,-3 0 0,0 0 0,7 0 0,1 0 0,-4 0 0,-1 0 0,-3 0 0,0 0 0,1 0 0,6 0 0,0 0 0,9 0 0,-4 0 0,12 0 0,3 0 0,8 0 0,5-7 0,1 0 0,1 3 0,2 1 0,0 1 0,0-3 0,-4-1 0,4-1 0,4 7 0,-1 0 0,-3 0 0,-2 0 0,-1 0 0,1 0 0,0 0 0,0 0 0,-1 0 0,1 2 0,0 5 0,0-5 0,-3 7 0,-2-2 0,-2 0 0,-3 2 0,6-4 0,-4 2 0,-6 0 0,7-7 0,-9 2 0,2 5 0,-7-5 0,-7 5 0,2-4 0,-9-3 0,-2 0 0,-2 0 0,-3 2 0,0 2 0,1 3 0,-1-2 0,0-3 0,0-2 0,1 0 0,-1 0 0,0 0 0,0 0 0,1 0 0,-1 0 0,0 0 0,0 0 0,1-2 0,-1-5 0,7 5 0,0-5 0,7 5 0,-6 2 0,8-3 0,-2-4 0,7 5 0,7-5 0,7 5 0,-3 2 0,3-2 0,2-3 0,3-2 0,1 0 0,1 7 0,2 0 0,5 0 0,-5 0 0,7-2 0,-2-3 0,-1-2 0,1 0 0,-7 7 0,-1-2 0,1-5 0,0 5 0,0-5 0,-1 5 0,1 2 0,-7-3 0,0-4 0,-10 5 0,6-7 0,-13 9 0,-4 0 0,3 0 0,-10 0 0,9 0 0,-4 9 0,9-7 0,0 10 0,0-5 0,9-5 0,5 5 0,5-5 0,1 1 0,1 1 0,0 3 0,-1-2 0,-6-3 0,0-2 0,2 0 0,3 0 0,1 0 0,1 0 0,0 0 0,0 0 0,-1 0 0,1 0 0,0 0 0,0 0 0,-7 0 0,-1 0 0,3 0 0,3 0 0,2 0 0,-1 0 0,1 0 0,-7 0 0,0 0 0,0 0 0,-3 0 0,-2 0 0,-22 9 0,-4 3 0,1-1 0,0 8 0,-5-5 0,1 4 0,-1 3 0,2-7 0,3-1 0,3 1 0,-4-2 0,-1 6 0,-3-4 0,0 5 0,8-8 0,-1-2 0,-2 0 0,6-4 0,4 9 0,-6-9 0,17 1 0,-3-10 0,5-5 0,2-3 0,7 5 0,-2-7 0,4-2 0,3-2 0,0 4 0,0 2 0,-3 1 0,-4-1 0,4 1 0,-4-5 0,5 2 0,-6 9 0,1-2 0,2 5 0,-6-7 0,-1 18 0,-11 3 0,-5 11 0,-5 14 0,-9-3 0,-2 5 0,-4 3 0,-3 2 0,-7 2 0,2 4 0,-2 3 0,-2-4 0,-2 6 0,-1 3 0,1 2 0,2-7 0,2-5 0,4-6 0,3-8 0,-4 3 0,9-9 0,6-3 0,8-11 0,11-7 0,0-14 0,0-7 0,9-4 0,5-3 0,6-2 0,8-5 0,-5 3 0,7-10 0,0-2 0,5-2 0,1 0 0,1 2 0,-2 2 0,2-1 0,7-10 0,-1-1 0,-3 6 0,-1 4 0,0 2 0,2-4 0,-1 5 0,-6 6 0,-4 7 0,-9 7 0,-10 5 0,-4 9 0,-11 3 0,-3 3 0,2 8 0,-4 5 0,0 2 0,-1 2 0,1 4 0,-14-1 0,2 8 0,-2 5 0,0 7 0,-7-2 0,-4 7 0,-5-3 0,-3 1 0,1 8 0,-3-1 0,-2 1 0,-3-1 0,-6 4 0,7-7 0,4-3 0,7-8 0,0-5 0,9-14 0,3-7 0,2-5 0,12-4 0,4-9 0,11-5 0,3-7 0,9-11 0,-2-5 0,5-2 0,1-5 0,1-2 0,2-3 0,2-2 0,3-4 0,9-3 0,-5-4 0,3 6 0,-1 6 0,-1-6 0,4-1 0,-3-3 0,3-5 0,-5 7 0,1 5 0,-3 7 0,-5 4 0,-2 10 0,-12 4 0,-4 19 0,-11 11 0,-5 3 0,-3 4 0,-2 5 0,-7 4 0,1 5 0,-1 2 0,-2 3 0,-5 6 0,-4 1 0,0-1 0,-5 1 0,7-1 0,-2 1 0,-5-1 0,-2 8 0,-3 1 0,1 1 0,-1 0 0,-2 4 0,-2-4 0,-2-1 0,2 1 0,4-3 0,5-6 0,5-3 0,2-4 0,2-1 0,10-11 0,2-7 0,2-4 0,9-7 0,-2-12 0,12-5 0,4-11 0,5-5 0,9-6 0,-2-5 0,7-5 0,-3-2 0,3-3 0,-3 1 0,10 4 0,1-2 0,4-2 0,1-8 0,1 8 0,-1 0 0,1-3 0,-1 0 0,1-6 0,-1 4 0,0 2 0,-1 2 0,-3 8 0,-5-1 0,-2 1 0,-3 9 0,-6 4 0,0 5 0,-7 11 0,0 6 0,-10 6 0,1 4 0,-10 3 0,1 9 0,-10-2 0,-5 7 0,-6 6 0,0 6 0,-8 11 0,1 2 0,0 2 0,0 0 0,-5-4 0,2 2 0,-2 3 0,5-1 0,0-4 0,-1 2 0,1 2 0,7-1 0,-3-11 0,5-3 0,2-3 0,3-10 0,4-6 0,5-12 0,9-2 0,9-11 0,5-17 0,4-6 0,3-5 0,7-3 0,2-2 0,2-2 0,5-2 0,-5-8 0,3 6 0,2-3 0,2-5 0,9 1 0,1-1 0,-6 5 0,-6 2 0,0 5 0,-7 9 0,0 5 0,0 2 0,-2 5 0,-8 8 0,1 4 0,-7 8 0,0-2 0,-10 5 0,15 2 0,-17 0 0,7 0 0,-9 0 0,10 0 0,-8 0 0,7 0 0,-7 0 0,5 0 0,-4 0 0,6 0 0,-7 0 0,5 0 0,-5 0 0,8-9 0,-10 6 0,0-6 0,0 7 0,0-5 0,0 5 0,-10-8 0,-1 8 0,-3-3 0,0-2 0,0 1 0,-6 6 0,-1 0 0,0 0 0,0 0 0,1 0 0,-1 0 0,0 0 0,0 0 0,1 0 0,-1 0 0,0 0 0,0 0 0,10 0 0,2-3 0,9-4 0,2 3 0,5-10 0,4 7 0,10-7 0,0 7 0,0-4 0,-1 2 0,1-5 0,0 7 0,0 2 0,-1-4 0,1 2 0,0 2 0,-7 1 0,0-3 0,-10 5 0,5-8 0,-18 13 0,-5 1 0,-4 3 0,-3 2 0,0-4 0,1 2 0,-1-2 0,7 4 0,0-2 0,-2-3 0,5-1 0,-3-3 0,0 9 0,2-7 0,3 7 0,18-9 0,5 0 0,5 0 0,1-2 0,1-5 0,0 5 0,0-5 0,-1 5 0,1-5 0,0 0 0,0 0 0,-1 7 0,-6-7 0,0 0 0,-9 0 0,4 7 0,-7 0 0,5 0 0,-5 0 0,8 0 0,-10 0 0,9 0 0,-7 0 0,10 2 0,-5 5 0,-5-2 0,5 9 0,-3-10 0,3 3 0,-4 5 0,4 2 0,-5-3 0,-2 3 0,0 2 0,0 3 0,0 1 0,0 1 0,0 0 0,0 0 0,0-1 0,-2-1 0,-3-3 0,-2-2 0,2 2 0,3 2 0,0 3 0,-3 0 0,-2 0 0,-2-1 0,4 3 0,-1 3 0,1 1 0,-4 1 0,2-7 0,2-1 0,-4 1 0,2 0 0,2 0 0,3-1 0,-5 1 0,0 0 0,3 0 0,-6-1 0,4 1 0,-1-2 0,-3-6 0,8 6 0,-5-5 0,3 4 0,-3 3 0,4 0 0,-4-1 0,3 1 0,-3 0 0,5-7 0,-5-1 0,4 4 0,3 1 0,-7 3 0,1 0 0,1-1 0,0 1 0,1 0 0,-3 0 0,0-1 0,5 1 0,-5 0 0,4-1 0,-6 1 0,0 0 0,7 0 0,-5-1 0,4 1 0,3 0 0,-6-7 0,-1 0 0,2 2 0,3 2 0,2-4 0,0 0 0,-3 0 0,-4-3 0,5 8 0,-5-6 0,5 6 0,2-5 0,0 0 0,0 2 0,0-5 0,0 3 0,-2 0 0,-5-3 0,4 8 0,-4-5 0,5 4 0,2 3 0,0 0 0,-2-8 0,-3 1 0,-2 2 0,0 3 0,7 2 0,0-1 0,0 1 0,0 0 0,0 0 0,-6-8 0,-1 1 0,2 2 0,3 3 0,2-5 0,0-1 0,0 4 0,0 1 0,0-4 0,0 0 0,0 2 0,-3 0 0,-1 0 0,-3-2 0,2 2 0,3-4 0,2 1 0,0 4 0,0 1 0,-2-4 0,-3 0 0,-2 2 0,3 2 0,1-4 0,3 0 0,0 2 0,0 2 0,-2-4 0,-3 0 0,-2 2 0,3 3 0,1-6 0,1 1 0,-5 2 0,5 3 0,-5 2 0,5-1 0,-1-6 0,-1 0 0,-3 2 0,0-4 0,7 2 0,-2-3 0,-5 3 0,4 4 0,-3-4 0,3-2 0,3 1 0,0-8 0,0 7 0,0-5 0,0-5 0,0-9 0,0-14 0,3-4 0,1 2 0,5-5 0,3-6 0,-5 1 0,7-4 0,-1-4 0,-1-5 0,6-5 0,-6 5 0,2-2 0,0 2 0,-3 2 0,3 2 0,-5 1 0,0-1 0,-4 8 0,7 1 0,-3 3 0,-5 5 0,1 2 0,0 2 0,2 1 0,-1-1 0,-3 0 0,1 0 0,3 1 0,0-1 0,-7 0 0,2 0 0,5 1 0,-4-3 0,4-3 0,-5-1 0,-2 1 0,0 3 0,0 2 0,0 1 0,0 6 0,2 2 0,5 3 0,-5-7 0,5 2 0,-4 3 0,-3-3 0,2-2 0,5-3 0,-5-4 0,5-2 0,-5-3 0,1 0 0,1 8 0,3-1 0,-2 0 0,-3 1 0,0-1 0,3 0 0,2 0 0,0 1 0,-5-1 0,5 0 0,-5 7 0,5 0 0,-2 1 0,2 1 0,-5-6 0,7 4 0,1-5 0,-8-1 0,7-1 0,0 0 0,-6 0 0,6 1 0,-2-1 0,0 0 0,0 7 0,-7 0 0,2 1 0,5 1 0,-5-6 0,5 4 0,-2 5 0,-1-1 0,3 1 0,0 5 0,-7-10 0,0-2 0,0 4 0,2-2 0,5-2 0,-4-2 0,4-3 0,-5 0 0,-2 0 0,0 8 0,0-1 0,0 7 0,0-7 0,0 7 0,0-7 0,0-2 0,0 5 0,0-3 0,0 0 0,0-7 0,0 7 0,0 1 0,9 8 0,-7-4 0,8 9 0,-10 0 0,-3 9 0,-4 5 0,5 4 0,-7 5 0,2 3 0,0 1 0,-2 3 0,4-4 0,-4 4 0,-3 2 0,6 0 0,-6 5 0,0-2 0,1 1 0,4-3 0,-5 1 0,3 1 0,5-3 0,-6 7 0,1-4 0,0 4 0,0 3 0,0-1 0,4-2 0,-4-2 0,-3-2 0,8-1 0,-6 5 0,3-2 0,1-2 0,-1-7 0,4 4 0,-1 0 0,-3 0 0,0-13 0,5 2 0,-3-3 0,-2 0 0,-2 5 0,4 3 0,-2 1 0,3-1 0,-1-3 0,1-2 0,-6 2 0,-1 4 0,6-1 0,-2 6 0,3-2 0,-3-5 0,4 5 0,-4 0 0,3 0 0,-3 0 0,5-2 0,-5-5 0,2 2 0,-2 3 0,5-1 0,-5-6 0,5 0 0,2 0 0,-7-1 0,0 1 0,2 0 0,3 0 0,-5-1 0,0 1 0,3 0 0,1 0 0,-4 2 0,0 2 0,0 3 0,-2-3 0,7 0 0,-7 1 0,2 1 0,0-1 0,0-10 0,5-2 0,-3 2 0,-2 2 0,0-4 0,7 0 0,0 2 0,0 3 0,0-6 0,0 1 0,0 2 0,0 3 0,-7 2 0,0-1 0,3 1 0,1 0 0,1 0 0,-2-1 0,-3 1 0,2 0 0,0-1 0,1 1 0,-3 0 0,0 0 0,7-1 0,0 1 0,0-7 0,0 0 0,-2-3 0,-3 6 0,-2-4 0,0 1 0,7 7 0,0 0 0,0-1 0,-2-6 0,-3 0 0,-2 2 0,3 3 0,2 1 0,-1 1 0,-4 0 0,5 0 0,-5-1 0,5-6 0,2 0 0,0-7 0,0 7 0,-7 0 0,0 6 0,0 1 0,7 0 0,0 0 0,0-1 0,-2 1 0,-5 0 0,5 0 0,-5-1 0,4 1 0,3-7 0,0 0 0,0-10 0,0 6 0,0-10 0,0-10 0,0-4 0,3-2 0,1 0 0,3 0 0,-2-7 0,4 2 0,-2-9 0,0 3 0,2-1 0,-4-9 0,6 3 0,1-6 0,-1-1 0,-4-1 0,5 1 0,-1-1 0,1 1 0,-5-1 0,4 3 0,-2 2 0,-4 3 0,4 8 0,-2-1 0,-2 4 0,-1 11 0,3 5 0,-4 5 0,6 4 0,-9 5 0,-7-2 0,0 9 0,2 2 0,-4-5 0,2 3 0,3 2 0,-6 3 0,3 1 0,0 1 0,-2 0 0,7 0 0,-7-1 0,2 3 0,0 5 0,0-5 0,5 5 0,-3-3 0,-2 3 0,-2-5 0,4 5 0,-2-3 0,3 3 0,-1-5 0,1 4 0,-3-1 0,2 1 0,-4-4 0,2 5 0,2-5 0,3-2 0,0-3 0,-3-2 0,-2 0 0,3 8 0,-6-4 0,3 8 0,3-5 0,2-9 0,2 0 0,-3-1 0,-4-1 0,5 6 0,-5-4 0,5 5 0,-1-5 0,-3-1 0,3-6 0,-4 7 0,5 0 0,2 7 0,-2-7 0,-3-1 0,-2 3 0,0-4 0,7 2 0,0 2 0,0-5 0,0 3 0,0 2 0,0-4 0,0 2 0,-2-3 0,-3 5 0,-2-2 0,1-7 0,6 7 0,0 2 0,0-4 0,0 2 0,0 2 0,-3-5 0,-4 3 0,5 0 0,-7 7 0,9-8 0,0 1 0,0-7 0,0 7 0,-2-7 0,-5 7 0,4-10 0,-6 15 0,9-17 0,-2 7 0,-5-9 0,5 10 0,-17-8 0,15 7 0,-10-9 0,7 7 0,-7 0 0,0 0 0,-7-7 0,1 0 0,-1 0 0,0 0 0,0 0 0,1 7 0,-1 0 0,0 0 0,0-7 0,1 0 0,6 0 0,0 0 0,-2 0 0,4 0 0,-1 0 0,-4 0 0,6 2 0,-3 2 0,-2 3 0,4 0 0,-1-7 0,-4 0 0,-1 0 0,-3 0 0,7 7 0,1 0 0,-4-2 0,6-3 0,-3-2 0,0 2 0,-6 5 0,-1-4 0,0 3 0,7-3 0,3-1 0,-1 3 0,1 2 0,4-1 0,-7-6 0,0 7 0,-7 0 0,7 0 0,1-7 0,6 0 0,-7 0 0,7 0 0,-7 0 0,10 0 0,-15 0 0,15 0 0,-10 0 0,9 0 0,-4 0 0,9 0 0,0-9 0,0-5 0,0-4 0,0-3 0,0-2 0,2-2 0,5-3 0,-2-7 0,6 5 0,-2 0 0,-4 0 0,4-4 0,0 4 0,1 0 0,-1 0 0,5-7 0,-7 3 0,0-3 0,2 2 0,-5-4 0,8 4 0,-1-1 0,1 1 0,-5-4 0,4 4 0,1-4 0,-1-2 0,-6 1 0,4 6 0,-2 4 0,0 0 0,0 7 0,-7-5 0,0 5 0,0 2 0,2 1 0,3-1 0,2 0 0,0 0 0,-7 1 0,0-1 0,0 0 0,0 0 0,0 1 0,0-1 0,0 0 0,7-7 0,0 1 0,-3-1 0,-1-2 0,-1 7 0,2-4 0,3 1 0,-2-2 0,-3 5 0,-2-4 0,0 4 0,0 2 0,0 0 0,0 1 0,0-1 0,0 0 0,3 0 0,1 1 0,3-4 0,-2-3 0,-3 4 0,0-7 0,3 0 0,2-5 0,0 3 0,-5 0 0,3-1 0,2 1 0,2 0 0,-5-3 0,3 8 0,-2 4 0,-3 2 0,1 0 0,1 0 0,3 1 0,0-1 0,-7 0 0,2 0 0,3 1 0,2-1 0,0 7 0,-7 0 0,0-2 0,0 7 0,0 0 0,0 11 0,0 5 0,-3 2 0,-1 7 0,-5-2 0,-3 2 0,7 10 0,-4 1 0,2-1 0,0-3 0,-6 4 0,3 3 0,1 3 0,0 3 0,-5 4 0,5 1 0,0 1 0,-1-1 0,-3 3 0,3 2 0,1 5 0,0 2 0,-7 2 0,4 7 0,1-2 0,4-5 0,-2 3 0,-1-9 0,1-3 0,0-3 0,0 4 0,4-4 0,-2-4 0,3 1 0,1-10 0,3 0 0,-2-3 0,-5 1 0,5-7 0,-5-8 0,5 4 0,2 1 0,0-4 0,0 0 0,0 2 0,0 2 0,-3 3 0,-1 0 0,-3 0 0,0-8 0,7 1 0,0 2 0,0-4 0,0 2 0,0-7 0,0 6 0,0-8 0,0 4 0,0-9 0,0-9 0,0-3 0,0-8 0,0-1 0,0 0 0,2 1 0,3-4 0,2-3 0,0 1 0,-5-6 0,2 0 0,3 0 0,3-5 0,-6-9 0,3-3 0,-2 3 0,4-7 0,0-2 0,0-3 0,1 3 0,-1-5 0,-5 7 0,3-2 0,-2-1 0,4 3 0,-2-4 0,-2 4 0,-3 2 0,5 3 0,0 4 0,0-2 0,2-3 0,-7 1 0,5 6 0,-2 1 0,2-1 0,-5 1 0,7 2 0,-2 2 0,0 2 0,7 3 0,-7-5 0,0 3 0,2-3 0,-7 4 0,8 1 0,-4 0 0,1 0 0,3 4 0,-6-4 0,3 2 0,-2 4 0,4-4 0,-2 0 0,0-2 0,2-5 0,-7 7 0,7 0 0,-2 3 0,0-1 0,0 0 0,-4 8 0,1-1 0,3 0 0,0 7 0,-7 1 0,0-4 0,7 6 0,0-3 0,0 0 0,-7-7 0,0 1 0,0-1 0,0 0 0,0 7 0,0 1 0,0-4 0,2-1 0,5-3 0,-5 1 0,5-1 0,-5 9 0,-2-6 0,0 4 0,0 2 0,0-1 0,0-1 0,0-7 0,0 7 0,0 0 0,0 10 0,0-5 0,0 11 0,0 5 0,0-3 0,-2 10 0,-2 2 0,-3 3 0,-3 2 0,6-1 0,-5 3 0,-3 5 0,5 2 0,-7 7 0,0-3 0,3 3 0,-7 2 0,6 5 0,-2 2 0,0 3 0,7 6 0,-6-4 0,-1 0 0,2-1 0,-6 1 0,6-5 0,1 0 0,4-7 0,-2 3 0,-1-8 0,1 3 0,0-2 0,2-5 0,5-9 0,-3-1 0,-2 1 0,0 0 0,7-1 0,0-6 0,0 0 0,0-9 0,0 2 0,0-14 0,0 2 0,0-9 0,0-2 0,0-2 0,0-3 0,0 0 0,0 1 0,3-8 0,1-2 0,3-2 0,-2-5 0,4-2 0,-2-3 0,0 1 0,2-1 0,-7-2 0,5-2 0,-2-2 0,2 2 0,-5 2 0,7 2 0,-2 1 0,0-1 0,2 8 0,-4 2 0,2 2 0,-3 4 0,1 3 0,0 3 0,2-1 0,0 9 0,-7 3 0,0 11 0,0 5 0,0-2 0,0 9 0,0 2 0,0 2 0,0 3 0,-3 0 0,-4-1 0,5 8 0,-5 2 0,2 0 0,-1 0 0,3 7 0,-4-5 0,3 3 0,-3-1 0,4 1 0,-6 9 0,2 2 0,0 2 0,1 8 0,3-6 0,-1 1 0,-3 0 0,-3 6 0,6-4 0,-3 3 0,2-1 0,1-9 0,-1 5 0,-2-3 0,3 0 0,1-8 0,3-13 0,0-4 0,0-2 0,0 0 0,0-10 0,10-11 0,1-11 0</inkml:trace>
  <inkml:trace contextRef="#ctx0" brushRef="#br0" timeOffset="22849">831 5311 9143,'-21'-21'0,"9"7"0,5 0 0,5 0 0,2-6 0,0-1 0,0 7 0,0 0 0,0-2 0,9 0 0,3 0 0,2 4 0,-1 3 0,-6-5 0,7 7 0,2 1 0,3-4 0,2 8 0,-1-5 0,1 2 0,0-1 0,2 3 0,2-4 0,3 5 0,-3 2 0,5 0 0,0 0 0,0 0 0,0 0 0,-2 0 0,-8 2 0,3 5 0,5 7 0,-5 5 0,5-1 0,-5-2 0,-2-2 0,-1 2 0,-1 9 0,-3 3 0,-2-3 0,0 5 0,4-2 0,-2 0 0,-2 2 0,-7 0 0,4 7 0,-1-3 0,-6 3 0,1-5 0,-1 3 0,3 2 0,-2 2 0,-3-5 0,-2-1 0,0-1 0,0 0 0,-7 1 0,-2 1 0,0-4 0,0 0 0,-7-5 0,2 8 0,-5-3 0,-1-5 0,-1 0 0,0 1 0,0 4 0,1 2 0,-1-4 0,-2 4 0,-3-2 0,-1-5 0,-3 0 0,5-1 0,-5 1 0,-3 0 0,6-6 0,-8 8 0,0-4 0,3-2 0,-7 0 0,7-3 0,-3-2 0,1-2 0,6-2 0,-4 4 0,-1-5 0,1-1 0,4-3 0,-4-5 0,0 2 0,0 3 0,6 0 0,-1-7 0,1 0 0,-1 0 0,4 0 0,-5 0 0,3-2 0,-3-5 0,5 3 0,-5-8 0,5 0 0,2 1 0,1-1 0,-1-4 0,0 2 0,0-2 0,1 5 0,-1-3 0,-2-2 0,-5-3 0,12-1 0,-5 1 0,3 3 0,0 2 0,-3 0 0,0-6 0,3-1 0,4 0 0,2 0 0,8-2 0,-3-2 0,2-3 0,3-2 0,2 5 0,0-5 0,0-2 0,0 4 0,0-4 0,0 0-1,0-1 1,0 8 0,0-3 0,2 5-3,5 3 1,-5-1-1,5 0 1,-4 0 1,-1 1 0,2-1 0,6 0 0,1 0 1,-4 1-1,5-1 1,-1-2-1,1-5 1,-1 5 0,5-7 0,-2 3 0,2-1 0,0 0 0,1 5 0,-4-2 0,4-3 0,1 0 0,3 8 0,-1-1 0,1 0 0,0 0 0,0 1 0,-1-1 0,1 7 0,0 0 0,0-2 0,-1-2 0,1 4 0,0 0 0,0 0 0,-1 3 0,1-5 0,0 6 0,0-1 0,-1 6 0,1-2 0,0 5 0,0 2 0,-1 0 0,1 0 0,0 0 0,0 0 0,-1 0 0,1 0 0,0 0 0,0-2 0,-1-3 0,1-2 0,0 0 0,0 7 0,-1 0 0,1 0 0,0 0 0,0 0 0,-1 0 0,1 0 0,0 0 0,-1 0 0,1 0 0,0 0 0,0 0 0,-7 0 0,-3 3 0,1 1 0,-1 3 0,-4 2 0,7-2 0,2 7 0,-7-2 0,-2 1 0,5 11 0,-1 8 0</inkml:trace>
  <inkml:trace contextRef="#ctx0" brushRef="#br0" timeOffset="31649">1536 5933 9228,'-12'2'0,"3"5"0,0 7 0,-5 5 0,3 1 0,-3 1 0,-2 2 0,-3 5 0,-9-3 0,1 10 0,-1 2 0,-2 2 0,7-7 0,-5-4 0,5-5 0,3-3 0,6-1 0,2-3 0,3-2 0,2-10 0,7-6 0,2-16 0,5-8 0,7 1 0,5-7 0,1-3 0,1-4 0,0-3 0,0 8 0,-1-1 0,3-2 0,5-2 0,-3-2 0,8-1 0,-1 3 0,0 5 0,-6-6 0,1 8 0,-4 2 0,-2 9 0,0 3 0,0 11 0,-10 0 0,-4 16 0,-14 5 0,-4 5 0,-1 1 0,-6 1 0,4 2 0,-5 5 0,-1 6 0,-1-4 0,0 0 0,0 0 0,1 5 0,-3-3 0,-3 3 0,-1 2 0,1 2 0,1-5 0,-1-1 0,-1-1 0,1 0 0,3-7 0,3 3 0,-1-5 0,2-9 0,6 0 0,3-12 0,10-2 0,7-9 0,3-14 0,3-3 0,10-1 0,-2-10 0,9 5 0,-2-3 0,-1 1 0,3 1 0,-4-4 0,1 5 0,-1 2 0,-3 3 0,-2 6 0,-1 0 0,1 0 0,-7 3 0,-3 2 0,-1 2 0,6 9 0,-16-4 0,2 11 0,-9 5 0,-4 7 0,-5 7 0,-10 4 0,-4 5 0,-2 2 0,4-4 0,-6 7 0,-3 2 0,-2 2 0,-3-5 0,1 1 0,-1-1 0,1-1 0,6 6 0,1-7 0,-1 0 0,3-4 0,2-7 0,11-5 0,5-2 0,5-12 0,9-2 0,7-5 0,2-13 0,3-7 0,4-5 0,9 2 0,3-7 0,0-1 0,2-4 0,0-8 0,7 0 0,-3 2 0,3 2 0,4 0 0,6-2 0,1-3 0,-2 3 0,-9 3 0,-5 3 0,-2 6 0,-4 6 0,-6 12 0,-6 2 0,-5 12 0,-9 2 0,-7 2 0,-2 10 0,-2-1 0,-5 1 0,-5 9 0,-7 8 0,-6 4 0,-6 4 0,-1 2 0,-1 2 0,1 1 0,-1-1 0,1 1 0,-1-1 0,1 3 0,-1 4 0,1-4 0,0 5 0,1-8 0,6-6 0,4 2 0,9-10 0,0-1 0,10-13 0,4-6 0,14-16 0,7-9 0,4-8 0,10-13 0,2 0 0,0-7 0,0 0 0,6-5 0,-1 0 0,7-2 0,6-4 0,-2-3 0,9-2 0,3-1 0,2 1 0,2-2 0,-4-1 0,-8 3 0,-8 9 0,-17 16 0,-4 9 0,-9 17 0,-12 11 0,-3 7 0,-4 9 0,-7 0 0,-4 7 0,-10 0 0,-2 12 0,-2 4 0,-5 7 0,-4-2 0,-5 4 0,-3-4 0,3-3 0,0 10 0,-2 2 0,-5 2 0,0 1 0,0-8 0,7 5 0,-3-2 0,3-5 0,5-2 0,4-5 0,2-5 0,12-11 0,2-9 0,10-11 0,13-3 0,5-12 0,5-9 0,8-6 0,3-8 0,5-4 0,-3-3 0,10-1 0,2-3 0,2-3 0,3-6 0,1 4 0,3-2 0,3-5 0,15-8 0,-4-3 0,0-1 0,-2-1 0,-5 9 0,2-1 0,-9 15 0,-9 11 0,-16 7 0,-21 28 0,-14 11 0,-4 12 0,-3 7 0,-9 11 0,-5 0 0,-4 7 0,-2 0 0,-1 5 0,1-1 0,-3 1 0,-5 0 0,-1 13 0,-8-1 0,3 1 0,-3 1 0,5-3 0,-2 3 0,0 1 0,2 3 0,2-2 0,9-11 0,3-8 0,5-4 0,4-14 0,9-9 0,9-10 0,3-13 0,11-5 0,5-9 0,7-10 0,7-1 0,4-12 0,5-5 0,3 0 0,1-9 0,8-2 0,1-5 0,6-3 0,-3 1 0,9 0 0,3-3 0,2-4 0,-26 30 0,1-2 0,0-3 0,-1 0 0,-1 3 0,-1 1 0,25-31 0,-8 23 0,-15 8 0,-6 8 0,-14 14 0,-14 18 0,-12 13 0,1 6 0,-15 2 0,3 2 0,-7 7 0,-7 11 0,-2 3 0,-2 9 0,-3 0 0,-5 0 0,-1 2 0,-8 8 0,5-1 0,2 0 0,-6 0 0,2 3 0,-3-1 0,3-1 0,4-6 0,12-15 0,4-3 0,7-5 0,1-4 0,6-9 0,5-12 0,16-9 0,2-4 0,5-15 0,7-6 0,4-5 0,10-5 0,2-8 0,2-4 0,5-1 0,5-10 0,4 1 0,4-8 0,3-4 0,5-7 0,9 5 0,-32 34 0,1 0 0,1-2 0,0 0 0,0-2 0,0 1 0,1 0 0,0 2 0,29-32 0,-10 15 0,-15 9 0,-21 25 0,-17 12 0,-8 11 0,-6 14 0,-8-2 0,0 5 0,-6 1 0,-10 10 0,-3 7 0,-7 7 0,-4 4 0,-10 10 0,5-3 0,-2 3 0,0-3 0,-8 12 0,-3-5 0,3 3 0,6-1 0,1-1 0,-6-1 0,2-2 0,5-5 0,11-4 0,12-12 0,2-7 0,5-11 0,1 0 0,13-21 0,4 0 0,21-12 0,7-15 0,2-8 0,7-4 0,0-5 0,2-2 0,5-2 0,9-17 0,5 3 0,2-3 0,4 1 0,5-8 0,-28 35 0,-1-2 0,3-2 0,0-1 0,0-3 0,1 0 0,0 4 0,0-1 0,1 0 0,0 1 0,27-28 0,-15 12 0,-10 18 0,-20 18 0,-10 12 0,-10 15 0,-10 6 0,-10 9 0,-3-1 0,-5 1 0,-4 11 0,-10 8 0,-2 8 0,-4 5 0,2 2 0,-9 8 0,-1-3 0,3-5 0,-14 12 0,5-3 0,-2 5 0,-1 3 0,5-3 0,3-7 0,4-2 0,2-5 0,5-4 0,9-12 0,2-4 0,10-7 0,-3-15 0,17-6 0,11-14 0,2-4 0,12-12 0,4-5 0,8-6 0,6-8 0,9-4 0,1-5 0,-1-2 0,3-2 0,5-7 0,6 0 0,5-1 0,4-6 0,-29 33 0,0-2 0,2 0 0,2-2 0,1-2 0,0-1 0,4-1 0,0 0 0,-3 4 0,-1 2 0,26-31 0,-13 13 0,-18 10 0,-14 25 0,-17 12 0,-6 14 0,-5 6 0,-7-4 0,3 7 0,-5 2 0,-7 3 0,-5 8 0,-2 6 0,-9 4 0,-7 6 0,-3 6 0,5-1 0,-4 7 0,-7 5 0,-3 3 0,0-1 0,3 0 0,-2 0 0,-3 7 0,-5 3 0,1-3 0,1-4 0,6-1 0,15-18 0,3-7 0,4-9 0,6-7 0,17-13 0,7-10 0,10-12 0,9-18 0,13-11 0,8-10 0,4-2 0,3-12 0,-1 8 0,1-1 0,-1-2 0,8 0 0,4-2 0,4-2 0,8-6 0,4 4 0,-35 28 0,1-1 0,3 0 0,0 0 0,2-1 0,1-1 0,-2 2 0,0 0 0,30-32 0,-13 13 0,-10 12 0,-16 9 0,-10 16 0,-10 12 0,-17 9 0,2 7 0,-11 9 0,-5 0 0,-4 7 0,-12 7 0,0 12 0,-7 2 0,-4 4 0,-7-2 0,4 9 0,0 3 0,0 2 0,-6 2 0,2 0 0,-5 1 0,-3-1 0,1 7 0,0 0 0,2-2 0,5-3 0,6-13 0,12-9 0,5-12 0,2-7 0,12-3 0,11-17 0,14-10 0,-3-9 0,10-5 0,5-2 0,6-5 0,0-4 0,10-10 0,2-1 0,2-6 0,5-1 0,4-10 0,5 0 0,0-5 0,14-4 0,-2 0 0,-30 31 0,1 0 0,3-2 0,0-1 0,1-3 0,-1 1 0,-2 2 0,-1 1 0,27-27 0,-13 14 0,-24 25 0,-12 8 0,-12 22 0,-9 5 0,-7 9 0,-4 2 0,-3 1 0,-2-1 0,-5 5 0,-6 19 0,-15 2 0,-4 6 0,0 8 0,-7 0 0,5-1 0,-3-1 0,3 1 0,-12 10 0,7 2 0,0-2 0,3-2 0,8-6 0,-4-3 0,5-8 0,9-4 0,7-12 0,11-4 0,2-5 0,5-2 0,-4-10 0,18-4 0,0-14 0,12-7 0,6-13 0,5-8 0,5-4-1,6-3 1,5-8 0,3-3 0,-1-3-1,1 1 1,9 0-1,4-10 1,5-4 0,2-7 0,-28 39 0,1 0 0,1-1 0,0 0 0,-1 0 0,1 0 0,0 1 0,0 0 0,28-32 0,-15 16 0,-15 12 0,-9 11 0,-13 16 0,-5 7 0,-14 12 0,-7 6 0,-4 8 0,-12-1 0,-7 17 0,-7 4 0,-4 7 0,-10 7 0,3 9 0,-3-2 0,3-5 0,-3 3 0,7-7 0,1 2 0,-1 4 0,-4 3 0,6 0 0,3-4 0,2-8 0,5-4 0,2-5 0,7-4 0,7-8 0,-2-4 0,23-14 0,-5-9 0,14-16 0,9-14 0,7-4 0,5-10 0,8 0 0,-1-11 0,7-3 0,6-2 0,3-2 0,6 0 0,-1-3 0,1-4 0,5 2 0,-28 30 0,-1-2 0,34-34 0,-7 6 0,-9 9 0,-17 24 0,-6 8 0,-5 10 0,-11 2 0,-6 14 0,-12 2 0,-8 15 0,-7-1 0,-7 7 0,3 0 0,-12 11 0,-4 6 0,-6 6 0,-8 0 0,7 7 0,-1-2 0,-1-5 0,4 7 0,-10 2 0,1 3 0,2-3 0,2-4 0,10-10 0,2-2 0,4-4 0,-2-5 0,12-9 0,6-1 0,8-8 0,11-5 0,2-14 0,5-7 0,5-4 0,8-6 0,3-3-1,5-8 1,4-4-1,10-5 1,-1-4-1,1-7 0,8-5 0,6-3 0,4 1 1,2 0 0,5-5 0,-5 3 0,-9 8 0,-7 10 0,-7 2 0,-4 17 0,-14 8 0,-28 19 0,-16 16 0,-7 10 0,-7 8 0,-9 6 0,-5 1 0,0 3 0,1 4 0,-6-4 0,8 4 0,2-4 0,2-2 0,-4 6 0,1-2 0,6-4 0,4-5 0,12-5 0,-5 2 0,4-6 0,6-5 0,-6-2 0,26-10 0,-2-6 0,7-10 0,8 1 0,-3-10 0,3-5-1,11-6 1,-4 0 0,8-8 0,-3-1-2,3-5 1,4 0 0,10-14 0,-1 0 0,1 0 1,1-3 0,4-6 0,1 0 0,-2 0 0,-4 11 0,-8 7 0,-6 12 0,-5 9 0,-12-3 0,-4 31 0,-11-3 0,-6 7 0,-1 8 0,-10 3 0,-9 8 0,-2 4 0,-5 1 0,-2 6 0,-3-5 0,1 5 0,-1 3 0,3-1 0,2 1 0,3-1 0,-3 1 0,0-3 0,0-2 0,5-5 0,2-2 0,5-2 0,8-7 0,4-1 0,8-8 0,-2-5 0,14-14 0,7-7 0,4-7 0,3-4 0,0-3-2,0 3 1,-1-5 0,1 0 0,2-2 0,5-5 0,-5 0 0,4 0 0,-4 5 0,-2 2 1,0 0 0,0 5 0,-3-3 0,-4 3 0,4 4 0,-6 5 0,-1 2 0,-1 9 0,-10-2 0,0 14 0,-10 5 0,-1 9 0,-3-1 0,0 1 0,0 0 0,-9-1 0,-2 1 0,-3 0 0,1 7 0,6-1 0,0-1 0,0-3 0,1-3 0,1 1 0,3 0 0,2 0 0,3-1 0,-5-1 0,4-3 0,3-2-2,2-10 1,9 3 0,5-14 0,5-4 0,9-12 1,-1-2-1,1-3 1,2-7-1,2 5 1,3 0-1,-3 0 1,-2 3 0,-4 4 0,-3-3 0,-2-1 0,0 1 0,4 10 0,-4 2 0,-7-2 0,2 5 0,-2-3 0,0 9 0,-9 5 0,-5 14 0,-7 5 0,-5 1 0,-1 1 0,-1 0 0,0 2 0,0 4 0,1-3 0,-1 5 0,0-1 0,0 0 0,3-1 0,2-4 0,2 3 0,-2 1 0,-2 8 0,-1-5 0,3 0 0,2 0 0,3 5 0,-6-6 0,4 1 0,-4 0 0,6 5 0,-1-7 0,1-1 0,-1 3 0,5-7 0,-4 5 0,2-5-2,4-2 0,3-7 1,2-1-6,0 4 1,0-8 3,0 0 1,7-7 0,0 5 1,2-2 0,-5 9 0,3 2 0,0 2 0,-7 3 0,3-3 0,4-4 0,-5 5 0,5-5 0,-5 4 0,-2 3 1,2-3-1,3-2 0,2-2 0,2-7 0,-4 7 0,2 2 1,6-5-1,-3 1 1,-1 0-1,0-1 1,5-4 0,-5 5-1,0-1 0,1 1 1,3-6 0,-3 6 0,-1 0 0,0-1 0,5-4 0,-5 4 0,0 1 0,1 0 0,6-8 0,-5 5 0,1 1 0,6-8 0,-4 5 0,-5-3 0,0 1 0,1 2 0,1 0 0,10-7 0,-7 0 0,0 0 0,-10 0 0,5 0 0,-11 0 0,-2-2 0,-3-5 0,-7 2 0,7-9 0,0 0 0,-2 3 0,4-8 0,-9 6 0,0-6 0,3-2 0,-8 1 0,6-1 0,-6 0 0,-2 0 0,8 1 0,-1-1 0,-2 0 0,-3 0 0,5 1 0,1-1 0,-1 0 0,2 0 0,-4 1 0,7-1 0,0 0 0,-1 0 0,4 8 0,6-1 0,0-2 0,0-3 0,0-1 0,0-1 0,0 0 0,0 7 0,0 0 0,0 7 0,0-6 0,0 8 0,0-4 0,0 9 0,0 9 0,0-4 0,0 8 0,0 4 0,0 1 0,0 3 0,0 0 0,-3-1 0,-1 1 0,-3 0 0,2-1 0,3 1 0,2 0 0,0 0 0,0-1 0,0 1 0,0 0 0,2-7 0,3 0 0,2 2 0,9 0 0,-5 0 0,3-4 0,0-3 0,-7 5 0,7-5 0,2 0 0,2 0 0,-4 5 0,0-5 0,2 1 0,2-1 0,3 0 0,0-4 0,0 1 0,-1-1 0,4 4 0,1-2 0,3 0 0,-3 2 0,-2-6 0,-2 6 0,-1-2 0,1 0 0,0 0 0,-3-5 0,-2 3 0,-2 1 0,0 1 0,7-7 0,0 0 0,-8 7 0,1 0 0,2-2 0,-4-3 0,2-2 0,2 0 0,-5 2 0,3 5 0,0-4 0,7 4 0,0-5 0,-1-2 0,-6 0 0,0 0 0,-7 0 0,7 0 0,-7 0 0,6 0 0,1-2 0,7-5 0,-3 2 0,-1-7 0,-6 1 0,-2-1 0,5 6 0,-5-6 0,1 0 0,-1 1 0,0 4 0,-2-4 0,7 1 0,-3-6 0,3 2 0,-2 3 0,4-3 0,-2-2 0,-7 4 0,6-2 0,3-2 0,-4 5 0,2-3 0,2-2 0,-4 4 0,-1-1 0,-2-4 0,5-1 0,-7-3 0,-2 0 0,4 8 0,-2-1 0,0 0 0,2 2 0,-7-6 0,5 4 0,-2-4 0,2-3 0,-5-2 0,7-2 0,-2-3 0,0 3 0,0 2 0,-5 2 0,3 0 0,2 0 0,0 1 0,-7-1 0,0 0 0,0 0 0,0 1 0,0-1 0,0 0 0,0 0 0,0 1 0,0-3 0,0-3 0,0-1 0,0-3 0,0 4 0,0-4 0,0-2 0,0 7 0,0-3 0,0 3 0,0-3 0,0 12 0,0-5 0,0 3 0,0 6 0,-3 1 0,-4 1 0,-4 3 0,-8 5 0,6-5 0,-6 5 0,5-7 0,-4 0 0,-3 4 0,0-7 0,1 3 0,1 0 0,3 4 0,2-2 0,-2 3 0,5 2 0,-3-1 0,-2-4 0,-3 5 0,-2-5 0,8 5 0,-1 2 0,9 0 0,-4 0 0,18-7 0,5 0 0,-2-2 0,1 4 0,4-2 0,-1-2 0,0 4 0,-2-2 0,2 3 0,-5 2 0,1-1 0,-1-1 0,1-3 0,2 0 0,6 7 0,1 0 0,0 0 0,0 0 0,-8 7 0,1 2 0,2 2 0,1-4 0,-1 5 0,-5-1 0,-2 1 0,8-1 0,-6 6 0,3-6 0,0-2 0,-7 7 0,4-2 0,-2 5 0,1-1 0,-6-2 0,3-2 0,-2 2 0,-3 3 0,0 1 0,3 1 0,2 0 0,0 0 0,-7 2 0,0 4 0,0-10 0,0 3 0,0-1 0,0-1 0,0-4 0,0 0 0,0 2 0,-2-7 0,-3 0 0,-2 1 0,-2-8 0,2 5 0,2-5 0,-9-2 0,8 0 0,-8 0 0,-2 0 0,4 0 0,1-2 0,1-5 0,1-2 0,4-7 0,-1-1 0,1-6 0,3 3 0,2-8 0,-3 3 0,-4-3 0,5 5 0,-5-5 0,5 5 0,2 2 0,0 1 0,0-1 0,0 0 0,0 7 0,0 1 0,2 8 0,5-2 0,-5 5 0,10 2 0,-5 0 0,4 2 0,10 5 0,-7-2 0,0 8 0,-3 1 0,5 5 0,-4-3 0,-3-2 0,0-3 0,-4 5 0,2-2 0,-2 2 0,4 3 0,-2 1 0,-3 1 0,-1 0 0,3-7 0,1 0 0,-2 2 0,-3 2 0,5 3 0,0 0 0,-2-1 0,-3 1 0,-2 0 0,0 0 0,0-1 0,0 1 0,0 0 0,0 0 0,0-1 0,0 1 0,0 0 0,-7-7 0,0-1 0,3 4 0,-6-6 0,3 3 0,-2-7 0,2 7 0,5-7 0,-7 6 0,0 4 0,4-6 0,-7 3 0,3 2 0,-5-4 0,5 1 0,-2 4 0,4-1 0,-7 0 0,-2-2 0,4-3 0,1 5 0,-1-4 0,1-3 0,4 5 0,-7-5 0,-2 3 0,4-5 0,-2 4 0,1 1 0,1-1 0,-4-4 0,7 5 0,-3-1 0,-4 1 0,-2 1 0,-3 6 0,0-5 0,7 2 0,1-7 0,-4 3 0,-1-6 0,-3 6 0,0-3 0,1 5 0,1-5 0,5 3 0,-4-8 0,4 6 0,-4-1 0,-3-5 0,0 8 0,1-3 0,-1 5 0,0-7 0,3 2 0,1-4 0,4 2 0,-3-3 0,4-1 0,-2-3 0,-2 0 0,4 7 0,-1-1 0,-3-1 0,4-3 0,-2-2 0,-2 0 0,-2 0 0,-3 0 0,0 0 0,7 0 0,0 0 0,-2 0 0,-2 0 0,-3 0 0,0 0 0,8 0 0,-1 0 0,-2 0 0,-3 0 0,-2 0 0,1 0 0,1-2 0,5-5 0,-4 5 0,4-7 0,-4-1 0,4 8 0,0-7 0,-2 0 0,0 4 0,0-6 0,4-1 0,3 0 0,-7-1 0,4-8 0,1 0 0,-1 0 0,8 1 0,-3-3 0,2-5 0,-4 5 0,2-5 0,2 3 0,3-3 0,2 5 0,0-4 0,0 3 0,0 4 0,0-1 0,0 0 0,0 1 0,0-1 0,0 0 0,0-2 0,0-2 0,0-3 0,0 0 0,0 8 0,0-1 0,0 0 0,2 0 0,3 1 0,2-1 0,-3 0 0,1 7 0,0 0 0,2-2 0,-3-2 0,1 4 0,-1 0 0,3-2 0,3-2 0,-6-3 0,3 0 0,7 0 0,-5 1 0,3-1 0,-5 0 0,4 0 0,-2 1 0,5-1 0,-5 3 0,1 1 0,-1 4 0,0 6 0,-4-7 0,4 0 0,2 2 0,-4 1 0,7 4 0,2-7 0,0 3 0,1-3 0,-4 0 0,3 2 0,-4-4 0,2 7 0,0-2 0,-3-6 0,5 6 0,-6-1 0,-1 1 0,0-1 0,7 5 0,-2-6 0,4 6 0,3-7 0,0 7 0,0-5 0,-1 3 0,-6-5 0,0 7 0,2 1 0,3-4 0,-6 6 0,1-8 0,2 3 0,3-5 0,2 7 0,-1 3 0,-6 1 0,0 3 0,0 0 0,7 0 0,-8 0 0,1 0 0,2 0 0,-4 0 0,2 0 0,2 0 0,-5 0 0,3 0 0,2 0 0,-4 0 0,-1 3 0,1 1 0,-1 3 0,-4 0 0,7-5 0,2 5 0,-4-4 0,-1 6 0,1-2 0,-1 0 0,-4 2 0,7-2 0,0 2 0,7 5 0,-1-7 0,-6 2 0,-2 0 0,-1 0 0,1 1 0,-5-1 0,7-2 0,2 7 0,-5-3 0,3 3 0,2 2 0,-7-4 0,1-1 0,-3 1 0,-1-1 0,11-4 0,-4 7 0,6 0 0,2 6 0,-8-8 0,-1-3 0,-1-2 0,1 0 0,-7 2 0,4-4 0,0 2 0,-4 7 0,6-5 0,-2 2 0,5-4 0,-7 7 0,0-7 0,-5 5 0,5-3 0,-2 0 0,9-2 0,-7-2 0,6 8 0,-6-6 0,7 7 0,-9-7 0,2 7 0,-3 0 0,3 6 0,-4-6 0,3 0 0,-3 2 0,-3-4 0,0 2 0,0-1 0,0 8 0,0-7 0,0 0 0,0 2 0,0 2 0,0 3 0,0 0 0,0 0 0,0-1 0,-3 1 0,-3 0 0,3 0 0,-4-1 0,5 1 0,-5 0 0,0 0 0,0-8 0,7 1 0,-7-7 0,0 7 0,-6 0 0,6 7 0,-7-8 0,5 1 0,-3 2 0,8-4 0,-6-1 0,3 1 0,0-1 0,-2 1 0,5 4 0,-3-2 0,-9 0 0,2 6 0,2-6 0,-2 0 0,1 0 0,-8 7 0,0-1 0,0-1 0,1-5 0,6 4 0,0-6 0,-2-1 0,4 5 0,1-6 0,-1-1 0,1 0 0,4 5 0,-5-5 0,3 3 0,-7-8 0,4 5 0,1 1 0,-8-6 0,6 10 0,1-9 0,1 4 0,-1-2 0,1 0 0,4 0 0,-5-5 0,1 3 0,-1 1 0,5 1 0,-4-4 0,-1 1 0,1 3 0,4 0 0,-5-5 0,1 3 0,-1 2 0,5 0 0,-7-7 0,1 7 0,-8 0 0,0 2 0,0-2 0,1-5 0,1 7 0,5 1 0,-4-8 0,4 5 0,-4 2 0,-3-2 0,0 2 0,0-4 0,1 2 0,6 0 0,0-7 0,-2 0 0,4 0 0,-2 0 0,-2 0 0,-2 0 0,-3 0 0,0 0 0,8 0 0,-1 0 0,-2 0 0,-3 0 0,-2 0 0,1 0 0,-1 0 0,0 0 0,0 0 0,1-7 0,-1-3 0,0-1 0,3 4 0,2-5 0,2 1 0,-2-1 0,4 6 0,-2-8 0,0-2 0,3-3 0,-7 3 0,4-5 0,-5-9 0,5 3 0,1-3 0,-1 2 0,2 0 0,-6 1 0,6-3 0,-8-3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0T09:56:39.184"/>
    </inkml:context>
    <inkml:brush xml:id="br0">
      <inkml:brushProperty name="width" value="0.06" units="cm"/>
      <inkml:brushProperty name="height" value="0.06" units="cm"/>
      <inkml:brushProperty name="color" value="#CC0066"/>
    </inkml:brush>
  </inkml:definitions>
  <inkml:trace contextRef="#ctx0" brushRef="#br0">154 45 9052,'0'-6'0,"-2"-1"0,-1 2 0,0 0 0,0 0 0,1 3 0,2-2 0,0 2 0,0-3 0,0 4 0,0-2 0,0 3 0,0 3 0,0 1 0,1 3 0,0 1 0,2 0 0,-1 4 0,-2-2 0,0 3 0,3 2 0,-3 1 0,2 2 0,0-1 0,0 3 0,-1 0 0,1 3 0,-2-1 0,0-1 0,0-1 0,1-1 0,1 0 0,0 0 0,0-3 0,-2-3 0,0-4 0,0-2 0,0 0 0,0-4 0,0-3 0,0-3 0,0-4 0,0 3 0,0 0 0,0-1 0,2-1 0,0 0 0,3-4 0,-1 0 0</inkml:trace>
  <inkml:trace contextRef="#ctx0" brushRef="#br0" timeOffset="729">327 302 8950,'0'6'0,"0"0"0,1-2 0,1-2 0,-1-1 0,2-1 0,-3 0 0,0 3 0,-1 1 0,-1 2 0,0 2 0,-2 2 0,-1 2 0,-1 1 0,0 5 0,0 1 0,-1 3 0,1 1 0,-1 2 0,1-1 0,0 1 0,-1 0 0,1 0 0,-1-1 0,1-4 0,-1-2 0,3-3 0,0-4 0,0-3 0,0 0 0,-2-2 0,2 0 0,-2-2 0,0-1 0,0-3 0,2-1 0,1 0 0,0-2 0,2-2 0,-3 1 0,1-4 0,-1 0 0,2-3 0,-2 2 0,-1-1 0,-1-2 0,2 0 0,0 0 0,-1-1 0,-1 0 0,-1 0 0,1 0 0,0 0 0,-1 1 0,-1-4 0,-1 0 0,1-2 0,-2 1 0,2 2 0,-2-1 0,0 0 0,0-1 0,3 5 0,-1 0 0,2 3 0,2 3 0,2 0 0,-3 4 0,4 0 0,-2 3 0,4 0 0,1 1 0,-1 0 0,2-2 0,-3 0 0,0 3 0,0-1 0,0 2 0,0-3 0,0 5 0,2-2 0,-1-1 0,2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0T09:56:47.549"/>
    </inkml:context>
    <inkml:brush xml:id="br0">
      <inkml:brushProperty name="width" value="0.06" units="cm"/>
      <inkml:brushProperty name="height" value="0.06" units="cm"/>
      <inkml:brushProperty name="color" value="#CC0066"/>
    </inkml:brush>
  </inkml:definitions>
  <inkml:trace contextRef="#ctx0" brushRef="#br0">1155 91 9075,'4'0'0,"0"0"0,-3-2 0,0-1 0,-4-1 0,-3-1 0,0-1 0,-4 0 0,-2 0 0,0-1 0,-1 1 0,-2-1 0,0 2 0,-2 0 0,3 0 0,-2 0 0,1 0 0,0 1 0,0 1 0,3 1 0,2 0 0,1 1 0,0 0 0,0 1 0,1 0 0,1 0 0,3 2 0,0 1 0,-1 0 0,0 2 0,0 1 0,1 1 0,2-1 0,-1 0 0,1 1 0,0-1 0,0 1 0,3 2 0,0 1 0,1 0 0,3 1 0,0-1 0,2 0 0,2 1 0,2 0 0,-1 0 0,1-2 0,0 1 0,-1-3 0,3 1 0,-1-1 0,-1-3 0,1 1 0,-2-3 0,1-1 0,-1 0 0,-2-1 0,1 0 0,-2-1 0,-1-1 0,1 1 0,-1-3 0,0-2 0,1-2 0,-1 1 0,1-2 0,-1 2 0,1 1 0,-2-3 0,0 1 0,-1 2 0,-1 1 0,0 1 0,-2-3 0,1 1 0,0 2 0,-2-1 0,0 3 0,0-2 0,0 3 0,0 1 0,0 3 0,0 4 0,0-1 0,0 3 0,0-1 0,0 1 0,0 0 0,0 0 0,0 3 0,1-2 0,1 2 0,-1-1 0,1 0 0,-1-1 0,-1 0 0,0 0 0,2-1 0,0-1 0,-1-1 0,0-3 0,-1 0 0,1-2 0,1 0 0,-1-1 0,3-2 0,-1-1 0,-2-2 0,3-2 0,-1-1 0,4 1 0</inkml:trace>
  <inkml:trace contextRef="#ctx0" brushRef="#br0" timeOffset="484">1270 142 9075,'-3'3'0,"0"-2"0,3 4 0,0 0 0,0 0 0,0 2 0,0 2 0,0 2 0,0 0 0,2 0 0,0 0 0,-1 1 0,1 0 0,-1 0 0,1-1 0,0 0 0,-1-3 0,-1 0 0,0-1 0,2 0 0,-1-1 0,1 1 0,-1-4 0,-1-1 0,0-4 0,0-1 0,1-4 0,0 1-1,1-1 0,1-2 0,-2-1 1,2-1-1,1 1 0,0 2 0,3-1 1,-1 0-1,0 1 1,1-1 0,-1 3 0,1 0 0,2 2 0,-1-1 0,2 2 0,1 2 0,-1 0 0,2 2 0,-3 0 0,0 3 0,0 2 0,2-1 0,-2 5 0,-2 0 0,1 0 0,-2 1 0,0 2 0,-1 0 0,-1 0 0,-2-1 0,2 2 0,-2-1 0,0 0 0,1 2 0,-1-5 0,-1 0 0,0-2 0,-1 1 0,0 0 0,0-1 0,-1-2 0,-1-2 0,1-1 0,-1-3 0,2 0 0,0 0 0</inkml:trace>
  <inkml:trace contextRef="#ctx0" brushRef="#br0" timeOffset="899">1822 469 9005,'3'0'0,"1"-2"0,-2 0 0,-1-3 0,0 1 0,-2-2 0,-3-1 0,-3 1 0,-2 0 0,-1-1 0,-3-1 0,-1-2 0,-2 1 0,0 0 0,-1 0 0,-1 1 0,2 0 0,0 2 0,-1 0 0,2 2 0,2 0 0,1 0 0,1 2 0,2 0 0,-1 1 0,2 2 0,0 1 0,3 3 0,3 0 0,-1 4 0,1 0 0,1 1 0,3 1 0,-1 2 0,4-1 0,1 2 0,2 1 0,4-2 0,-2 2 0,2-1 0,1-1 0,2 0 0,0-1 0,-1 1 0,0-3 0,-1 0 0,0-4 0,2 0 0,0 1 0,-3-3 0,-1 0 0,0-2 0,-1 0 0,2-1 0,-2-2 0,0-1 0,-2-3 0,2 0 0,-2-4 0,1-1 0</inkml:trace>
  <inkml:trace contextRef="#ctx0" brushRef="#br0" timeOffset="1164">1867 322 9003,'-4'-3'0,"0"2"0,2-1 0,1 1 0,-3 1 0,2 1 0,0 1 0,1 2 0,1 2 0,-2 3 0,0 2 0,1 2 0,0 2 0,1-1 0,0 4 0,0 1 0,0 2 0,0 0 0,0-2 0,1 0-3,1-2 0,-1 0 1,1-3-1,-2-1-2,0-1 1,0-1-1,0-5-5,0 1 7,0-1 1,0-1 0,0-1 2,0-3 0,0 2 0,0-3 0</inkml:trace>
  <inkml:trace contextRef="#ctx0" brushRef="#br0" timeOffset="1667">2476 790 8803,'0'-7'0,"-1"1"0,-1 0 0,-2-1 0,-2 1 0,-3-3 0,-2-2 0,-2-1 0,-2-1 0,-1 2 0,-4 1 0,-1-1 0,0 1 0,0 1 0,2 2 0,2 1 0,2 2 0,1 1 0,2 3 0,2 0 0,1 0 0,4 5 1,2 2-1,0 1 0,1 1 0,2 1 0,0 3 1,2 0-1,3 2 0,3-1 0,1 3 0,1-1 0,1 1 0,2-3 0,1 1 0,1-2 0,-1 0 0,0-3 0,-1-1 0,0 0 0,-1 0 0,1-3 0,-1-3 0,-1 0 0,-2-1 0,-1-2 0,-1 0 0,2 0 0,-1 0 0,1-1 0,0-3 0,-2-2 0,3-5 0,0 1 0</inkml:trace>
  <inkml:trace contextRef="#ctx0" brushRef="#br0" timeOffset="1963">2527 630 8805,'0'-5'0,"0"1"0,0-1 0,0-1 0,0 0 0,0 2 0,0 2 0,0 5 0,0 3 0,0 4 0,-2 3 0,0 0 0,1 2 0,0 2 0,0 0 0,0 0 0,-1 3 0,0 0 0,1 2 0,1-1 0,0 0 0,-2 0 0,1-2 0,-1-2 0,1 1 0,1-2 0,0-3 0,0-2 0,0-2 0,0 1 0,0-3 0,0 1 0,0-3 0,0 0 0,0-5 0,0 0 0,0-3 0,0-3 0,6 0 0,1-1 0</inkml:trace>
  <inkml:trace contextRef="#ctx0" brushRef="#br0" timeOffset="2546">2797 950 8839,'4'-2'0,"0"-1"0,1 0 0,-1 1 0,-1-3 0,0 0 0,-1 2 0,-2-2 0,0 0 0,-3 0 0,-1-2 0,-4-1 0,-4-2 0,-2 1 0,0 0 0,-1-1 0,0 1 0,0 1 0,-2 1 0,1 0 0,0 1 0,1 0 0,0 2 0,4 2 0,0 1 0,0 1 0,2 0 0,-1 0 0,2 1 0,-1 1 0,1 2 0,1 3 0,2 0 0,0 2 0,2 2 0,1-2 0,0 1 0,1 1 0,0 1 0,2 1 0,1 0 0,2 0 0,5 1 0,1 0 0,1 1 0,2-1 0,-2-3 0,4-1 0,0 0 0,0 0 0,-2-2 0,3 1 0,-1-2 0,0-1 0,0 1 0,0-1 0,0 0 0,-1-2 0,-1-1 0,-2-3 0,0 0 0,0 0 0,-2-4 0,-2-1 0,-2-4 0,0-1 0,-2-1 0,-1-4 0,-1 0 0,-1-2 0,0 2 0,-1-1 0,-1 0 0,-3 2 0,0 1 0,-2 2 0,0 1 0,-1 1 0,-2-1 0,-2 3 0,0-2 0,1 1 0,1 1 0,-3 1 0,0 1 0,0 1 0,1 3 0,1-2 0,3 3 0,1 0 0,3 0 0,0 0 0,1 3 0,2 1 0,3 2 0,2 0 0,5 3 0,1 1 0</inkml:trace>
  <inkml:trace contextRef="#ctx0" brushRef="#br0" timeOffset="3180">2970 1059 8839,'-7'0'0,"1"-2"0,0 0 0,2-3 0,1 4 0,4-2 0,1 3 0,2 0 0,2 1 0,0 1 0,1 3 0,2-2 0,2 1 0,0 1 0,0 1 0,2 0 0,-1-1 0,3-1 0,1 1 0,1 1 0,3 1 0,-1 0 0,0-1 0,0 2 0,0-3 0,-2 0 0,-2-1 0,-2 1 0,-3-3 0,-3-1 0,-6-3 0,-2-2 0,-3-2 0,-4-1 0,-2-1 0,0 0 0,0-4 0,-3 2 0,-1 0 0,-1-1 0,1 0 0,-2-1 0,-1 1 0,1 0 0,-1 3 0,-2 0 0,-1 1 0,1 0 0,0 1 0,0 2 0,0 1 0,2 0 0,1 3 0,4-2 0,2 3 0,1 1 0,2 3 0,1-1 0,2 2 0,-1 1 0,3 0 0,0 0 0,2 2 0,0 0 0,2-1 0,1 1 0,0 1 0,1 1 0,3 1 0,0 0 0,2-2 0,0 1 0,2 2 0,1 0 0,1-1 0,0-1 0,3-1 0,-1 0 0,0 0 0,2-1 0,1 1 0,0-1 0,1-1 0,1-1 0,1-1 0,1-1 0,1-1 0,-3-1 0,3 2 0,-2-2 0,0-1 0,4-1 0,-3 2 0</inkml:trace>
  <inkml:trace contextRef="#ctx0" brushRef="#br0" timeOffset="3664">3579 1277 8839,'-6'-3'0,"-1"-1"0,1-1 0,0-2 0,-1 1 0,0-1 0,-2 1 0,2-3 0,-5 1 0,-1-1 0,-1 0 0,-4 1 0,-1-2 0,-2 1 0,1 1 0,0 1 0,1 0 0,1 2 0,1 0 0,4 2 0,0 1 0,4 0 0,2 1 0,3 3 0,2 2 0,1 3 0,3 1 0,1 0 0,4 0 0,3 2 0,1 0 0,1 1 0,1-1 0,0 1 0,2 2 0,0-1 0,-1-1 0,0 1 0,0-2 0,2 3 0,0-1 0,-1 1 0,0-2 0,0 0 0,0 0 0,0 2 0,-3 0 0,0 1 0,-2-2 0,-4-1 0,1 2 0,-2-2 0,-2 0 0,1-4 0,-3 2 0,1-2 0,0 0 0,-4-3 0,-1-1 0,0 0 0,-2-1 0,-2-2 0,-1 0 0,-3 0 0,-1-2 0,-1-2 0,-2-2 0,0-2 0,-2 0 0,0 0 0,-1-2 0,1 0 0,2 0 0,-1 2 0,1-2 0,1 0 0,0 0 0,1 2 0,1-1 0,1 2 0,3 1 0,4-1 0,2-1 0,1-1 0,2 1 0,1 1 0,4 2 0,2 0 0,6 0 0,0 1 0</inkml:trace>
  <inkml:trace contextRef="#ctx0" brushRef="#br0" timeOffset="4182">3656 1322 8839,'4'7'0,"1"-3"0,-2 0 0,-1 1 0,1 1 0,0 0 0,-1 1 0,0-1 0,-1 1 0,0 2 0,-1 1 0,0 0 0,0 1 0,0 0 0,0 2 0,-1 0 0,-1-1 0,1-1 0,-1 0 0,1-1 0,-1 0 0,0 0 0,-1-4 0,0 0 0,1 1 0,1-3 0,-1 0 0,1-2 0,-2 0 0,3-4 0,0-2 0,1-3 0,1-1 0,2-1 0,2-1 0,0 2 0,2-3 0,0-1 0,3 0 0,0 0 0,1 1 0,-2 1 0,2 1 0,2 0 0,2 3 0,-1 1 0,1 1 0,0 3 0,-2-1 0,1 1 0,-1 1 0,1 3 0,-1 2 0,-3 2 0,-1 1 0,-1 3 0,-3-1 0,0 1 0,-2 0 0,1 5 0,-3-3 0,-1 0 0,0 1 0,-1 1 0,0 0 0,0 0 0,0 0 0,0-1 0,0 1 0,0 0 0,0-2 0,-2 0 0,0-4 0,1-1 0,0 1 0,-1-1 0,0 0 0,-1-4 0,1-2 0,-1-4 0,1-4 0,-1-2 0,1-3 0,2-1 0,0-1 0,0-2 0,0-3 0,0-1 0,0-4 0</inkml:trace>
  <inkml:trace contextRef="#ctx0" brushRef="#br0" timeOffset="4396">4047 1354 8877,'-2'9'0,"0"-1"0,1 0 0,0-1 0,1 0 0,0-1 0,0 1 0,0-1 0,0 0 0,1 1 0,1-1 0,-1 1 0,1-1 0,1 1 0,-1-1 0,1 0 0,-1-1 0,2-1 0,2-1 0,0 2 0,0-2 0,1-4 0,-1-1 0,4-2 0,0-2 0,2-1 0</inkml:trace>
  <inkml:trace contextRef="#ctx0" brushRef="#br0" timeOffset="4716">4426 1245 8825,'-7'4'0,"1"-1"0,0 0 0,2 1 0,1 2 0,3 3 0,-1 1 0,-1 3 0,2 2 0,-3 2 0,2 3 0,-1 1 0,1 0 0,-2 2 0,1 1 0,-3-2 0,2 3 0,-1-3 0,1 0 0,-1 0 0,0 2 0,-3-1 0,2 0 0,0-2 0,0-1 0,1-1 0,0 0 0,-1-2 0,3-1 0,-1-4 0,0-1 0,2 0 0,-2-1 0,1 1 0,0-3 0,1-4 0,-1-1 0,-1-3 0,-2-3 0,3-3 0,-1-2 0,2-5 0,-1 0 0,1-4 0,1 0 0</inkml:trace>
  <inkml:trace contextRef="#ctx0" brushRef="#br0" timeOffset="4930">4208 1560 8857,'6'-4'0,"1"2"0,-1 1 0,1 1 0,1 1 0,1 1 0,2 4 0,-1 5 0,1 1 0,-1 1 0,1 2 0,2 0 0,-1-1 0,-1 0 0,2 1 0,-1-1 0,-1-1 0,1-2 0,0-1 0,1 1 0,-1-3 0,-1 0 0,0-3 0,-2 0 0,1-1 0,-1-1 0,2 0 0,-3-2 0,0 1 0,-1 0 0,0-2 0</inkml:trace>
  <inkml:trace contextRef="#ctx0" brushRef="#br0" timeOffset="6099">218 411 8839,'7'0'0,"0"0"0,1 0 0,0 0 0,1 0 0,-2 0 0,1 0 0,0-2 0,1 1 0,-1-1 0,1 0 0,-1 0 0,1 1 0,-1-3 0,0 1 0,-1-2 0,0 1 0,-4-2 0,0 0 0,-3 0 0,-3-1 0,-2 0 0,-5-2 0,-2-1 0,-1-2 0,-4-1 0,0 0 0,-2 1 0,0 1 0,0 2 0,-1 2 0,1 1 0,0 0 0,0 0 0,0 2 0,2 2 0,2 1 0,1 1 0,2 0 0,0 1 0,1 1 0,2-1 0,2 4 0,1 2 0,-1 0 0,1 3 0,0-2 0,2 2 0,2 0 0,1 2 0,1-1 0,1 1 0,1 1 0,2 0 0,4 0 0,1-1 0,1 1 0,1 1 0,2 0 0,0-3 0,-1-1 0,1 1 0,0-2 0,1-2 0,1 1 0,-2-2 0,2 0 0,-1-2 0,-1-2 0,-1-1 0,1-1 0,0 0 0,0 0 0,-1-1 0,-1-1 0,0-2 0,0-2 0,-1-1 0,-2-1 0,-1-1 0,0-1 0,-1 1 0,0-1 0,-2 1 0,-2 1 0,0 1 0,-1 1 0,1-1 0,0 1 0,-2 1 0,0 2 0,-2 0 0,0 1 0,-2 2 0,2 0 0,-1 0 0,1 1 0,0 1 0,1 2 0,-1 2 0,1 0 0,-1 1 0,1-1 0,0 3 0,1 0 0,0 0 0,0 0 0,0 3 0,0-2 0,0 3 0,0-1 0,0 1 0,1-1 0,1 0 0,2-2 0,2-2 0,0 2 0,1-2 0,2 1 0,-2-2 0,2-2 0,0-1 0,-1-1 0,4-1 0,-2-2 0,0 0 0,1 0 0,-2 0 0,1-1 0,-1-1 0,-1-2 0,-1-3 0,-1-1 0,1-3 0,-1-1 0,0-1 0</inkml:trace>
  <inkml:trace contextRef="#ctx0" brushRef="#br0" timeOffset="6330">513 482 8839,'0'-6'0,"0"-1"0,1 3 0,0 0 0,1-1 0,0-1 0,-1-1 0,-2 2 0,-1 1 0,0 1 0,-1 6 0,0 1 0,1 1 0,1 2 0,0-1 0,-1 1 0,-1 2 0,3 1 0,0 1 0,-2-1 0,1 1 0,-1 2 0,1 0 0,1 0 0,0-1 0,0 1 0,1 0 0,1 0 0,1-2 0,4-1 0,-1 2 0,1 0 0,1-2 0,1-1 0,1 0 0,2-1 0,2 1 0,2-4 0,0 0 0,2 0 0,1-1 0,0 2 0</inkml:trace>
  <inkml:trace contextRef="#ctx0" brushRef="#br0" timeOffset="6683">956 751 8839,'2'-8'0,"0"-1"0,0 1 0,-2 1 0,0 1 0,0-1 0,-1 2 0,-1-1 0,-2 0 0,-2-1 0,-1-1 0,-1 1 0,-1-1 0,-1 0 0,-3-4 0,-2 2 0,-2-2 0,-1 2 0,2-2 0,-1 4 0,0 0 0,0 1 0,2 3 0,2 0 0,1 1 0,1 2 0,2 0 0,2 2 0,1 1 0,0 1 0,2 4 0,1 0 0,0 1 0,3 0 0,-2 2 0,1 0 0,1 0 0,0 1 0,1 2 0,1 0 0,2 2 0,2-1 0,1 1 0,1-1 0,0 1 0,4-1 0,-2 0 0,2 0 0,1-1 0,0-3 0,0-1 0,0 0 0,0-1 0,-1 0 0,1-4 0,0-2 0,0-1 0,0-1 0,-1 0 0,1-1 0,0-1 0,0-1 0,-1-4 0,-1 1 0,4-6 0,-2-2 0</inkml:trace>
  <inkml:trace contextRef="#ctx0" brushRef="#br0" timeOffset="6964">1033 559 8839,'-4'0'0,"-1"0"0,3 0 0,-2 0 0,2 0 0,-2 1 0,1 1 0,2 2 0,-2 2 0,1 2 0,0 2 0,-1 0 0,2 3 0,-1 4 0,1 2 0,1 0 0,0 3 0,1 1 0,1 0 0,2 1 0,-1-3 0,0 0 0,-1-2 0,0-2 0,1 0 0,-1-4 0,0 0 0,-1-3 0,0-4 0,-1-2 0,0-3 0,-1-1 0,-1-4 0,-1-2 0,-2-3 0,1-1 0,-3-5 0,-3-2 0</inkml:trace>
  <inkml:trace contextRef="#ctx0" brushRef="#br0" timeOffset="7163">577 251 8983,'-5'-3'0,"0"-1"0,2 0 0,1 0 0,2 3 0,0 1 0,3 4 0,4 2 0,1 2 0,1 1 0,1 1 0,0-2 0,3 2 0</inkml:trace>
  <inkml:trace contextRef="#ctx0" brushRef="#br0" timeOffset="7829">1450 899 8773,'3'6'1,"-2"-2"1,3-1-2,-2 0 0,3-2 0,-3 3 0,-1 1 0,0 1 0,-1 0 0,0 2 0,0 0 0,0 1 0,0 3 0,0-1 0,0 3 0,0-2 0,-1 1 0,0-1 0,-1-1 0,0 1 0,2-1 0,0-1 0,0-1 0,-3-2 0,1-3 0,1 1 0,-3-2 0,4-1 0,-3-4 0,2-3 0,-1 0 0,1-4 0,-1 0 0,2-1 0,2-1 0,0-2 0,1 1 0,1 1 0,-1 0 0,2 3 0,1-2 0,0 0 0,1 3 0,-1-1 0,1 2 0,1 0 0,1 2 0,2 1 0,-1 3 0,1 0 0,-1 0 0,1 1 0,1 1 0,0 2 0,-2-1 0,-1 3 0,2-2 0,0 2 0,1 0 0,-1 1 0,-1-1 0,-1 1 0,-1-1 0,-3 0 0,-2 1 0,1-1 0,0 1 0,-3-1 0,2 0 0</inkml:trace>
  <inkml:trace contextRef="#ctx0" brushRef="#br0" timeOffset="8350">1745 1155 8776,'4'0'0,"0"0"0,1 0 0,1 0 0,0 0 0,1 0 0,-1 1 0,1 1 0,1 0 0,1 2 0,1 0 0,2 0 0,2 2 0,2-2 0,0 2 0,2 0 0,1-2 0,0 1 0,-1-1 0,-1 2 0,-3-2 0,-4-2 0,-1-1 0,-1 1 0,-4-2 0,-2 0 0,-4-3 0,-4-4 0,-5 0 0,-1-3 0,-1 0 0,-2 0 0,0-2 0,-2 0 0,-1 1 0,2 2 0,-1-3 0,0 2 0,0 1 0,-1 0 0,1 3 0,-1 0 0,1 2 0,0-1 0,3 3 0,-1 0 0,1 2 0,1 0 0,2 0 0,2 0 0,0 3 0,4 0 0,-1 3 0,3 1 0,1-1 0,2 4 0,0 0 0,0 0 0,2 1 0,3 0 0,3 4 0,3 0 0,1-1 0,1 0 0,0 0 0,2 1 0,0 0 0,2-2 0,-2 0 0,0 0 0,0 0 0,1-3 0,1 0 0,-1 0 0,-1-3 0,0 0 0,2 0 0,0-1 0,-1-2 0,3 1 0,-2-2 0,1 0 0,2-1 0,-1 3 0,3-4 0,1 2 0</inkml:trace>
  <inkml:trace contextRef="#ctx0" brushRef="#br0" timeOffset="8734">2463 1470 8776,'-3'0'0,"-1"0"0,2 0 0,-2-3 0,-2-2 0,-1-3 0,-1 1 0,-1-2 0,-2-1 0,-3 0 0,1-3 0,-4-1 0,-2-1 0,-1 0 0,-1 2 0,-2 1 0,0 1 0,0 3 0,4 1 0,-1 2 0,2 2 0,3 0 0,1 1 0,3 4 0,3 1 0,3 0 0,0 2 0,3 3 0,0 1 0,2 1 0,0-1 0,0 1 0,2 2 0,0 0 0,3 0 0,0-1 0,2 0 0,2 1 0,2 0 0,0 1 0,1-1 0,1-2 0,0 2 0,0-3 0,2 1 0,2 1 0,2-1 0,0 0 0,0 0 0,0-3 0,4 1 0,0 0 0,2 1 0,1-1 0,-1-1 0,1-1 0,0 0 0,2 4 0,1 0 0</inkml:trace>
  <inkml:trace contextRef="#ctx0" brushRef="#br0" timeOffset="9297">2765 1656 8776,'-3'-7'0,"-2"1"0,0-3 0,-2-2 0,-2-2 0,-2-2 0,-3 0 0,-2-3 0,-2 1 0,-2 2 0,-1 0 0,2 3 0,0 2 0,0 3 0,2 1 0,3 4 0,3 1 0,2 0 0,3 2 0,1 1 0,2 2 0,1 2 0,1 0 0,-1 1 0,1 0 0,1 2 0,0 0 0,0 4 0,1 0 0,1 0 0,1 2 0,4 1 0,-1-1 0,1 1 0,2 1 0,2-2 0,1 0 0,1 1 0,-1-3 0,1 2 0,0-2 0,0-2 0,1-2 0,0-3 0,-2 1 0,0-1 0,0-2 0,0-2 0,-1-1 0,-3-1 0,0-1 0,-1-1 0,0-2 0,2-2 0,-3-3 0,-2 0 0,0-1 0,-1-1 0,1 1 0,0 0 0,-2 0 0,-1 3 0,-1-1 0,0 2 0,0 0 0,0 1 0,0 1 0,0 3 0,-1-2 0,-1 6 0,1 0 0,-1 4 0,1-1 0,1 0 0,0 3 0,0 0 0,0 1 0,0 2 0,0 0 0,1 1 0,1 2 0,3-1 0,0 1 0,2-2 0,0 0 0,1 0 0,2 1 0,1 0 0,0-3 0,0-1 0,1-1 0,2-4 0,0 0 0,1-3 0,0-1 0,-2-1 0,2-1 0,0-1 0,0-5 0,0-3 0,2-3 0</inkml:trace>
  <inkml:trace contextRef="#ctx0" brushRef="#br0" timeOffset="9584">3053 1681 8776,'-3'-3'0,"3"-3"0,-2 2 0,1-2 0,-2 0 0,-1-1 0,1 1 0,-3 2 0,2 2 0,-2 2 0,2 0 0,0 0 0,1 2 0,-1 3 0,2 2 0,-2 3 0,2 2 0,0 1 0,1 5 0,1-1 0,0 1 0,0 1 0,1 1 0,1-1 0,0 1 0,2 1 0,0 1 0,3 2 0,-1-4 0,1-2 0,-1 0 0,1-2 0,1-1 0,0-2 0,2-1 0,-2-6 0,1 1 0,1-1 0,0-2 0,1-2 0,0-2 0,0 0 0,1 0 0,2-2 0,1-3 0,2-3 0,4-2 0,2-3 0</inkml:trace>
  <inkml:trace contextRef="#ctx0" brushRef="#br0" timeOffset="9881">3329 1739 8776,'0'-6'0,"0"-1"0,0 3 0,-1 0 0,-1 2 0,1-1 0,-4 4 0,3 2 0,0 3 0,-1 2 0,2 3 0,-3 0 0,2 2 0,0 1 0,-1 1 0,1 2 0,1 1 0,0 0 0,1 2 0,0 2 0,1 0 0,1 1 0,-1 2 0,3-2 0,-1 0 0,1-2 0,0-1 0,2-1 0,-1 0 0,-1-2 0,0-4 0,0-5 0,-1-1 0,0 0 0,-2-4 0,3 0 0,1-1 0,1 1 0,1-1 0,2-2 0,1 0 0,3 0 0,2-3 0,2-1 0</inkml:trace>
  <inkml:trace contextRef="#ctx0" brushRef="#br0" timeOffset="10250">3778 1835 8801,'0'-6'0,"0"0"0,0-1 0,0 1 0,0 2 0,0 2 0,0 4 0,0 3 0,0 3 0,0 1 0,0 3 0,0 1 0,0 1 0,-2 1 0,0 1 0,0 0 0,2-1 0,-3 3 0,1-3 0,-1-1 0,0-1 0,0 0 0,2-1 0,-2 0 0,-1-2 0,1-2 0,-2 1 0,1-2 0,1-1 0,-1 1 0,2 1 0,0 2 0,2-1 0,0 2 0,0 2 0,0 0 0</inkml:trace>
  <inkml:trace contextRef="#ctx0" brushRef="#br0" timeOffset="10547">3682 2374 8801,'4'2'0,"0"0"0,-2 1 0,2-3 0,-1 2 0,0 1 0,-2 2 0,1 0 0,0-3 0,-2 2 0,0-3 0,0 2 0,-2-3 0,1 0 0,-2-3 0,0-1 0,2 1 0,-1-2 0,2 0 0,-3 0 0,-1-2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0T09:57:09.180"/>
    </inkml:context>
    <inkml:brush xml:id="br0">
      <inkml:brushProperty name="width" value="0.06" units="cm"/>
      <inkml:brushProperty name="height" value="0.06" units="cm"/>
      <inkml:brushProperty name="color" value="#CC0066"/>
    </inkml:brush>
  </inkml:definitions>
  <inkml:trace contextRef="#ctx0" brushRef="#br0">7 1443 9297,'-4'0'0,"2"0"0,2-3 0,2 0 0,3-4 0,0 0 0,2-1 0,2 0 0,2-3 0,3-1 0,1-2 0,5-2 0,0-2 0,2-1 0,2-1 0,1 0 0,0 0 0,-1 1 0,0 0 0,-3 0 0,3-1 0,-1 2 0,0 1 0,1-2 0,-2 3 0,0-1 0,1 0 0,-1 0 0,-2 0 0,-4 2 0,-2 2 0,-2 2 0,0 1 0,-3 1 0,-2 1 0,1 1 0,-4 0 0,-1 1 0,0 2 0,-3 1 0,-1 4 0,-1 1 0,-1-1 0,-4 2 0</inkml:trace>
  <inkml:trace contextRef="#ctx0" brushRef="#br0" timeOffset="565">385 892 9377,'0'3'0,"0"0"0,0-4 0,1 0 0,1-1 0,0-1 0,2 2 0,1-2 0,1-1 0,2 2 0,1-2 0,1 1 0,2-1 0,2 0 0,2-2 0,0-1 0,2 1 0,1-1 0,2 1 0,0 0 0,0-1 0,1 1 0,-1-1 0,-2 2 0,-1 0 0,-2 0 0,2 2 0,-2 1 0,0-1 0,1-2 0,-2 3 0,-1 1 0,-3 0 0,0-1 0,-2 0 0,-1 1 0,-1 0 0,-3 1 0,0 1 0,-1 1 0,-1-1 0,-2 3 0,0 1 0,0 1 0,0 0 0,-1 2 0,-1 0 0,-2 0 0,-2 3 0,-1 0 0,-2 1 0,0 1 0,-2 1 0,0 0 0,0 1 0,1 0 0,-1 0 0,-1 0 0,0-1 0,2-1 0,2 0 0,0 0 0,-1 0 0,4-2 0,-1-1 0,0-1 0,3-3 0,1-1 0,2-5 0,0 1 0,2-2 0,0-4 0,2 0 0,1 0 0,4-5 0,1 0 0</inkml:trace>
  <inkml:trace contextRef="#ctx0" brushRef="#br0" timeOffset="1616">1232 321 9691,'-6'6'-43,"-1"-2"0,1-2 0,-1-1 0,1-1 24,0 0 1,-1-2 0,1-1 0,1 0 17,1 0 0,3 0 1,-1 1-1,0-2 1,0 1 0,1-3 0,-1 2 0,2-2 0,0 0 0,2-1 0,3 1 0,0 0 0,2-2 0,0 1 0,1-3 0,3 0 0,1 2 0,1 0 0,1 0 0,1 0 0,1 0 0,3 1 0,0 1 0,1 2 0,2 0 0,1 0 0,-1 2 0,0 1 0,-2 1 0,-1 0 0,0 0 0,0 0 0,-2 3 0,-2 2 0,-2 2 0,-3 1 0,0 3 0,-5-2 0,0 1 0,-3-1 0,-2 2 0,0 0 0,0 1 0,-2 1 0,-5 0 0,-4 0 0,-1-1 0,-3 1 0,-2 2 0,-2 1 0,0 0 0,0-1 0,-3 0 0,1-2 0,-1 1 0,0 1 0,2-3 0,-2 2 0,1-3 0,0 1 0,-2-2 0,3 0 0,1-1 0,0-1 0,4 1 0,0 0 0,2-2 0,3 1 0,0-4 0,4 0 0,2 0 0,2 0 0,4-2 0,0-1 0,2-1 0,1 0 0,1 0 0,0 0 0,1 0 0,2 0 0,1 0 0,3 0 0,0 0 0,2 0 0,1 0 0,4 0 0,-1-1 0,0-1 0,1 1 0,2-3 0,0 0 0,1 1 0,2 1 0,-1 0 0,0-1 0,-1 1 0,-1-1 0,-3 2 0,-2-1-2,-2 0 1,-4 2 0,-1 0-12,0 0 13,-5 0 0,-5 0 0,-3 0 0</inkml:trace>
  <inkml:trace contextRef="#ctx0" brushRef="#br0" timeOffset="2365">2015 218 9519,'0'-6'0,"0"-1"0,0 1 0,0 2 0,0-1 0,-1 1 0,-1 1 0,1-1 0,-1 2 0,1 2 0,1 0 0,0 3 0,0 4 0,0 1 0,0 0 0,0 2 0,0 0 0,0 0 0,0 1 0,0 2 0,0 0 0,0 2 0,0-1 0,0 1 0,0 0 0,0 0 0,0 2 0,0-1 0,-1 0 0,-1-1 0,1 3 0,-3-3 0,2-1 0,0-1 0,-1-1 0,1-1 0,1-2 0,0-2 0,1-1 0,0 1 0,1-4 0,1-1 0,2-1-4,2-1 1,2 0 0,2-1 3,2-1 0,3-1 0,4-4 0</inkml:trace>
  <inkml:trace contextRef="#ctx0" brushRef="#br0" timeOffset="2834">2348 391 9433,'2'-4'0,"0"0"0,1 0 0,-1-3 0,0 1 0,0 1 0,-2 1 0,-3 2 0,-1-2 0,-3 2 0,-1 0 0,0 1 0,-3 1 0,-2 0 0,-1 0 0,-2 0 0,1 0 0,-1 1 0,-1 1 0,-1 0 0,3 2 0,-1 1 0,0 1 0,3-1 0,3 0 0,1 0 0,1 0 0,1 3 0,2 0 0,0 1 0,3 0 0,1-2 0,2 2 0,1-2 0,3-1 0,3 3 0,3-1 0,1 0 0,1-1 0,0 0 0,2-2 0,-1 0 0,1 0 0,0-3 0,1 1 0,0 0 0,-1-1 0,3-2 0,-1 0 0,0 0 0,0 0 0,-3-2 0,0-1 0,-2 0 0,-1-2 0,-3-1 0,0 0 0,-2-2 0,-2 0 0,-3 1 0,1-2 0,-1 0 0,-1 0 0,-2 0 0,-1 1 0,-1 0 0,-3 0 0,0 1 0,-3 0 0,0 0 0,0 0 0,-1-1 0,-1 4 0,0-1 0,2 1 0,0 0 0,-2 3 0,2-1 0,-2 0 0,3 1 0,0 1 0,2 0 0,4 0 0,-3 3 0,3 1 0</inkml:trace>
  <inkml:trace contextRef="#ctx0" brushRef="#br0" timeOffset="3181">2566 186 9433,'0'-9'0,"0"2"0,0-2 0,0 2 0,0 3 0,0-1 0,0 4 0,0-1 0,0 4 0,0 2 0,0 3 0,0 1 0,1 1 0,1 1 0,-1 1 0,3 1 0,0 2 0,-1 1 0,1-1 0,1 3 0,-1-1 0,1 0 0,-1 1 0,-1 1 0,0-1 0,-2 0 0,2 1 0,-1-1 0,0-2 0,-1-1 0,-1-1 0,0-1 0,0-2 0,0-1 0,0-2 0,-1-4 0,-1-3 0,1-3 0,-8-3 0,2-1 0</inkml:trace>
  <inkml:trace contextRef="#ctx0" brushRef="#br0" timeOffset="3381">2489 340 9433,'0'-6'0,"0"1"0,1 2 0,1 0 0,2 2 0,2-1 0,1 1 0,2-1-1,1 0 0,3 1 0,-1 1 1,1 0-3,0 0 0,1 0 0,0 0 0,2 0 2,0 0 0,0 3 0,2-1 0,-1-1 1,-2 0 0,6-1 0,-1 0 0</inkml:trace>
  <inkml:trace contextRef="#ctx0" brushRef="#br0" timeOffset="3884">3163 302 9414,'4'0'0,"0"0"0,1 0 0,-3 0-8,-2 0 0,-5-3 1,-6 1-1,-1 1-1,-1 0 0,-2 1 0,-1 0 0,0 0 6,-2 0 0,2 0 0,-1 0 1,-1 0 1,-1 0 1,2 1 0,1 0 0,0 2 0,2 1 0,0-2 0,2 1 0,2 1 0,1 0 0,4-2 0,2 2 0,0 1 0,1-1 0,4 0 0,1 0 0,3 0 0,-1 1 0,4 0 0,0 0 0,2-1 0,3 2 0,1-2 0,0 1 0,1-1 0,-2 2 0,3-2 0,-1 1 0,0-1 0,-1 2 0,2-2 0,-1 1 0,1 0 0,-3 0 0,0 0 0,-2 0 0,-1-1 0,-3 2 0,0-3 0,-1 1 0,-3 1 0,-2 0 0,-4 0 0,-2 0 0,-2-2 0,0 0 0,-4 0 0,0-2 0,-3 1 0,-2 0 0,1-1 0,-4-1 0,1 0 0,1 0 0,-2 0 0,2 0 0,1 0 0,-1 0 0,-1 0 0,2 0 0,1-1 0,3-1 0,0 0 0,2-1 0,1 0 0,4 0 0,3 2 0,2-2 0,3 2 0,5-2 0,2 1 0,4 0 0,4-1 0,1 2 0,7-4 0,0 1 0</inkml:trace>
  <inkml:trace contextRef="#ctx0" brushRef="#br0" timeOffset="4284">3759 346 9335,'10'0'0,"2"0"0,-4-2 0,0-3 0,-2 2 0,-1-1 0,-3 0 0,-4-1 0,-3 1 0,0 2 0,-2-1 0,-2 1 0,-2 0-1,-1 1 1,-3-2-1,-2 1 1,0 0-1,0 2 1,2-1 0,-2-1 0,0 0 0,0 1 0,-1 0 0,1 1 0,0 1 0,0 1 0,3-1 0,-1 3 0,2 0 0,3-1 0,0 1 0,4 1 0,0-1 0,2 1 0,1 1 0,3 0 0,0 0 0,0 1 0,3-1 0,1 1 0,3-1 0,1 1 0,1-1 0,4 0 0,-1 1 0,1-1 0,1 0 0,-1-1 0,1-2 0,1 0 0,-1 2 0,2-3 0,0-1 0,-2 0 0,1-1 0,-1-1 0,2 0 0,0-1 0,-2-3 0,1 2 0,-1 0 0,-2-2 0,1 1 0,-1 0 0,0-1 0,-1-1 0,-4 2 0,3 0 0,-1-1 0,1-4 0,3-1 0</inkml:trace>
  <inkml:trace contextRef="#ctx0" brushRef="#br0" timeOffset="4717">4208 135 9332,'-6'-13'0,"-1"0"0,1 0 0,0 1 0,-1 1 0,0 1 0,-2 1 0,2 0 0,-4 3 0,0 0 0,-2 2 0,3-1 0,-1 2 0,0 0 0,1 0 0,-2-1 0,2 2 0,0 0 0,-1-1 0,1 2 0,-1-1 0,1 1 0,0 1 0,2 0 0,1 1 0,1 1 0,0 2 0,-1 2 0,1 0 0,0 1 0,2 2 0,-1 1 0,2 3 0,-1 0 0,-1-1 0,2 4 0,1 1 0,-1 2 0,1 0 0,0 2 0,2 2 0,0-1 0,0 3 0,0 0 0,0 0 0,0 1 0,0-1 0,2 1 0,1-1 0,0-1 0,0-3 0,1 1 0,-2-1 0,0-1 0,-2-2 0,3 0 0,-1-3 0,-1-1 0,0 0 0,1-4 0,0-2 0,0-1 0,-2 0 0,0-3 0,0 0 0,0-3 0,0-1 0,0-3 0,0-3-4,0-1 1,0 1 3,0 0 0,0-1 0,0 1 0</inkml:trace>
  <inkml:trace contextRef="#ctx0" brushRef="#br0" timeOffset="4931">3920 468 9310,'0'-6'0,"0"2"0,0-1 0,0 4 0,2-2 0,1 1 0,3 0 0,0 0 0,4 2 0,2 0 0,0 0 0,3 0 0,0 0 0,0 0 0,0 0 0,1 0 0,2 0 0,-2 0 0,0 0 0,1 0 0,-2 0 0,0 0 0,-2 0 0,0 0 0,0 0 0,-1 0 0,1 0 0,0 0 0,0 0 0,0 0 0,0 0 0,-1 0 0</inkml:trace>
  <inkml:trace contextRef="#ctx0" brushRef="#br0" timeOffset="5918">1245 956 9218,'3'-1'0,"0"0"0,0-1 0,-2-3 0,-1 4 0,-5-1 0,-2 2 0,-2 2 0,-2-1 0,1 4 0,-1 0 0,0 0 0,1 2 0,-3-1 0,0 0 0,0 1 0,0-1 0,1 1 0,1 1 0,0 1 0,3 2 0,0-2 0,1 0 0,3 0 0,1 2 0,3-2 0,1 1 0,1-1 0,2 1 0,5-1 0,2-1 0,1-1 0,3-3 0,2 0 0,0-1 0,0-2 0,2 0 0,3-1 0,-2-1 0,0-1 0,2-2 0,-1-2 0,0 0 0,-1-1 0,-4 3 0,-2 0 0,-2-1 0,-1-1 0,-4 0 0,0-1 0,-2 1 0,-2-1 0,-1 3 0,-2 0 0,0-1 0,-3 2 0,-1 0 0,0 3 0,0 0 0,2 1 0,0 1 0,1 2 0,2 2 0,1 0 0,3 1 0,2-1 0,3 1 0,0-1 0,1 0 0,2-1 0,2-1 0,2 0 0,1 0 0,2 1 0,2-3 0,1-1 0,2 0 0,0-1 0,-1 0 0,0-1 0,0-1 0,-5 1 0,-1-3 0,-5 1 0,-2-1 0,-3 2 0,-3-2 0,-3-1 0,-2-1 0,0 0 0,-2-1 0,-3 1 0,0-1 0,-5 0 0,0-1 0,-2 0 0,-1 0 0,-1-1 0,0 0 0,-2 1 0,0 1 0,2 3 0,-1 0 0,0 1 0,0-1 0,5 3 0,-2-1 0,2 1 0,6 4 0,0 1 0,5 2 0,3 0 0</inkml:trace>
  <inkml:trace contextRef="#ctx0" brushRef="#br0" timeOffset="6418">2130 1007 9218,'6'-6'0,"-2"-1"0,-2 1 0,-4 0 0,-2 1 0,-3 2 0,-1 0 0,0-1 0,-3 1 0,-2 2 0,-2 0 0,-2 1 0,0 0 0,0 0 0,0 0 0,0 0 0,-2 1 0,-1 1 0,1 2 0,1 2 0,1 0 0,2-1 0,1-1 0,1 0 0,1 3 0,2-1 0,4 1 0,1 0 0,4 1 0,-1 0 0,0 0 0,4 0 0,1 0 0,2 0 0,3 0 0,2 1 0,1 0 0,1-1 0,1 2 0,0-4 0,0 1 0,2-2 0,-1 0 0,4 0 0,-3 0 0,2-1 0,0-1 0,1-1 0,-1-2 0,2 0 0,-2-1 0,-1 0 0,-1-2 0,-2-2 0,0-2 0,-4 1 0,-2-3 0,-2 2 0,-2 1 0,1-3 0,-2 0 0,-1 0 0,0-1 0,-2 1 0,-1 1 0,-2-1 0,-2-1 0,-2 2 0,-2 0 0,1 3 0,0 0 0,-2 2 0,0-2 0,-1 1 0,-1 1 0,0 1 0,0 2 0,0 0 0,1-3 0,-1 3 0,1-2 0,1 1 0,2 1 0,5 3 0,-2 0 0,3 4 0</inkml:trace>
  <inkml:trace contextRef="#ctx0" brushRef="#br0" timeOffset="6784">2278 975 9218,'6'0'0,"0"1"0,1 1 0,-1 2 0,0 0 0,-1 0 0,-1 1 0,1 1 0,-1 2 0,-1 2 0,1 0 0,-1 1 0,-1-1 0,0 1 0,-1-1 0,-1 0 0,0 0 0,0-2 0,0 1 0,-3-1 0,1-4 0,-1-3 0,0-2 0,0-1 0,2-3 0,-1-1 0,0-2 0,1-1 0,1 1 0,0-1 0,0-1 0,0 2 0,0-1 0,1 0 0,1 1 0,0-1 0,4 3 0,1-1 0,0 1 0,3-1 0,1 1 0,2-1 0,2 1 0,-1 2 0,3 0 0,-1 1 0,0 2 0,-1 0 0,2-1 0,-2 0 0,0 1 0,-2 0 0,0 4 0,0 0 0</inkml:trace>
  <inkml:trace contextRef="#ctx0" brushRef="#br0" timeOffset="7167">2855 1052 9218,'3'-3'0,"3"2"0,-2-1 0,-1-1 0,0 1 0,-4-1 0,-1 0 0,-2-1 0,-5 1 0,-1-1 0,-2-1 0,-3 2 0,0-2 0,0 1 0,-1 1 0,2-3 0,-3 2 0,0 1 0,0 1 0,-1 0 0,3 1 0,-2-1 0,-1 0 0,3 2 0,1 2 0,1 0 0,3 2 0,1 0 0,0 3 0,1-1 0,2 1 0,4 0 0,0 1 0,1 1 0,1 1 0,3-2 0,2 3 0,2 0 0,2 2 0,2-3 0,0 0 0,1 0 0,1 0 0,2-2 0,0 0 0,0-2 0,1-2 0,-2-1 0,2 2 0,1-3 0,-1-2 0,1 0 0,2 0 0,-2 0 0,1-2 0,-4-3 0,1-2 0,-2-3 0,0 0 0,-1 0 0,-2-1 0,-3 0 0,-2 0 0,0-4 0,1-2 0</inkml:trace>
  <inkml:trace contextRef="#ctx0" brushRef="#br0" timeOffset="7414">2887 892 9218,'-6'-1'0,"-1"-1"0,3 0 0,0-2 0,-1 0 0,2 0 0,0 2 0,3 4 0,0 3 0,0 3 0,2 2 0,1 3 0,0 0 0,0 2 0,2 1 0,-1 3 0,2-1 0,0 2 0,0 1 0,-1-2 0,-1 0 0,1 1 0,1-4 0,-1-1 0,0-2 0,0-3 0,-4 0 0,2-5 0,-1 0 0,0 0 0,0-4 0,-2 1 0,0-4 0,0-2 0,0-2 0</inkml:trace>
  <inkml:trace contextRef="#ctx0" brushRef="#br0" timeOffset="7981">3644 1065 9155,'3'-4'0,"0"0"0,0 1 0,-2-1 0,4 2 0,-4-3 0,1 1 0,-4-1 0,-2 0 0,-2 0 0,-3 3 0,-2-2 0,-2 0 0,-2 0 0,-1-2 0,-3 3 0,-1-2 0,-2 1 0,1 3 0,-3-2 0,-1 1 0,1 0 0,3-1 0,2 4 0,2 1 0,2 3 0,4 0 0,0 2 0,4 0 0,3 1 0,1 0 0,3 2 0,1 0 0,1 0 0,2-1 0,2 1 0,1 2 0,2 0 0,1-2 0,2-1 0,1 0 0,0-1 0,1 1 0,0-3 0,1 0 0,-1-2 0,2 1 0,-1-3 0,0 0 0,0-2 0,-1 0 0,1 0 0,-1 0 0,1 0 0,-1-2 0,1-3 0,-1-1 0,1-3 0,-2 2 0,2-4 0,-1 0 0,-1-2 0</inkml:trace>
  <inkml:trace contextRef="#ctx0" brushRef="#br0" timeOffset="8300">3676 885 9175,'-7'0'0,"1"0"0,0 0 0,2 0 0,2-3 0,1 2 0,1-3 0,0 2 0,0 4 0,1 5 0,1 0 0,-1 2 0,2 1 0,-1 2 0,0 1 0,3 2 0,-1 0 0,1 2 0,-1 2 0,2 0 0,-2 0 0,2 0 0,1 1 0,-3-3 0,0-1 0,0 0 0,0-2 0,1-3 0,-2-3 0,0-1 0,-1 0 0,1-4 0,-3 0 0,0-6 0,0 0 0,2-4 0,1 2 0,0 1 0,1-5 0,3 2 0</inkml:trace>
  <inkml:trace contextRef="#ctx0" brushRef="#br0" timeOffset="8881">4106 1052 9175,'6'-6'0,"0"-1"0,-2 1 0,-2-1 0,-4 4 0,-2 0 0,-3 1 0,-1 0 0,-1-3 0,-3 3 0,1-2 0,-3-1 0,1 1 0,-2 0 0,-1 0 0,-1 0 0,-2-1 0,1 1 0,0 0 0,1 0 0,0 2 0,0 0 0,2 1 0,2 1 0,0 0 0,1 1 0,1 1 0,3 2 0,1 2 0,1 0 0,2 1 0,1-1 0,1 3 0,-1 0 0,2 1 0,0 2 0,2 0 0,1 0 0,2 1 0,2 0 0,3 0 0,0-1 0,1-1 0,1 0 0,1-1 0,-1 1 0,0-3 0,0-1 0,2-1 0,1-1 0,1-1 0,0-1 0,0-1 0,0-2 0,0-1 0,1-1 0,-3-2 0,2-2 0,-1-1 0,-1-2 0,-3 1 0,0-2 0,0 0 0,-3 0 0,0 3 0,-2-3 0,-1 2 0,1-1 0,-2 1 0,-1 1 0,0 1 0,0-1 0,-2 1 0,3 0 0,-3-1 0,0 2 0,-3 0 0,3 2 0,-3 4 0,3 1 0,0 3 0,0 2 0,0 2 0,0 0 0,0-1 0,1 1 0,1 1 0,-1-1 0,3 1 0,-1 0 0,1 0 0,-2-2 0,2 2 0,1 0 0,-2-3 0,2 0 0,-2 0 0,0-1 0,-1-1 0,1-2 0,0 0 0,-3-2 0,2-3 0,2-1 0,0-4 0</inkml:trace>
  <inkml:trace contextRef="#ctx0" brushRef="#br0" timeOffset="9217">4337 828 9468,'0'-7'-9,"0"1"1,0 1 3,0 1 0,0 3 5,2 1 0,-1 3 0,1 4 0,0 2 0,0 2 0,-1 1 0,1 3 0,0 3 0,1 0 0,-1 1 0,0 1 0,0-1 0,-1 0 0,2 3 0,-1 1 0,1 0-1,-1 1 1,-1-4 0,2 0 0,-1-3-8,0-1 1,1 0 0,-1-2-7,0-2 0,2-4 2,-2 1 1,0-6 6,-2-3 1,0-2-1,0-5 1,-3 0-2,-1-2 0,-2 2 6,0-4 0,-3 0 0,-1-2 0</inkml:trace>
  <inkml:trace contextRef="#ctx0" brushRef="#br0" timeOffset="9413">4221 1001 9292,'-2'-7'0,"0"1"0,0-1 0,5 2 0,1 0 0,4 3 0,1 2 0,1 0 0,1 0 0,1 0 0,1 0 0,1 0 0,1 0 0,0 0 0,3 2 0,-1 0 0,1-1 0,0 2 0,0 0 0,-1 0 0,1 0 0,0 0 0,-1-2 0,0 2 0,1 0 0,1 2 0,0 1 0</inkml:trace>
  <inkml:trace contextRef="#ctx0" brushRef="#br0" timeOffset="9998">4927 1071 9292,'6'0'0,"0"0"0,1 0 0,-1 0 0,-3-3 0,-3-1 0,-3-2 0,-5 0 0,-2 0 0,0-1 0,-1 1 0,-1-1 0,-2 1 0,0 0 0,-1 2 0,0-2 0,2 3 0,1-2 0,-1 1 0,-1 3 0,-1-1 0,2 0 0,-2 0 0,3 1 0,1-1 0,-1 1 0,0 1 0,-2 1 0,5 1 0,0 0 0,-1 2 0,2 1 0,2 3 0,2 0 0,2 0 0,-1 2 0,1 1 0,1 2 0,2 2 0,3-2 0,3 2 0,1-1 0,1-1 0,2-1 0,0 1 0,1-2 0,1 0 0,2-4 0,-1 2 0,1-2 0,1 0 0,-2-3 0,1-1 0,1 0 0,1-1 0,1-2 0,0 0 0,-2 0 0,0-2 0,2-2 0,-2-3 0,0-1 0,-1-1 0,-2 0 0,-1 1 0,-3 0 0,-2 0 0,1 1 0,-5 0 0,1 1 0,-2 0 0,-1-1 0,-1 1 0,0-1 0,0 1 0,0 2 0,-1 0 0,-1 1 0,1-2 0,-2 5 0,1-3 0,1 3 0,-2 3 0,3 1 0,0 2 0,0 0 0,0 1 0,0 1 0,0 0 0,0 3 0,0-2 0,0 1 0,0-1 0,2 2 0,1-1 0,0 1 0,0 0 0,1-3 0,-1 2 0,0-1 0,2-1 0,-1-1 0,0-2 0,-2-1 0,3-3 0,0 2 0,3-8 0,2-3 0</inkml:trace>
  <inkml:trace contextRef="#ctx0" brushRef="#br0" timeOffset="10363">5318 584 9685,'0'6'-182,"2"1"169,0-1 1,2 0 0,-1 1 0,0-1 10,0 1 0,1 1 0,-1 2 0,0 0 2,0 4 0,2-1 0,-2 4 0,2 1 0,-1 1 0,-2 0 0,2 0 0,-2 0 0,0-2 0,-1 3 0,-1-2 0,0-1-3,0-1 0,0 0 1,-1-2-1,-1 1 0,0-1 0,-2 0 0,2-1 0,1-1-1,0 1 0,1-1 0,0 0 0,0-2 4,0-1 0,3 2 0,0-1 0</inkml:trace>
  <inkml:trace contextRef="#ctx0" brushRef="#br0" timeOffset="10664">5433 1321 9249,'4'0'0,"-1"0"0,-3 0 0,0 3 0,0 1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0T09:59:25.622"/>
    </inkml:context>
    <inkml:brush xml:id="br0">
      <inkml:brushProperty name="width" value="0.06" units="cm"/>
      <inkml:brushProperty name="height" value="0.06" units="cm"/>
      <inkml:brushProperty name="color" value="#008C3A"/>
    </inkml:brush>
  </inkml:definitions>
  <inkml:trace contextRef="#ctx0" brushRef="#br0">3217 565 9188,'13'0'0,"-1"0"0,-1 0 0,-3 0 0,-7 0 0,-6 0 0,-7 1 0,-4 1 0,-5-1 0,-3 1 0,-1-1 0,-3-1 0,-2 0 0,-5 0 0,-4 0 0,-6 0 0,-3 0 0,-6 0 0,-4 0 0,-3 3 0,-6 0 0,-3 4 0,-2-1 0,0 0 0,-2 1 0,-2-1 0,-3 1 0,-7-1 0,2-2 0,-4 0 0,0-1 0,-2-2 0,-1 0 0,-3-1 0,0-1 0,4-1 0,0 1 0,-1-4 0,-2 0 0,0-3 0,7 3 0,1-2 0,3 2 0,1-1 0,5 0 0,1-1 0,3 1 0,4 2 0,5-2 0,4 2 0,3-1 0,2 1 0,10-1 0,5 2 0,5 0-2,4 0 0,5 1 0,4 0 0,6 0-4,5 1 1,7-1 1,3 0 1,5 1 0,7-1 0,2 1-1,3 1 0,3 0 4,4 0 0,-1 3 0,6 1 0</inkml:trace>
  <inkml:trace contextRef="#ctx0" brushRef="#br0" timeOffset="935">3583 136 9131,'-1'-7'0,"-1"1"0,1-1 0,-1 1 0,1 0 0,-1 1 0,0 1 0,0-1 0,2 1 0,0 0 0,0 3 0,3 1 0,3 4 0,2 2 0,3 1 0,1 1 0,2 1 0,3 1 0,2 1 0,0 1 0,3 1 0,1 0 0,2 0 0,1 0 0,0-1 0,-1-1 0,1 1 0,-1-2 0,-1 0 0,0 1 0,-2-3 0,2 0 0,-3 0 0,-1 1 0,0 1 0</inkml:trace>
  <inkml:trace contextRef="#ctx0" brushRef="#br0" timeOffset="1450">4622 200 9178,'2'-5'0,"3"1"0,0-1 0,0 2 0,-1-1 0,1 1 0,-2 1 0,0 3 0,-3 1 0,0 3 0,0 3 0,-3 0 0,-1 2 0,-2 2 0,-1 3 0,-2-1 0,-1 3 0,-3 2 0,1 1 0,-3 1 0,-1 2 0,0-1 0,-2-2 0,-1 3 0,0-2 0,0-1 0,2-2 0,2-3 0,2-3 0,0-1 0,0-2 0,3-3 0,2-2 0,0-1 0,5-6 0,0 0 0</inkml:trace>
  <inkml:trace contextRef="#ctx0" brushRef="#br0" timeOffset="1902">4384 78 9172,'9'-11'0,"-1"0"0,2 3 0,-2-2 0,0 1 0,0 1 0,2 1 0,1 2 0,1 2 0,3 0 0,0 1 0,4 2 0,1 1 0,0 1 0,3 0 0,0 4 0,2 1 2,1 3 0,-1 3 0,1 2 0,0 2-2,-1 3 1,1-1 0,-1 4 0,-1-2-1,0 0 0,-3 4 0,2 0 0,-1 3 0,-1 1 0,-2 1 0,-1 2 0,-1 1 0,1 1 0,-5-1 0,-1 1 0,-5-2 0,-3-2 0,-3 2 0,-4-3 0,-4 0 0,-5-1 0,-5-5 0,-5-1 0,-4-2 0,-6-1 0,-3-3 0,-3-4 0,-1-2 0,-2-3 0,-2-4 0,-3-1 0,0-4 0,2-5 0,2-2 0,3-5 0,1-1 0,-1-4 0,4-1 0,3-2 0,4 1 0,4-1 0,2-2 0,3 1 0,2 1-1,2 0 0,5 4 0,4 2 0,3 0 0,2 2 1,6 3-1,3 3 1,1 1 0,2 3 0,4 1 0,2 3 0,2 0 0,3 6 0,1 1 0</inkml:trace>
  <inkml:trace contextRef="#ctx0" brushRef="#br0" timeOffset="2418">5269 925 9309,'7'-3'0,"-1"-2"0,-2 0 0,-2-2 0,-1 1 0,-4-3 0,-2 0 0,-3 0 0,-3 0 0,-1-2 0,-1 2 0,-2-1 0,-2-2 0,0 3 0,0 0 0,-1 2 0,0 1 0,-1-1 0,-1 2 0,1 0 0,0 3 0,2 2 0,0 0 0,2 0 0,0 0 0,5 5 0,1 2 0,2 1 0,1 2 0,1 1 0,2 0 0,0 1 0,1 1 0,5 2 0,1-1 0,2 1 0,0-2 0,1 0 0,1-1 0,1 0 0,1-2 0,0 0 0,2 1 0,-2-2-2,2-2 0,0-3 0,1 0 0,-1 0-2,-2 0 0,2-1 0,-3-3 1,0-1-1,1-1 1,0-2 0,-1-2 0,-1-1 1,-1-2 0,-1 2 0,-1-3 0,-2 0 0,0 2 0,1 1 2,-2 1 0,3 0 0,-1-1 0</inkml:trace>
  <inkml:trace contextRef="#ctx0" brushRef="#br0" timeOffset="2868">5359 950 9260,'5'4'0,"-2"1"0,0 0 0,-1-2 0,-3 2 0,0 0 0,-1 0 0,-3 4 0,1 0 0,-2 0 0,-1 1 0,2 0 0,0 0 0,0-1 0,0 0 0,0 2 0,-1-3 0,1 0 0,1-1 0,2 0 0,-3-1 0,4 1 0,-2-5 0,4-2 0,1-3 0,2-3 0,3 0 0,1-1 0,1 1-1,1-1 0,3-1 0,2-1 0,2-1 0,0 1 1,1 1 0,0 1 0,-2 1 0,0-1 0,1 4 0,-2 1 0,-1 1 0,0 1 0,-3 1 0,-1 1 0,-1 3 0,-1 3 0,-2-1 0,-1 2 0,-3 0 0,1 2 0,-2 1 0,1 1 0,-2-1 0,-2-1 0,-2 1 0,-2-2 0,0 3 0,2-1 0,-2 1 0,2-2 0,-1-1 0,1-1 0,-1 2 0,2-3 0,-1 0 0,3-1 0,-1 0 0,2-4 0,2 0 0,1-3 0,4 0 0</inkml:trace>
  <inkml:trace contextRef="#ctx0" brushRef="#br0" timeOffset="3114">5808 963 9212,'5'0'0,"-2"1"0,0 1 0,1-1 0,-1 3 0,1-1 0,-3 2 0,2-1 0,0 2 0,1 0 0,2 0 0,0 1 0,1-1 0,2 1 0,1 1 0,3 0 0,-1-1 0,1-2 0,1-2 0,1 1 0,1-1 0,1-3 0,1 0 0,-1 0 0,2 0 0</inkml:trace>
  <inkml:trace contextRef="#ctx0" brushRef="#br0" timeOffset="3399">6289 931 9212,'7'4'0,"-2"-1"0,0-1 0,-3 2 0,-1 2 0,-2 1 0,-1 2 0,-3 2 0,-3 1 0,-3 1 0,-2 1 0,-2 1 0,0 3 0,-3-1 0,-2 3 0,0 1 0,-2 2 0,0 2 0,0 1 0,0 0 0,0 0 0,0 1 0,-1 1 0,1-1 0,2-3 0,2-3 0,1-1 0,1-1 0,-2 0 0,4-2 0,1-2 0,2-2 0,3 0 0,-1-1 0,2-1 0,1-2 0,0-5 0,2 1 0,0-5 0,3 0 0,-1-3 0,0-3 0,-1-3 0,-1-1 0</inkml:trace>
  <inkml:trace contextRef="#ctx0" brushRef="#br0" timeOffset="3580">5840 1309 9202,'7'-2'0,"-1"1"0,1-2 0,-1 1 0,0 0 0,3 0 0,0 2 0,-1 0 0,1 2 0,-1 2 0,3 2 0,0 1 0,1-1 0,1 3 0,1 1 0,0 1 0,1 0 0,2 0 0,-1 2 0,2 1 0,-1 1 0,3-2 0,-3-2 0,1 0 0,-1 1 0,3 3 0,-2 0 0,0 0 0,0-2 0,1 0 0</inkml:trace>
  <inkml:trace contextRef="#ctx0" brushRef="#br0" timeOffset="4297">6668 1784 9202,'0'-6'0,"0"1"0,2 1 0,0-1 0,0 2 0,-2-2 0,0 0 0,-3 0 0,-1 0 0,-2 1 0,0-1 0,-3 0 0,0 0 0,0 1 0,0 2 0,-3-1 0,1 3 0,-3 0 0,-1 0 0,0 3 0,3 2 0,1 3 0,0 3 0,1 1 0,0 1 0,3 0 0,2 2 0,4-1 0,-2 2 0,3-1 0,0 2 0,3-1 0,1-2 0,2-2 0,0-1 0,3-1 0,1 1 0,1-3 0,0-1 0,-1 0 0,3-1 0,0 0 0,0-2 0,-1-1 0,-1-3 0,0 0 0,0 0 0,1 0 0,-2 0 0,-2-1 0,-3-1 0,-1 1 0,-3-1 0,1-1 0,1 1 0,-3-2 0,-1 3 0,-1-1 0,0 1 0,-2 1 0,3 1 0,-2 1 0,1 2 0,-1 2 0,1 1 0,2 1 0,0 1 0,0 1 0,0-2 0,1 4 0,1 1 0,2 1 0,4 1 0,2-2 0,0 2 0,4 0 0,1 2 0,5-2 0,-1-1 0,0-1 0,0-2 0,1-1 0,2-1-1,1-1 1,-1-1 0,0-3 0,-2-2-1,-1-1 1,0-1-1,0 0 1,-2-1 0,-2-1 0,-2-2 0,0-4 0,-1-1 0,-1-1 0,0-1 0,-2-2 0,-2 0 0,-2 0 0,0-2 0,-3 0 0,0 1 0,-2 1 0,-3 1 0,-3 0 0,-2 2 0,-2 1 0,1 0 0,-2 3 0,0 0 0,-1-1 0,1 1 0,1 2 0,1 2 0,1 1 0,1 4 0,0 1 0</inkml:trace>
  <inkml:trace contextRef="#ctx0" brushRef="#br0" timeOffset="4864">7226 2297 9199,'15'13'0,"0"0"0,0-3 0,-2-2 0,1-1 0,-1-3 0,-1 1 0,-4-3 0,0 0 0,0-2 0,-3-3 0,-2-1 0,1-2 0,0 0 0,-3-1 0,1-2 0,-1-1 0,-1 0 0,-1-2 0,-1 2 0,-2-3 0,-2 1 0,-1-3 0,-1 0 0,-1 0 0,-1 2 0,1 2 0,-1 1 0,-2-1 0,0 1 0,0 1 0,1 2 0,0 2 0,-1 0 0,0 2 0,0 3 0,2 0 0,1 0 0,0 4 0,-1 2 0,1 2 0,0 2 0,0 1 0,3 2 0,0 2 0,2 0 0,-2 0 0,3 0 0,-1 0 0,2-1 0,1 0 0,1 0 0,1 1 0,1 0 0,2-2 0,2-1 0,1 0 0,-1-2 0,1-1 0,2 1 0,1-1 0,0-1 0,2-1 0,-2-1 0,0-2 0,1-2 0,0-1 0,2-1 0,-1 0 0,-2 0 0,3-3 0,-1-1 0,0-2 0,1 0 0,-2-3 0,1 1 0,-1 0 0,-3 1 0,-1 2 0,0 1 0,-3 2 0,0-2 0,-3 2 0,-1 0 0,-3 1 0,-2 4 0,0 1 0,0 2 0,-2 1 0,0-1 0,-1 0 0,0 1 0,2 2 0,-3-2 0,1 2 0,1-2 0,2-1 0,-1 1 0,3-1 0,-2 1 0,1-1 0,3 0 0,-2 1 0,3-1 0,0-2 0,0 1 0,3 0 0,0 0 0,4 2 0</inkml:trace>
  <inkml:trace contextRef="#ctx0" brushRef="#br0" timeOffset="5301">7707 2534 9199,'6'0'0,"1"0"0,-2 0 0,0-2 0,-2-2 0,-4-3 0,-1-2 0,-3-4 0,-4-1 0,-4-2 0,-3 0 0,-3-1 0,2 2 0,-1-1 0,-1 0 0,1 2 0,1 3 0,0 3 0,1 3 0,1 0 0,4 4 0,0-1 0,4 4 0,3 2 0,-1 2 0,3 0 0,0 1 0,2 2 0,0-1 0,2 2 0,1 0 0,0 0 0,2 0 0,1 3 0,0 0 0,1 0 0,-1 0 0,1 0 0,-1-1 0,0 1 0,1 0 0,-1 0 0,1 0 0,-1 2 0,0-1 0,-1 1 0,-2-1 0,0 1 0,-1-1 0,-2 1 0,0-2 0,0 0 0,0-2 0,-2-1 0,-3 0 0,0 0 0,-2-5 0,0 1 0,-1-2 0,0-3 0,-3 0 0,2-1 0,-1-1 0,-2-1 0,1-5 0,-1-4 0,2-2-1,-2-2 1,1-3 0,0 3-1,3-2 0,1 0 0,0 0 0,1 0 0,0 0 0,2 1 1,1-2 0,3 2 0,0 0 0,6-1 0,1-3 0</inkml:trace>
  <inkml:trace contextRef="#ctx0" brushRef="#br0" timeOffset="5616">7919 2387 9192,'10'2'0,"1"0"0,-3 3 0,0-3 0,-3 2 0,0 0 0,-3 3 0,-1-1 0,-2 0 0,-2 2 0,-1-1 0,-1 2 0,0 2 0,-2 0 0,0 1 0,-2 1 0,0 2 0,-4 1 0,-1 0 0,-1 2 0,1 0 0,-2 2 0,-1-1 0,1 0 0,1 0 0,-2 0 0,0-1 0,0-1 0,2-3 0,2 0 0,1-2 0,1-1 0,-1-3 0,4 1 0,0-2 0,3-4 0,1-1 0,2-2 0,0-2 0,4 1 0,5-7 0,3 1 0</inkml:trace>
  <inkml:trace contextRef="#ctx0" brushRef="#br0" timeOffset="5813">7784 2599 9192,'13'4'0,"-1"0"0,-1-2 0,-1 2 0,0-1 0,0 1 0,-2 0 0,1 3 0,0 0 0,-1 1 0,3-1 0,-2 2 0,-1-2 0,1 0 0,-2 1 0,2 1 0,-2-1 0,0-1 0,-1-1 0,0 0 0,1 1 0,-1-1 0,1 4 0,-1 0 0</inkml:trace>
  <inkml:trace contextRef="#ctx0" brushRef="#br0" timeOffset="6283">7944 2797 9406,'0'13'-11,"3"-2"1,1-1 0,2-1-5,0-1 0,4-1 1,0 0-1,1 1 6,2 1 1,-2 1 0,4-1-1,-1-1 7,-1-1 1,2-1 0,0 1 0,1-1 1,0 1 0,-1-1 0,-3 0 0,-1-1 0,0-1 0,-1-3 0,0 2 0,-1-3 0,-4 0 0,-1 0 0,-2-3 0,1 0 0,-3-4 0,0 0 0,0-1 0,-1 0 0,-1-3 0,-1 0 0,-3 2 0,1-4 0,-4 3 0,0-2 0,1-1 0,-4 1 0,2 0 0,-2 2 0,-1 1 0,0 0 0,0 3 0,0 0 0,-2 2 0,0-1 0,-1 3 0,0 1 0,2 3 0,-2 1 0,2 4 0,1 2 0,2 2 0,3 1 0,-1 1 0,3 1 0,2 1 0,1 3 0,3-3 0,0 1 0,0 0 0,1 1 0,1-2 0,4 2 0,2 0 0,1-1 0,-1-1 0,1-1 0,1-1 0,1 2 0,2 0 0,0-1 0,0-1 0,-1 0 0,1-1 0,0 0 0,0-2 0,0-2 0,0 1 0,-1-2 0,-2-1 0,5 1 0,-1-1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0T09:59:32.686"/>
    </inkml:context>
    <inkml:brush xml:id="br0">
      <inkml:brushProperty name="width" value="0.06" units="cm"/>
      <inkml:brushProperty name="height" value="0.06" units="cm"/>
      <inkml:brushProperty name="color" value="#008C3A"/>
    </inkml:brush>
  </inkml:definitions>
  <inkml:trace contextRef="#ctx0" brushRef="#br0">276 62 9075,'4'-7'0,"1"3"0,-3 0 0,0-1 0,1 2 0,-2-3 0,4 2 0,0-2 0,-2 1 0,1 0 0,-1 0 0,2 1 0,-5 0 0,2 7 0,-3 6 0,-2 2 0,0 2 0,-4 3 0,-2 1 0,-1 1 0,-2 2 0,0-1 0,0 0 0,-2 0 0,-1 1 0,-1 0 0,-4-1 0,1 1 0,0-1 0,2-4 0,0 0 0,0-2 0,0 0 0,2-3 0,4-1 0,1-2 0,1-1 0,2-1 0,3-2 0,-1 0 0,2-1 0,0-3 0,3-1 0,0-4 0,0-4 0</inkml:trace>
  <inkml:trace contextRef="#ctx0" brushRef="#br0" timeOffset="436">0 119 9075,'0'-4'0,"1"1"0,1 0 0,0 1 0,1 1 0,0-1 0,2 1 0,-1-1 0,2 1 0,3 4 0,2 1 0,1 2 0,1 0 0,2 1 0,1 0 0,0 1 0,2 0 0,0 3 0,2-2 0,-1-1 0,0 1 0,0-1 0,1 1 0,-2-1 0,-1 1 0,-3-1 0,-4-3 0,-1-1 0,-1 1 0,-1-1 0,-1 0 0,0 0 0,-2 3 0,-1-1 0,-3 1 0,0 2 0,-1-2 0,-1 2 0,-2 0 0,-2 2 0,2-1 0,-1 1 0,-1 1 0,-2 1 0,-1 1 0,3-3 0,-1 1 0,-2 0 0,1 1 0,-2-1 0,1 0 0,1-1 0,1-4 0,0 2 0,0-2 0,0-1 0,0-1 0,4-2 0,0 0 0,1-1 0,0-2 0,2-3 0,2-1 0,0 1 0,2-2 0,1 0 0,4-3 0,1-2 0</inkml:trace>
  <inkml:trace contextRef="#ctx0" brushRef="#br0" timeOffset="1166">443 376 9075,'6'0'0,"1"0"0,-1 0 0,1 0 0,-4 3 0,-1 1 0,-1 2 0,-1 0 0,-3 1 0,-1 2 0,-3 2 0,-1 1 0,1 1 0,-2-1 0,0 1 0,0-3 0,-1 4 0,1-3 0,1 0 0,1-1 0,1-1 0,-1-1 0,1 0 0,0-3 0,-1 2 0,4-6 0,0-1 0,6-5 0,1-1 0,2-3 0,0 2 0,1-2 0,2 0 0,1 1 0,2-3 0,1 2 0,1 0 0,1-1 0,1 0 0,3 1 0,0 1 0,-2 1 0,2 1 0,-3 2 0,0 2 0,-1 1 0,-1 1 0,-2 1 0,-1 1 0,-3 2 0,-1 2 0,0 1 0,-1 1 0,1 1 0,-4 2 0,0 0 0,-1 1 0,0 1 0,0 0 0,-4-1 0,-3 1 0,0 0 0,-2 0 0,0 0 0,-1 0 0,0-1 0,-3-1 0,2-1 0,-1-1 0,1-1 0,0-1 0,1 0 0,0-2 0,0 0 0,1 0 0,0 0 0,1-3 0,2 1 0,3-5 0,1-1 0,3 0 0,2-2 0,0-1 0,2 0 0,1-1 0,6 1 0,-1-1 0,2 1 0,1 0 0,4-1 0,0 1 0,1-1 0,1 1 0,2 2 0,-2 0 0,0 1 0,0 2 0,-1 0 0,-3 1 0,-2 0 0,0 0 0,-2 1 0,-3 1 0,-3 2 0,-1 2 0,-2 0 0,-2 1 0,0 1 0,-2 1 0,0 2 0,-1-2 0,-1 1 0,-1 1 0,-1 3 0,-4 1 0,1-1 0,0-3 0,-3 1 0,0-1 0,1 1 0,-1-2 0,1 2 0,0-4 0,1 0 0,0-1 0,1 0 0,0-1 0,-1 0 0,1-2 0,1 1 0,1-3 0,3 0 0,-2-2 0,3-3 0,0 3 0,3-9 0,0 2 0</inkml:trace>
  <inkml:trace contextRef="#ctx0" brushRef="#br0" timeOffset="1618">873 787 9075,'6'5'0,"1"-1"0,2-1 0,-2-1 0,2 1 0,0-2 0,2 0 0,1 1 0,1 1 0,1 0 0,1 2 0,-1 3 0,3 1 0,1 1 0,0-1 0,2 2 0,-1-1 0,-1 0 0,-1-1 0,1-3 0,-3-1 0,-1-1 0,-3-1 0,1-1 0,-4-2 0,0 0 0,-4-3 0,-2-1 0,-1-2 0,-1 0 0,0-1 0,0 0 0,-1-1 0,-1 0 0,1-2 0,-3 3 0,-2-2 0,-2 1 0,0-2 0,-3 0 0,1-1 0,0 1 0,-3 1 0,1-1 0,-2 0 0,-1 0 0,1 2 0,0 1 0,-1 1 0,1 2 0,-2 2 0,1 0 0,1 1 0,0 1 0,1 5 0,1 2 0,1 3 0,0 1 0,4 1 0,0 1 0,3 1 0,1 1 0,-2-2 0,3 2 0,1-1 0,0 1 0,4-1 0,1 2 0,2-1 0,0-1 0,3 1 0,0-2 0,-1 0 0,1 0 0,1-1 0,1-1 0,0-1 0,0 0 0,-1-1 0,1-1 0,0 0 0,1 0 0,1-1 0,0-2 0,-1-2 0,-1 0 0,1 1 0,-2-2 0,0 0 0,-2-1 0,5-1 0,1 0 0</inkml:trace>
  <inkml:trace contextRef="#ctx0" brushRef="#br0" timeOffset="1816">905 408 9107,'0'-10'0,"0"1"0,0 2 0,2 1 0,0 0 0,0 2 0,-2 1 0,0 3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0T09:59:37.505"/>
    </inkml:context>
    <inkml:brush xml:id="br0">
      <inkml:brushProperty name="width" value="0.06" units="cm"/>
      <inkml:brushProperty name="height" value="0.06" units="cm"/>
      <inkml:brushProperty name="color" value="#008C3A"/>
    </inkml:brush>
  </inkml:definitions>
  <inkml:trace contextRef="#ctx0" brushRef="#br0">2111 77 9173,'6'0'0,"-2"0"0,1 0 0,-2 0 0,2-2 0,-1 0 0,-2-3 0,0 1 0,-1-2 0,-1 0 0,-1 1 0,0 1 0,-2-1 0,-1-1 0,0 1 0,-3 0 0,1 0 0,0 0 0,-3 3 0,0-1 0,-1 1 0,-2-1 0,2 1 0,0 2 0,-2 1 0,0 1 0,-1 2 0,1 2 0,-1 1 0,0 2 0,2 1 0,1 2 0,1 0 0,1 1 0,2-2 0,1 2 0,1-1 0,1-1 0,2 1 0,3 1 0,3 0 0,3 0 0,0-3 0,2 0 0,3 0 0,1 0 0,0-2 0,2 1 0,1-2 0,-1-1 0,-1-2 0,2 0 0,-2-1 0,-1-2 0,2 0 0,-2-1 0,-1 0 0,-1 0 0,-2-3 0,0-1 0,-1-2 0,-4 2 0,-1 0 0,-2 1 0,-1 0 0,-2 0 0,-1 1 0,-1 3 0,0 1 0,-2 1 0,1 2 0,0-1 0,0 1 0,0 3 0,-1 0 0,1 1 0,2 0 0,0 1 0,2 2 0,0-1 0,0 0 0,0 1 0,2 2 0,3 1 0,0-1 0,5 0 0,1-2 0,3 1 0,3 0 0,2-2 0,0-1 0,0 0 0,1 0 0,0-2 0,0-1 0,2-2 0,-2-2 0,0-3 0,-3 0 0,0 0 0,1-3 0,-2 0 0,-2-4 0,-2 0 0,-1-1 0,-3 0 0,0-3 0,-1 1 0,-3 0 0,-1-3 0,-3 3 0,0-3 0,0-2 0,-3 4 0,-2-2 0,-2 1 0,-2-1 0,-2 1 0,0 2 0,-1 1 0,-1 2 0,3 1 0,0 2 0,0 2 0,-1-2 0,1 1 0</inkml:trace>
  <inkml:trace contextRef="#ctx0" brushRef="#br0" timeOffset="501">2784 629 9173,'12'6'0,"-1"1"0,-2-4 0,-2-1 0,-2-2 0,0-2 0,0-1 0,-3-4 0,-1 1 0,0 0 0,-2-3 0,-1 0 0,-2-1 0,-2 1 0,-1-2 0,-1 1 0,-1-1 0,-1 0 0,-1 1 0,-2-1 0,0 1 0,1 1 0,-3 0 0,0 3 0,0-1 0,2 1 0,1 2 0,0 2 0,2 2 0,-2 0 0,2 0 0,0 2 0,1 3 0,1 0 0,1 3 0,1-1 0,0 3 0,2 0 0,-1 0 0,3 3 0,0 0 0,1 0 0,1 0 0,0-1 0,1 1 0,1 0 0,3 0 0,3 0 0,3-1 0,1-1 0,1 1 0,2-2 0,0 2 0,2-2 0,-2 2 0,1-4 0,1 0 0,-1-1 0,1-2 0,2-2 0,-2 0 0,-2-1 0,-2-2 0,-1 0 0,-1-3 0,-2-4 0,-3 1 0,-1-3 0,-2-1 0,0 0 0,-1-3 0,-2-1 0,0-2 0,0-1 0,-2 3 0,-3-1 0,0 1 0,-2-1 0,0 4 0,-1-2 0,0 4 0,0 1 0,-1 1 0,0 1 0,1 2 0,1 1 0,1 3 0,-1 3 0,1 0 0</inkml:trace>
  <inkml:trace contextRef="#ctx0" brushRef="#br0" timeOffset="868">2989 699 9173,'7'4'0,"-2"2"0,0-2 0,0 2 0,0 0 0,-2 1 0,-1 0 0,-2 1 0,0 0 0,0 1 0,0 0 0,0 2 0,0 1 0,-2 1 0,-3-1 0,0 0 0,-2-1 0,-1 1 0,-1-1 0,1 0 0,1 0 0,1-2 0,0-2 0,1-1 0,1 1 0,0-3 0,0 0 0,1-3 0,3-1 0,1-4 0,1-4 0,2 0 0,2 0 0,1-2 0,1 0 0,1-1 0,1 1 0,-1 1 0,1-1 0,2 1 0,0 1 0,-1 2 0,-1 1 0,2 1 0,0 1 0,1 1 0,-1 3 0,1 1 0,-3 2 0,2 3 0,-1 0 0,0 3 0,0 0 0,-2-2 0,-2 2 0,-1 0 0,1-3 0,1 0 0,1 0 0,2-1 0,-1 1 0</inkml:trace>
  <inkml:trace contextRef="#ctx0" brushRef="#br0" timeOffset="1147">3406 815 9173,'6'-4'0,"-1"0"0,-1 1 0,-2 1 0,1 3 0,-4 1 0,-1 2 0,-2 4 0,-2 1 0,-1 1 0,1 2 0,-1 0 0,-1 1 0,-1 2 0,-1 0 0,-1 2 0,-2 1 0,0 0 0,-2 1 0,0-2 0,-2 1 0,0-1 0,1-1 0,-1 1 0,3-3 0,-1-3 0,1-1 0,3 1 0,3-3 0,1-3 0,0-2 0,4-2 0,0-1 0,6 0 0,0-3 0,4-1 0</inkml:trace>
  <inkml:trace contextRef="#ctx0" brushRef="#br0" timeOffset="1484">3483 1033 9173,'7'0'0,"-1"0"0,0 0 0,-3 0 0,-3 0 0,-3 0 0,-6 0 0,-1 0 0,-3 0 0,0 0 0,-1 0 0,-2 0 0,0 0 0,-2 2 0,-1 1 0,1 0 0,1 0 0,-2 2 0,3-1 0,-1 2 0,2 0 0,2 1 0,1-1 0,1 0 0,2 1 0,2 0 0,2 1 0,0 0 0,3 0 0,1 1 0,2 1 0,1-1 0,3 0 0,1 3 0,2-2 0,1 2 0,1 1 0,1-2 0,2 0 0,2 1 0,-1 1 0,1 0 0,-2-4 0,0 1 0,0-1 0,0 2 0,0-4 0,-1 0 0,-2-2 0,3-4 0,-3 1 0,2-1 0,-2 2 0,0 0 0</inkml:trace>
  <inkml:trace contextRef="#ctx0" brushRef="#br0" timeOffset="1730">3624 1206 9298,'7'0'0,"-1"0"0,1 0 0,-4 3 0,-1 1 0,-4 2 0,-2 0 0,-2 3 0,0 0 0,-1 1 0,1-1 0,-3 1 0,1 0 0,-1-1 0,0 0 0,2 2 0,-2-2 0,0 0 0,1 1 0,-1 0 0,3-1 0,-2-1 0,0-1 0,1-1 0,0 0 0,3-1 0,1-1 0,1-2 0,2 3 0,0-4 0,0 2 0</inkml:trace>
  <inkml:trace contextRef="#ctx0" brushRef="#br0" timeOffset="2201">3791 1328 9256,'10'0'0,"-1"0"0,-2 0 0,-2 3 0,0 1 0,-3 2 0,-3 2 0,-2 2 0,-4 0 0,0 1 0,-3 1 0,0 0 0,-1 0 0,1-2 0,-1 0 0,-1 2 0,1-2 0,0-1 0,2 0 0,-1-3 0,1 0 0,1 1 0,1-1 0,1-2 0,-1-1 0,6-4 0,2-1 0,2-2 0,4-2 0,0-1 0,5 1 0,1 0 0,1-1 0,4-1 0,-1-1 0,1 1 0,2 1 0,-1 1 0,0-1 0,0 2 0,0 0 0,0 2 0,-1 3 0,-2 0 0,0 0 0,1 4 0,-3 2 0,-1 2 0,-1-1 0,-5 3 0,2-1 0,-2 1 0,-1 1 0,-2 1 0,-2 1 0,-1 1 0,-1 0 0,-1 1 0,-1-1 0,-2 0 0,-2-1 0,-1-1 0,-1 1 0,0-1 0,0-1 0,1 1 0,0-4 0,1 0 0,-1-1 0,1-1 0,-1 1 0,1-1 0,2-1 0,2-1 0,2-2 0,1 2 0,3-2 0,3 6 0,6-1 0</inkml:trace>
  <inkml:trace contextRef="#ctx0" brushRef="#br0" timeOffset="2813">4336 1886 9256,'14'0'0,"0"0"0,1 0 0,-1 0 0,-2 0 0,-2-1 0,-2-1 0,-2-2 0,0-2 0,-3-1 0,-1-1 0,1 0 0,-1-3 0,-2 2 0,-2-2 0,-3-2 0,0 0 0,-3-2 0,0 1 0,-3 1 0,-1 1 0,-2-1 0,0 0 0,-1 0 0,0 3 0,2 2 0,-1 3 0,-1 0 0,0 4 0,2-1 0,0 1 0,0 1 0,1 3 0,1 1 0,1 3 0,0 1 0,2 2 0,1 3 0,1 0 0,0 0 0,0-1 0,2 1 0,1 0 0,3 0 0,0 0 0,0 0 0,3-1 0,1 1 0,2 0 0,3-1 0,2 0 0,1-2 0,0 0 0,1 2 0,0-2 0,0-1 0,2-3 0,1-1 0,-1-1 0,1-1 0,0 0 0,-2-3 0,1 0 0,-1-3 0,0 0 0,-2-4 0,1 1 0,-3 0 0,1 1 0,-4 1 0,-1 0 0,-1 0 0,1-2 0,1 3 0,-5-1 0,-2 2 0,-2 4 0,-3 3 0,1 0 0,-1 2 0,-1 1 0,-2 2 0,-1 0 0,-1 1 0,1 3 0,-2 2 0,-2 0 0,-1 2 0,-1 1 0,1 0 0,-1 0 0,-2 0 0,-2 1 0,0-1 0,0 0 0,0 0 0,-3-2 0,0-2 0,0-2 0,0 0 0,-1-4 0,0-2 0,1-2 0,0-2 0,-1-1 0,1-3 0,2-1 0,3-2 0,-2-3 0,2-2 0,-1-3 0,1-2 0,1-2 0,3 1 0,-1-3 0,-1-3 0,2-1 0,2-1 0,3-5 0,-1 2 0</inkml:trace>
  <inkml:trace contextRef="#ctx0" brushRef="#br0" timeOffset="2996">3990 1315 9281,'9'-8'0,"-1"2"0,1-1 0,-3 5 0,-2 0 0,-2 4 0,-4 2 0,-3 0 0,-3 1 0,-2-1 0</inkml:trace>
  <inkml:trace contextRef="#ctx0" brushRef="#br0" timeOffset="3663">1456 353 9313,'6'-1'-1,"-2"-1"-11,-2-2 1,-2-4 0,-2-1-1,-3-1 3,-2-1 1,-3-2 0,-4-2-1,-1 0 8,-2-2 1,-5 2-1,-3-1 1,-2 0 0,0 2 0,0 3 0,2 3 0,2 1 0,2 3 0,1 1 0,4 5 0,2 1 0,3 4 0,3 3 0,0-1 0,0 1 0,2 1 0,0 1 0,2 1 0,1 0 0,0 0 0,3 0 0,-3 0 0,3-1 0,0 1 0,3 0 0,3 0 0,3 0 0,3 0 0,1-1 0,4 1 0,1 0 0,3 0 0,-1-1 0,1-1 0,-1-1 0,-1 0 0,3-4 0,1-2 0,0-2 0,-2 0 0,1-2 0,-2-2 0,-2-3 0,-2 0 0,-2-4 0,-3 0 0,-3 0 0,-3-1 0,0-1 0,-3 0 0,-1-1 0,0-1 0,-4 1 0,-1-1 0,-2 2 0,0 0 0,-3 1 0,-2-2 0,-1 0 0,-1 1 0,0 4 0,0-2 0,0 2 0,1 0 0,-1 1 0</inkml:trace>
  <inkml:trace contextRef="#ctx0" brushRef="#br0" timeOffset="4181">1604 398 9402,'6'0'-4,"-2"0"0,-2 3 0,-4 1 3,-2 2 0,-3 1 0,-1 1 1,0 0 0,0 0 0,-1 1 0,-1 1 0,1 0-1,0 1 0,0 1 1,4 1-1,0 0-1,0 0 0,4 0 0,-1 2 0,2-1-1,2 1 0,2-2 1,4 0-1,2 0 0,2 0 0,0-3 1,3-2-1,1-1 1,1 0 0,-1-1 0,2 0 0,-1-2 0,2-2 0,0-1 1,0-1-1,-2-1 1,1-1 0,-4-1 0,1-2 0,-2 1 0,0-1 0,-1-1 1,-1 0-1,-2 0 0,-2 2 1,-3-1 0,-1 2-1,0 0 0,-1 1 1,-2-1 0,-2 3 0,-3 0 0,0 1 0,-2 1 0,1 2 0,-1 2 0,1 1 0,-1 0 0,-1 1 0,-1 0 0,0 3 0,1-2 0,0 0-1,0 1 1,2 0 0,1-1 0,0-1-2,0-1 1,0 1 0,1 1-1,2-1 2,1-1 0,4-1 0,1 1 0</inkml:trace>
  <inkml:trace contextRef="#ctx0" brushRef="#br0" timeOffset="4448">2130 629 9429,'6'0'-3,"1"0"1,-4-1-1,0 0 2,0-1 1,-3 0 0,0 4-1,-4 3 1,-1 2 0,-2 3 0,-1 0 0,-1 4 0,-2 0 0,0 2 0,-1 0 0,-1 1 0,0 0 0,0 2 0,-2 1 0,-2 1 0,1-3 0,0 1 0,1-1 0,0-1 0,0-1 0,3-2 0,1-2-5,0-2 1,6-2 0,-1-1 0,2-2-17,0 0 21,3-3 0,-2-4 0,3-2 0</inkml:trace>
  <inkml:trace contextRef="#ctx0" brushRef="#br0" timeOffset="4680">1937 680 9307,'7'0'0,"-1"0"0,1-3 0,-1 3 0,1-2 0,2 4 0,-2 1 0,2 4 0,0 0 0,2 1 0,2 2 0,1 3 0,2 1 0,0 1 0,4 0 0,2 3 0,0-1 0,3 1 0,-1-2 0,-1 1 0,-1-1 0,-2-2 0,0-1 0,0 0 0,-1 0 0,-3 0 0,-1-3 0,0 2 0,2-2 0</inkml:trace>
  <inkml:trace contextRef="#ctx0" brushRef="#br0" timeOffset="5750">257 90 9489,'0'-6'-8,"0"-1"2,0 1 1,-1 0 0,-1 2-1,-2 2 5,-2 1 1,-3 1-1,-2 1 1,-2 1 0,-2 2 0,1 2 0,-3 0 0,-1 1 0,0 2 0,-1-1 0,1 2 0,1 0 0,-1 3 0,5-4 0,1 4 0,2-1 0,2 0 0,1 1 0,3 2 0,2 0-1,1-1 1,5-1 0,3 0 0,4 0-6,4 0 0,3-1 1,-1-1-1,1-2-2,1 0 0,1-2 1,-1 1-1,-1-2 1,0-2 1,0-2-1,-1 0 1,2-1 1,0-1 0,-3 0 1,-1-1-1,-1-1 2,-1-3 0,-3 2 0,-2-1 0,-1 1-2,-3-1 1,-1 2-3,-3-2 4,0 2 1,-3-1 1,-1 3 0,-1 3 1,0 2-1,0 0 0,0 2 1,2 1 0,-1 2 0,1-1-1,2 0 1,-2 3 0,1 0 0,1 3-1,0-1 0,4 0 1,1 0-1,2 2-1,3 0 1,1-1-1,3 2 1,2-2-1,3 0 0,1-3 0,1 0 0,1-2-1,-2-1 1,0-2 0,-2-4 0,1 0 0,2-2 0,-2-1 0,-1-2 0,-2-2 0,-1-2 1,-1-1 0,-1-1 0,-1-3 0,-3-1 0,-2-3 0,-1-1 0,-1 0 1,-1-2 0,-1 2 0,-3-1 0,-1 1 0,-2 2 0,-3-1 0,-1 0 0,-3 0 0,-1 2 0,0 3 0,1 1 0,0 2 0,-1 1 0,0-4 0,0 0 0</inkml:trace>
  <inkml:trace contextRef="#ctx0" brushRef="#br0" timeOffset="6248">866 340 9237,'11'0'0,"-1"0"0,-1 1 0,-1 1 0,-1 2 0,-1 2 0,-2 1 0,-1 1 0,-3 1 0,-1 1 0,-1 2 0,-1 0 0,-5 1 0,1 2 0,-2 2 0,-2 2 0,1 0 0,-1 0 0,0 1 0,1-1 0,-3 0 0,0 0 0,0 1 0,0-4 0,0 0 0,-2-1 0,1 0 0,1-2 0,3-4 0,0 1 0,3-2 0,-1-1 0,6-4 0,2-1 0,2-2 0,6-1 0,0-2 0,3 0 0,5 0 0,3 0 0,0-1 0,2 1 0,0 1 0,0-2 0,2 0 0,0 1 0,-1 2 0,-2-2 0,0 3 0,-1 0 0,3 0 0,-5 3 0,-3 1 0,-2 1 0,-4 4 0,1 0 0,-3 1 0,-2-1 0,-1 2 0,-3-2 0,0 1 0,0 1 0,-3 1 0,-2-1 0,-2-1 0,-1-1 0,-2 3 0,2-2 0,-1 2 0,-1-2 0,2 3 0,0-4 0,1 2 0,0 0 0,-1-1 0,0 1 0,1-3 0,3-1 0,2 2 0,0-1 0,1 0 0,1-1 0,2 0 0,2-1 0,3 1 0,6-1 0</inkml:trace>
  <inkml:trace contextRef="#ctx0" brushRef="#br0" timeOffset="6768">1354 1097 9237,'6'0'0,"1"-1"0,-2-1 0,0-2 0,0-2 0,-3-1 0,1-1 0,0 0 0,-1-3 0,-2 2 0,-3-1 0,-4-2 0,1 0 0,-3 0 0,-1-1 0,0 0 0,-3 1 0,1 0 0,-2 2 0,-1-2 0,2 3 0,-2 0 0,1 3 0,1 2 0,0 1 0,1 3 0,0 0 0,1 0 0,-1 5 0,2 2 0,-1 2 0,0 0 0,4 2 0,-1 1 0,2 1 0,2 2 0,0 2 0,0-2 0,2-1 0,1 0 0,1-1 0,1 0 0,1 0 0,2-1 0,5 1 0,1 0 0,3-1 0,2-1 0,-1 0 0,3-3 0,-1-2 0,1-1 0,-1-2 0,3 0 0,-2 0 0,1-2 0,1-1 0,-4-2 0,0-2 0,-2-2 0,0-2 0,-1-1 0,-1 1 0,-3 1 0,-3 2 0,-1 0 0,-1 0 0,-2 0 0,0 2 0,-2 1 0,-1 2 0,-2 0 0,0 2 0,0 3 0,-1 0 0,-1 2 0,0 1 0,-1 1 0,1-1 0,0 2 0,-1-1 0,1 2 0,-1-1 0,1 0 0,-1 0 0,2-1 0,0-1 0,1-1 0,1-1 0,0 1 0,0-1 0,2 1 0,0-3 0,1 0 0,3-3 0,2 2 0,3-3 0,4 0 0,5 0 0</inkml:trace>
  <inkml:trace contextRef="#ctx0" brushRef="#br0" timeOffset="7047">1719 1084 9237,'4'-3'0,"2"3"0,-3-3 0,1 0 0,1 2 0,0-1 0,-2 2 0,-2 2 0,-2 3 0,-1 3 0,-3 3 0,-1 1 0,-2 1 0,-3 0 0,2 2 0,-2 2 0,-2 2 0,-1 1 0,-3 1 0,-1 2 0,0 0 0,-2 1 0,1-2 0,-2-2 0,-1 0 0,2-1 0,2 0 0,2-3 0,3-3 0,-1-1 0,6-3 0,0-1 0,1-4 0,3-4 0,4-6 0,4-4 0</inkml:trace>
  <inkml:trace contextRef="#ctx0" brushRef="#br0" timeOffset="7246">1514 1148 9237,'7'0'-1,"-1"1"0,1 1 0,1 0-1,0 2 0,4 1 1,-1 4-1,1 1 2,0 2 0,2 2 0,1 1 0,1 1 0,1 1 0,-1 0 0,-2-1 0,2 0 0,0 0 0,1 1 0,1-2 0,-1-1 0,3 2 0,3 1 0</inkml:trace>
  <inkml:trace contextRef="#ctx0" brushRef="#br0" timeOffset="7565">2220 1456 9227,'10'4'0,"-2"-2"0,-1-1 0,-2-1 0,-1 0 0,-3-1 0,1-1 0,-2 1 0,-2-1 0,-1 4 0,-4 2 0,1 3 0,-1 1 0,-2 2 0,-1 4 0,-3 1 0,1 2 0,-1 2 0,-1 1 0,-1 0 0,-2 2 0,-1 1 0,-2-2 0,1 1 0,0 0 0,0-1 0,2 1 0,2-3 0,2-3 0,0 1 0,1-1 0,1-1 0,3-1 0,0-1 0,2-4 0,0-1 0,2-1 0,-2-2 0,2 0 0,1-2 0,-2-9 0,1-1 0</inkml:trace>
  <inkml:trace contextRef="#ctx0" brushRef="#br0" timeOffset="8099">1931 1604 9058,'9'-4'0,"-2"-1"0,2 3 0,-2 1 0,-1 0 0,0 2 0,-1 1 0,-1 2 0,1 4 0,2 1 0,1 1 0,0 2 0,2 0 0,-2 1 0,3-1 0,1 1 0,1 2 0,0 0 0,-1 0 0,1 1 0,0-3 0,1 2 0,-1-1 0,0-1 0,1 0 0,-4-1 0,1-1 0,0 0 0,-4-3 0,0-1 0,-2-2 0,-4-2 0,1-3 0,-4 0 0,-2 0 0,-2-2 0,-1 0 0,-1 1 0,0 0 0,-2 1 0,3 1 0,-3 0 0,0 1 0,3 4 0,-3 0 0,2 1 0,-1 1 0,1 2 0,1 0 0,1 1 0,2 0 0,1 0 0,1 3 0,0 2 0,1 0 0,3-1 0,2 0 0,2-2 0,3 0 0,0 2 0,3 0 0,1-1 0,0 0 0,2-2 0,0-1 0,2 0 0,2 0 0,-2-2 0,0 0 0,1-2 0,0 0 0,1-2 0,-1 0 0,-2-3 0,0-2 0,-1 0 0,-3 0 0,1-3 0,-3-4 0,-3-2 0,-2-4 0,-1 0 0,-1-2 0,0 1 0,-3-3 0,0 1 0,0-1 0,-3 2 0,-1-1 0,-2 0 0,-3-1 0,-1 3 0,-3-2 0,-2 1 0,0 0 0,-4-2 0,-1 2 0,-3 0 0,0 3 0</inkml:trace>
  <inkml:trace contextRef="#ctx0" brushRef="#br0" timeOffset="8696">372 1354 9053,'0'-7'0,"0"1"0,0-1 0,0-2 0,3 2 0,-1-1 0,-1 0 0,0-1 0,-1-1 0,-1-3 0,-2 1 0,-3-1 0,-1 0 0,-4 0 0,0-1 0,-2 0 0,-1 1 0,-2-1 0,0 3 0,0 2 0,-1 1 0,0 2 0,-1 2 0,1 2 0,-1 1 0,3 2 0,1 1 0,0 5 0,2 0 0,1 4 0,1 0 0,0 1 0,2 2 0,2 0 0,1 2 0,1 0 0,2-2 0,0 1 0,1-1 0,1 1 0,4-1 0,2 1 0,2-2 0,2 0 0,1-2 0,2 0 0,0-1 0,2 0 0,0 0 0,2-4 0,1 0 0,3-2 0,-1 1 0,1-3 0,0 0 0,0-2 0,0 0 0,2 0 0,1-3 0,2 0 0</inkml:trace>
  <inkml:trace contextRef="#ctx0" brushRef="#br0" timeOffset="9015">584 1168 9053,'4'-2'0,"1"-1"0,-4 1 0,1-1 0,-1 3 0,-1 0 0,-3 2 0,-1 4 0,-3 1 0,-1 3 0,0-2 0,-3 4 0,-2 0 0,-2 3 0,-2 3 0,0 1 0,-2 1 0,0 1 0,0-3 0,1-1 0,1 1 0,-1 0 0,3-1 0,0-2 0,1-2 0,1 0 0,1-2 0,2-1 0,1-2 0,2-2 0,1 0 0,1-2 0,1 0 0,3 1 0,-2-4 0,6 1 0,1-1 0,7-4 0,3-1 0</inkml:trace>
  <inkml:trace contextRef="#ctx0" brushRef="#br0" timeOffset="9484">693 1578 9053,'6'0'0,"1"0"0,-1 0 0,1-2 0,-2-1 0,0 0 0,0 1 0,-4-3 0,1 0 0,-1 0 0,-1-2 0,-3-1 0,-1-2 0,-3 1 0,-1 0 0,-2-3 0,-2 2 0,0-2 0,2 2 0,-1 0 0,-2 4 0,0 0 0,1-1 0,1 4 0,1 0 0,0 3 0,0 0 0,1 0 0,-1 3 0,-1 2 0,1 2 0,-1 1 0,1 3 0,0 0 0,-1 1 0,2 1 0,-1 0 0,2 0 0,-1 0 0,1 0 0,1-1 0,2 1 0,0 0 0,3 0 0,2 0 0,0 0 0,2-1 0,2 0 0,3 0 0,2-1 0,1 0 0,3-1 0,1 0 0,2-1 0,0-1 0,-1-1 0,3-1 0,-1-1 0,2-1 0,-2-2 0,0 0 0,0-2 0,0 0 0,-1-2 0,-2-3 0,-2 0 0,-2-2 0,-2-1 0,-2-2 0,-2 0 0,-2-1 0,-1-1 0,-1-1 0,-1 0 0,-1 0 0,1 0 0,-4-1 0,0-1 0,0 0 0,-1 4 0,1 0 0,1 0 0,-1-1 0,0 2 0,1 1 0,-2-1 0,2 0 0</inkml:trace>
  <inkml:trace contextRef="#ctx0" brushRef="#br0" timeOffset="9815">1290 1501 9193,'10'0'0,"1"0"0,-3 0 0,0 0 0,-3 1 0,-3 1 0,-2 2 0,-2 3 0,-3 1 0,-2 1 0,-2 1 0,-2 1 0,0 1 0,-1 1 0,-1 0 0,0 0 0,0 0 0,0 0 0,1-1 0,-2 1 0,0 0 0,-2 0 0,0 0 0,1 0 0,-2-1 0,1 1 0,0 0 0,-1-2 0,0-1 0,2 1 0,2-1 0,-1 2 0,0-1 0,-1 1 0,1 1 0,0-3 0,1 0 0,0 0 0,1 4 0,-1 0 0</inkml:trace>
  <inkml:trace contextRef="#ctx0" brushRef="#br0" timeOffset="10030">744 2143 9099,'-3'3'0,"-1"-3"0,3 3 0,-1 0 0,-1-2 0,1 1 0,1-1 0,-1 1 0,1-1 0,1 2 0,-3-3 0,0 0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23:18.413"/>
    </inkml:context>
    <inkml:brush xml:id="br0">
      <inkml:brushProperty name="width" value="0.34286" units="cm"/>
      <inkml:brushProperty name="height" value="0.34286" units="cm"/>
      <inkml:brushProperty name="color" value="#FFFFFF"/>
    </inkml:brush>
  </inkml:definitions>
  <inkml:trace contextRef="#ctx0" brushRef="#br0">0 0 9750,'43'8'-12,"6"10"0,5 13 0,-4 11 9,1 17 1,-3 12 0,-23-24 0,-1 2 0,-1 1 0,-2 0 1,1 2 0,-1-1 0,0 3 1,-1-1-1,13 38 0,-4-3 0,-6-5 0,-9-11 0,-4-2 1,-3-10 0,-3-6 0,-17-9 0,-7-3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23:29.614"/>
    </inkml:context>
    <inkml:brush xml:id="br0">
      <inkml:brushProperty name="width" value="0.34286" units="cm"/>
      <inkml:brushProperty name="height" value="0.34286" units="cm"/>
      <inkml:brushProperty name="color" value="#FFFFFF"/>
    </inkml:brush>
  </inkml:definitions>
  <inkml:trace contextRef="#ctx0" brushRef="#br0">1545 2147 9368,'-8'23'-1,"8"0"0,16 2 0,11-1 0,2 5-3,0 4 1,0 2 0,6-2-1,0-2 0,0-2 0,-8-2 0,-4 2 1,-3-6 0,-3-9 1,1-2-5,-9-9 4,-1-3 2,0-1 0,-6-7 1,2-4-1,-8-19 1,-14-29-1,-13-18 1,-7-13 0,15 39 0,-1-1 0,-4-2 0,-2-2 0,-1-4 0,0 0 0,0 0 0,0 1 0,1 1 0,1 2 0,6 7 0,0 3 0,-18-33 0,4 12 0,18 16 0,5 38 0,18 22 0,4 15 0,2 14 0,1 8 0,9 15 0,3 10 0,6 9 0,4 9 0,-15-42 0,1 1 0,0 2 0,1 1 0,0 1 0,0 1 0,4 2 0,1 0 0,-2 0 0,1-1 0,0-2 0,0-1 0,-1-1 0,1-1 0,0-1 0,0-1 0,19 40 0,-2-7 0,-5-9 0,1-16 0,-13-13 0,-1-20 0,-13-24 0,-7-30 0,-6-16 0,-9-25 0,-11-7 0,8 33 0,-1-1 0,-3-5 0,-1-1 0,-4-5 0,-3 0 0,-1-4 0,-2 0 0,1 0 0,0 0 0,-1-2 0,0 2 0,-1 2 0,0 1 0,-3-1 0,0 0 0,2 5 0,0 2 0,2 3 0,1 3 0,-17-39 0,5 30 0,4 12 0,10 22 0,15 24 0,12 26 0,4 10 0,4 11 0,-4 5 0,10 9 0,5 8 0,8 11 0,-11-32 0,1 1 0,0 1 0,1 1 0,0 0 0,1 1 0,1 2 0,1 0 0,0 0 0,2-1 0,4 6 0,1 1 0,0 0 0,0 2-58,1 1 1,0 0-1,1 1 1,0 0 0,-2-3-1,1-2 1,0 0 0,0-1 57,-1-2 0,0-2 0,-2-5 0,-1-3 0,15 32 0,-11-24 0,-17-30 0,-12-36 0,-10-9 0,-13-28 0,-8-9 0,-8-16 0,14 25 0,-2-3 0,-5-9 0,-2-2 0,-2-2 0,0 0 0,-1-2 0,-2-2 0,-3-3 0,-1-1 0,0-4 0,-1 0 0,-4-2 0,1-1-88,-1-2 0,-1 1 0,-2 6 0,1 3 0,4 5 0,0 2 0,3 5 1,1 1 87,3 6 0,0 2 0,6 6 0,0 4 0,-21-21 0,15 20 0,10 14 0,6 17 0,7 15 106,5 19 1,3 14-1,10 21 1,6 8-107,9 8 0,8 5 0,12 12 0,-17-42 0,-1-1 0,1 4 0,1 1 0,5 3 0,2 1 0,-1 0 0,0 0 0,4 6 0,1 0-101,3 5 1,1 0 0,5 5 0,2 2 0,3 4 0,1 1 0,-1-3 0,-1-1 100,0-1 0,-1 0 0,-3-7 0,-2-3 0,-2-5 0,0-3 0,-3-4 0,-2-5 0,5 0 168,-20-30 1,-19-28 0,-12-29-1,-7-9-168,-8-16 0,-12-22 0,18 35 0,-2-2 0,-3-5 0,0-1-1,-4-4 1,-1 0 0,0 0 0,-1 0 0,-1-4 0,0 0 0,-1-1 0,0 0-91,-1 0 1,-2-2-1,-3-5 1,-1-1 0,-3 1-1,-1 1 1,2 2 0,0 2 89,3 3 1,1 2 0,3 10 0,0 1 0,6 5 0,0 1 0,-24-33 0,7 17 0,15 19 0,10 22 0,1 15 0,6 14 0,3 25 0,16 23 0,4 8 0,5 10 0,13 8 0,7 13 0,-13-44 0,2 1 0,3 1 0,1 1 0,1 5 0,1 2 0,0 0 0,0 0 0,1 1 0,0-1 44,2 1 0,0 0 0,1 0 0,1 0 0,2 3 0,2-1 0,-2-1 0,0 0-44,0-3 0,-1 0 0,0 0 0,-1-1 0,-7-12 0,0-1 0,19 36 0,-6-14 0,1-10 0,-20-31 0,-1-19 0,-9-20 0,-14-24 0,-5-11 0,-5-15 0,-11-25 0,10 35 0,-1-1 0,-3-3 0,-3 0 0,0-4 0,-2-1 0,-3-3 0,0-1 0,-2-1 0,0 0 0,-1-3 0,0 0 28,-1-2 0,0 1 0,-3-1 0,0 2 0,4 4 0,2 2 1,-1 4-1,2 2-28,2 4 0,1 3 0,4 5 0,2 3 0,-10-26 0,15 25 0,15 39 0,2 8 0,9 26 0,5 3 91,5 9 0,14 24 0,12 12 0,-21-34 0,2 1-91,4 3 0,0 2 0,1 2 0,0 2 0,7 6 0,2 1 0,-1 1 0,1 2 0,1 2 0,0 2 0,3 5 0,3 0 0,0-2 0,1 1 0,1 5 0,0 0-94,2 2 0,-1 1 0,0-1 1,-1-1-1,-2-3 0,-1-2 0,-4-6 1,-1-2 93,-3-4 0,-2-3 0,-6-11 0,-2-1 0,22 32 0,-11-18 510,-10-16-510,-13-9 0,-12-31 0,-12-9 0,-6-13 0,-13-19 0,-12-23 0,-13-23 0,19 33 0,-1-3 0,-6-9 0,-1-2 0,-3-6 0,-2-1 0,-2-6 0,-1-1 0,-1-2 0,-1-1 0,14 22 0,0-1 0,-1 0 0,-2 2 0,0 0 0,-1 0 0,0 0 0,1 0 0,-1 1-62,0 1 0,0 0 1,0 2-1,-12-20 1,1 4-1,1 7 1,1 2-1,7 8 1,1 3 61,7 9 0,2 3 0,-14-18 746,22 34-746,11 20 0,6 8 0,10 22 0,4 8 0,2 11 0,9 21 0,12 14 0,-12-35 0,1 3 0,3 3 0,1 3 0,3 6 0,2 2 0,1-1 0,0 0 0,1 0 0,0 0 0,2-1 0,0-1 0,-1 1 0,0 0 0,2-1 0,0 0 0,1 3 0,0 1-29,-2 1 1,0 0-1,0-6 1,0-2 0,-5-5-1,-2-1 1,-1-4-1,-1-3 29,20 31 294,-3-10 0,-22-33-294,-7-19 0,-10-10 0,-8-31 0,-7-14 0,-9-15 0,-13-30 0,12 32 0,-2-2 0,-3-6 0,-2-2 0,-4-6 0,-2-2 0,-5-6 0,-2-3 0,11 25 0,-1-2 0,-1 0 0,-1-4 0,-1-1 0,-1 0-110,-4-4 0,0 0 0,-1-1 0,-1-1 0,1 1 0,-2 0 1,1 2-1,0 1 0,-1 2 0,3 2 0,-1 2 0,1 0 110,3 5 0,-1 1 0,2 1 0,-13-16 0,1 3 0,5 10 0,2 5 0,7 10 0,1 3 0,-21-20 0,16 28 0,10 14 0,8 13 0,0 6 0,7 13 0,8 20 0,12 20 0,10 15 0,11 15 0,-10-35 0,3 3 0,7 6 0,2 2 0,1 3 0,2 2 0,2 3 0,2 2 0,1 1 0,1 1 0,0 0 0,0 0 0,3 4 0,2 1-83,1 5 1,3 1 0,-14-25-1,2 2 1,0-1 0,1 5 0,1 0-1,0-1 1,0 0 0,0-1 0,0 1 82,0-1 0,1 1 0,-1-1 0,15 23 0,-1-1 0,-1-6 0,-1-3 0,-8-12 0,-2-4 0,-7-12 0,-2-5 0,13 10 0,-34-51 0,-15-24 0,-7-9 0,-12-19 0,-6-28 0,11 31 0,-1-3 0,-5-5 0,-1-3 0,-3-8 0,-2-1 0,-5-4 0,-1 0 0,-3-2 0,0-2 0,-1-1 0,-1-1 0,-3-2 0,-1-1 0,0 1 0,1 1 0,0 3 0,0 2 108,1 4 1,1 1 0,5 6 0,0 3 0,3 6-1,1 2 1,3 5 0,2 2-109,-25-28 0,9 16 0,15 29 0,1 10 0,17 11 0,1 17 0,3 9 0,3 19 0,2 5 310,2 9 0,12 18 1,7 7-1,10 13-310,-11-39 0,1 1 0,7 3 0,1 1 0,1 4 0,0 2 0,2 0 0,0 0 0,2 0 0,1 2 0,2 6 0,3 2 0,5 0 0,2 1 0,1 3 0,1 1-86,1 1 0,1-1 0,0-1 1,-1-2-1,-3-7 0,0-2 1,-3-4-1,-1 0 86,-3-5 0,-2-2 0,-3-4 0,-2-5 0,16 22 330,-10-21-330,-16-16 0,-13-37 0,-14-13 0,-9-16 0,-10-21 0,-16-22 0,17 31 0,0-3 0,-5-5 0,0-3 0,-6-6 0,-2-2 0,-2-3 0,-2-1 0,-1-4 0,-1 0-98,-1 0 1,-1-1 0,-2-2 0,-1 0 0,3 5 0,1 1 0,0 1 0,1 2 97,0 2 0,0 2 0,3 4 0,-1 2 0,3 5 0,1 3 0,4 8 0,2 4 0,-22-20 0,11 23 0,9 18 0,15 11 0,9 18 0,13 21 0,7 21 0,7 8-1,9 10 1,8 19 0,-12-37 0,1 1 0,3 2 0,2 2-1,3 3 1,2 0 0,2 1 0,0 0 0,1 0-1,0-1 1,1 1 0,0 0 18,2 0 1,-1 2 0,1 4 0,0 0-1,1-5 1,0 0 0,-4-5 0,0-2-20,-1-4 0,0-1 1,-5-5-1,0-1 1,25 34-1,-9-15-2,-8-16 1,-12-24 0,-14-25 0,-9-2 0,0-13 198,-6-10 0,-9-18 0,-3-25 0,-9-14-197,9 34 1,-3-3 0,-4-4-1,-2-2 1,-1-6 0,-1-2-1,-3-2 1,-2 0 0,-1-1 0,-2-2 0,-2-5 0,-1-1 0,-1-1 0,0 1 0,0 0 0,-2 0-71,0 1 1,-1 1 0,0 4 0,1 2 0,-1 3 0,2 2 0,3 3 0,2 2 70,4 4 0,2 3 0,-19-33 0,18 32 515,7 9-515,12 22 0,5 19 0,12 23 0,7 12 0,8 16 0,16 19 0,-11-25 0,3 3 0,4 5 0,2 1 0,4 4 0,1 2 0,4 6 0,1 0 0,1 2 0,0 0 0,-1 1 0,1 0-103,2 0 0,1 0 0,1 3 1,1 2-1,1 2 0,1 1 0,-2-1 1,0-2 102,-1-4 0,-1-2 0,-4-8 0,-2-2 0,-6-10 0,-1-3 0,28 33 0,-11-18 0,-14-15 0,-10-20 0,-16-11 0,-1-24 0,-8-9 0,-6-22 0,-4-11 0,-6-14 0,-1 22 0,-5-3 0,-2-8 0,-2-3 0,-4-5 0,-3-2 0,-2-4 0,-2-1 0,-4-3 0,-3-1 0,-3-6 0,-2-1 0,-2-3 0,-3-1-41,17 27 1,-2 1-1,1-1 1,-3 0-1,0 1 1,0 0-1,0 2 1,0 2 0,0 0-1,-16-24 1,0 3 40,2 4 0,1 2 0,3 8 0,1 4 0,5 8 0,2 3 0,4 7 0,2 4 0,-21-20 0,17 19 0,14 14 0,11 15 0,6 14 0,6 11 0,8 22 0,9 9 0,11 17 0,14 18 0,-16-32 0,1 1 0,4 3 0,2 0 0,3 3 0,1 1 0,0 3 0,0 0 0,3-3 0,2 0 0,-1 5 0,1 0-22,0 6 1,1 0-1,7 6 1,1 1-1,2 6 1,1-1-1,2 1 1,1-1 21,-18-26 0,1-1 0,-1-1 0,17 24 0,1-2 0,-3-6 0,0-3 0,-5-6 0,-3-3 0,-7-9 0,-2-3 0,23 24 0,-25-30 0,-16-18 0,-5-16 241,-20-24 1,-11-25-1,-16-23 1,-12-19-242,17 35 0,-2-3 0,-9-9 0,-2-2 0,-2-6 0,-1-2 0,-1-1 0,-1-1 0,-1-2 0,-1-1 0,-1-2 0,-1 0 0,-6-3 0,-1 0 0,18 25 0,0 0 0,-1 0-84,0-1 1,0 0 0,0 1 0,-2 2 0,0 0-1,1 2 1,-14-20 0,0 2 0,1 4 0,1 1 83,3 4 0,-1 1 0,2 6 0,1 2 0,7 8 0,1 2 0,-26-25 0,13 16 322,18 25 1,12 15 0,13 26-323,10 15 0,10 16 0,15 19 0,10 13 0,10 12 0,-14-36 0,2 1 0,3 6 0,2 1 0,2 3 0,3 2 0,4 2 0,1 1 0,-1-1 0,-1 0 0,2 5 0,-1 0 0,1-1 0,-1-1-101,2 2 0,1 0 1,4-1-1,1 1 0,0 3 1,-1 0-1,-2-3 0,-1-1 101,-3-6 0,-1-2 0,-6-4 0,-1-3 0,-3-9 0,0-1 0,-4-6 0,-2-1 0,21 26 0,-7-25 0,-28-24 0,-11-22 0,-6-24 0,-11-14 0,-5-15 0,-5-18 0,-14-13 0,12 33 0,-3-3 0,-2-3 0,-2-2 0,-4-4 0,-2-2 0,0-6 0,-2-1 0,-3-1 0,-3-1 0,-1-4 0,-1-1-22,-1-2 0,-1-1 1,15 28-1,0 1 1,0-1-1,-2-1 1,0 1-1,0-1 1,0 0-1,0 0 1,0 0 21,0 0 0,0 0 0,0 1 0,-9-19 0,1 3 0,4 6 0,2 2 0,6 8 0,2 4 0,4 7 0,2 2 0,-12-25 0,12 18 0,13 20 0,10 22 0,23 40 0,22 33 0,15 17 0,-23-26 0,2 3 0,8 10 0,3 2 0,3 5 0,0 1 0,3 4 0,1 0 0,1 1 0,0 1 0,-17-26 0,1 1 0,0 1 0,1 2 0,1 2 0,1 0-52,3 5 1,1 0 0,-1 1-1,-1 1 1,0 0 0,1 1 0,2 3-1,2 0 1,-1 0 0,-2-2-1,0 0 1,0-1 51,0-1 0,-1-1 0,1-1 0,-1-4 0,0-1 0,0-1 0,-4-2 0,-1-1 0,0-2 0,16 22 0,-2-4 0,-5-10 0,-3-4 0,-10-10 0,-2-5 0,25 21 0,-14-17 0,-13-14 0,-15-16 0,-15-22 0,-10-25 0,-13-18 0,-15-37 0,11 32 0,-2-3 0,-7-11 0,-2-2 0,-5-5 0,-2-1 0,-6-10 0,-3-1 0,15 28 0,-1 0 0,-1-1-18,-1 0 1,-2 0 0,1-1 0,-3-4 0,-1 0 0,0 0 0,-1-1 0,0 1 0,-1-1 0,-1-2 0,0-1-1,0 1 18,-1 0 0,1 0 0,0 1 0,0 2 0,1 2 0,-1 0 0,0 2 0,0 0 0,1 1 0,1 2 0,0 0 0,1 0 0,0 2 0,0 1 0,2 0 0,-14-17 0,3 3 0,3 5 0,3 3 0,5 9 0,2 2 0,4 5 0,2 2 0,-20-32 0,13 18 0,8 15 0,15 22 453,16 19 1,16 19 0,17 22-454,11 15 0,-16-13 0,3 4 0,8 4 0,3 2 0,4 6 0,1 1 0,3 3 0,1 2 0,4 3 0,1 2 0,0 3 0,0 1 0,3 2 0,1 1-106,-17-22 0,0 0 0,1 0 1,-2 1-1,1 0 0,0 1 1,5 5-1,0 1 0,1 0 0,1 2 1,-1-1-1,0 1 106,0 2 0,0 1 0,0-1 0,2 0 0,1 0 0,-1-1 0,-4-2 0,0 0 0,-2-2 0,-2-4 0,-1-2 0,-1-1 0,14 17 0,-3-4 0,-9-11 0,-2-4 0,-7-9 0,0-2 0,20 30 1226,-11-12-1226,-14-29 0,-14-10 0,-15-27 0,-8-15 0,-13-24 0,-12-26 0,8 22 0,-2-3 0,-7-12 0,-2-2 0,-10-13 0,-3-1 0,14 22 0,0 0 0,0-1 0,-3-4 0,0 0 0,0-1 0,-3-2 0,-1 0 0,0 0 0,-2-4 0,0-1 0,-2 0 0,-1-1 0,-1-1 0,0 1-115,-1 0 0,0 0 0,-1 1 1,-1-2-1,-1 0 0,0 1 0,2 2 1,0 1-1,1 1 0,-1 1 0,1 1 1,0 1 114,2 0 0,0 1 0,2 3 0,-15-16 0,3 4 0,7 4 0,3 2 0,4 9 0,3 2 0,4 6 0,2 3 0,3 5 0,2 2 0,-16-26 0,10 18 1244,10 17-1244,13 17 0,6 16 0,14 18 0,12 16 0,13 21 0,21 24 0,-18-27 0,4 3 0,4 6 0,3 2 0,2 5 0,3 1 0,4 7 0,2 2 0,-18-25 0,0 2 0,0-1 0,3 3 0,1 0 0,-1 0-120,3 3 0,0 0 0,0 0 0,2 3 0,-1 0 1,2 1-1,3 5 0,1 1 0,1 1 0,0 0 0,0 1 1,1 0 119,1 1 0,1 0 0,-1 0 0,-1 0 0,0 1 0,0-2 0,-2-2 0,0 0 0,0-2 0,-4-5 0,0-2 0,-2-1 0,-3-7 0,-1-2 0,-2-2 0,11 14 0,-3-4 0,-8-11 0,-2-3 0,25 27 0,-18-24 0,-11-23 0,-31-23 0,-6-15 0,-5-13 0,-15-26 0,-17-22 0,12 23 0,-4-3 0,-7-11 0,-3-4 0,-6-4 0,-1-3 0,11 17 0,-1-2 0,0 0 0,-2-2 0,-1 0 0,0-1-6,-3-3 0,0 1 1,0-1-1,-3-2 1,0 0-1,-1-1 1,-2-3-1,0-1 1,-1-1-1,-2-1 1,-1-1-1,0 1 6,-1 1 0,0 0 0,0 0 0,-2 0 0,0-1 0,0 2 0,3 2 0,0 1 0,1 0 0,0 3 0,1 0 0,0 0 0,0 2 0,1 0 0,1 2 0,6 9 0,1 1 0,1 2 0,-19-23 0,2 2 0,7 8 0,1 2-3,7 5 1,1 1 0,3 9 0,0 1-1,-24-31 1,12 20 2,17 21 355,20 20 1,15 19-1,15 21 1,14 21-356,18 20 0,-15-19 0,4 3 0,6 9 0,3 3 0,4 6 0,1 1 0,4 5 0,1 0 0,2 5 0,2 1 0,-18-25 0,2 1 0,-1 0 0,2 1 0,0 1 0,0 0-106,2 2 0,0 0 0,0 0 0,1 0 0,1 0 0,0 1 0,4 4 0,1 3 0,0-2 0,-1 0 0,-1 0 0,1 0 106,-1 0 0,-1 0 0,0 0 0,2 0 0,-1 0 0,0-2 0,-4-2 0,0-1 0,-2-1 0,-2-4 0,-1-1 0,-1-1 0,14 18 0,-3-3 0,-6-9 0,-3-3 0,-4-11 0,-2-3 0,27 33 1434,-8-18-1434,-19-19 0,-13-24 0,-24-17 3,-10-13 0,-15-28 1,-12-25-1,12 24 1,-3-3-4,-5-9 0,-2-3 0,-3-7 0,-3-3 0,-6-7 0,-1-2 0,-4-2 0,-1-1 0,16 25 0,-2 0 0,1-1 0,-3-1 0,-1-1 0,0 0 0,-1-2 0,-1-1 0,-1 1 0,-1-3 0,-1 0 0,1-1-102,-1 1 1,0-1-1,-1 0 1,-1 0-1,0 1 1,0-1-1,0 2 1,2 1 0,-1-1-1,1 2 1,1 0-1,-1 1 102,1 0 0,1 2 0,0 1 0,-11-14 0,2 2 0,2 5 0,1 2 0,7 8 0,3 1 0,5 6 0,2 1 0,-25-25 0,19 14 1314,11 18-1314,15 20 0,16 29 0,17 21 0,16 19 0,16 18 0,-20-22 0,2 3 0,6 8 0,3 1 0,5 4 0,1 2 0,5 2 0,1 0 0,0 1 0,1 0 0,3 3 0,0 1 0,2 3 0,1 0-102,-20-22 0,1 0 0,1 1 0,0 2 0,1 1 0,1 0 1,1 3-1,1 2 0,-1-1 0,1 2 0,1 0 0,-1 1 102,2 0 0,-1 1 0,0-1 0,-2-2 0,-1 0 0,0-1 0,0-2 0,0-2 0,-1-1 0,17 19 0,-3-2 0,-9-11 0,-1-4 0,-9-10 0,-3-3 0,21 26 0,-11-14 0,-11-13 0,-16-18 0,-13-21 308,-12-16 0,-11-19 0,-16-29 0,-14-23-308,17 31 0,-4-3 0,-6-7 0,-3-2 0,-7-10 0,-1-1 0,-3-5 0,-1 0 0,17 26 0,-1-1 0,0-1 0,-2-1 0,0 0 0,-1-1 0,-2-3 0,0 0 0,0 0 0,-2-1 0,-1 0 0,0 0-91,0 1 1,-1 0-1,1 1 1,2 1-1,1 1 1,0 0 0,1 3-1,0 1 1,0 0-1,-18-22 1,0 1 90,2 2 0,2 2 0,7 13 0,3 2 0,6 5 0,2 3 0,5 8 0,2 2 0,-20-22 420,15 9 0,21 36 1,16 17-421,10 23 0,23 27 0,16 26 0,-17-30 0,2 3 0,4 7 0,3 2 0,9 7 0,1 0 0,3 6 0,1 2 0,1 1 0,0 1-125,-1 0 0,1-1 1,2 2-1,0 2 1,-17-25-1,0 1 1,2 1-1,2 4 1,1 0-1,0 2 125,4 3 0,0 1 0,0 0 0,-1-4 0,0 0 0,0 1 0,0 0 0,-1 1 0,1 0 0,-2-4 0,-1 0 0,0-1 0,-1-1 0,0-2 0,-1 0 0,21 21 0,-2-3 0,-5-4 0,-3-2 0,-6-11 0,-1-4 0,-8-10 0,-2-4 0,10 10 0,-19-28 0,-23-28 0,-16-23 0,-23-33 0,-13-26 0,15 34 0,-2-4 0,-8-10 0,-4-2 0,-6-8 0,-2-1 0,14 23 0,1-1 0,-2-1 0,-1-3 0,-2-1 0,1 1 0,0 3 0,0 1 0,0-1 0,-2-2 0,-1 0 0,0 0 0,0 1 0,0 1 0,-1 0-3,0 0 0,0 1 0,0-1 0,0-1 0,-1 0 0,1 1 0,0 0 1,1 0-1,0 1 0,2 1 0,0 1 0,1 1 3,-17-22 0,1 3 0,7 9 0,1 3 0,4 4 0,1 2 0,3 4 0,1 3 0,2 3 0,2 3 0,-17-17 0,13 13 0,22 24 0,19 22 0,15 26 0,18 24 0,16 24 0,-16-27 0,4 3 0,2 8 0,3 2 0,9 8 0,3 0 0,2 3 0,0 2 0,3 2 0,1 1 0,-19-23 0,0 0 0,1 0 0,0 2 0,1 0 0,0 0 0,1 2 0,0 0 0,0 0 14,0 0 1,0 0-1,0 0 1,1-1-1,1 0 1,-1 0-1,-2 0 1,-1 0-1,1-1 1,-1-1 0,1-1-1,0-1-14,0 0 0,1 0 0,-1-2 0,11 14 0,-1-2 0,-3-4 0,-1-2 0,-9-9 0,-3-2 0,23 26 0,-9-18 0,-16-18 0,-20-26 0,-15-20 0,-9-22 0,-24-24 0,-10-20 0,16 27 0,-2-3 0,-12-9 0,-2-2 0,-5-12 0,-1-1 0,-4-6 0,-3 1 0,19 25 0,-1 1 0,-1 0 0,-2-1 0,0 0 0,-1 0 0,-3-2 0,0-1 0,-1 1 0,-2-4 0,0 1 0,-2-2-13,-2-3 1,0-2 0,-1 2 0,3 2 0,1 1 0,-1 0 0,0 1 0,0 0 0,0 1 0,4 5 0,0 1 0,1 0 12,-20-20 0,2 1 0,7 7 0,3 2 0,4 6 0,3 2 0,5 7 0,2 3 0,6 7 0,2 4 0,-15-17 0,11 19 0,19 21 0,22 26 0,13 19 0,24 35 0,11 17 0,-21-33 0,2 1 0,8 9 0,2 1 0,5 5 0,3 2 0,2 2 0,2 1 0,3 5 0,0 0 0,-3-4 0,-1 1 0,-15-21 0,0 1 0,1-1 0,0 1 0,0-1 0,0 0 0,2 2 1,0-1 0,0 2 0,2 0 0,0 2-1,0-1 1,0 3 0,0 0 0,0 0 0,-2-2-1,0 0 1,0 0-1,18 22 0,-2-3 0,-6-8 0,-1-4 0,-7-11 0,-1-3 0,-4-6 0,-1-1 0,-4-6 0,-2-2 0,19 17 0,-18-17 0,-18-23 0,-17-18 0,-8-25 0,-11-18 0,-8-22 0,7 23 0,-1-1 0,-5-6 0,-2-1 0,-10-13 0,-2-2 0,-3-3 0,-1-1 0,-4-4 0,-1-1 0,12 24 0,-1 0 0,0-1 0,-1-2 0,0-1 0,-1 0 0,-1 0 0,-1-1 0,1 0 10,-2-1 1,1 1-1,0 0 1,2 1 0,1 2-1,-2-1 1,-1 0-1,-1 1 1,0 0 0,2 3-1,0 0 1,1 0-11,-19-25 0,1 1 0,9 11 0,1 2 0,7 6 0,3 2 0,4 8 0,2 1 0,-21-32 0,17 22 0,12 13 0,15 25 0,9 17 0,9 17 0,18 18 0,14 24 0,19 24 0,-22-28 0,2 3 0,5 8 0,3 2 0,8 9 0,3 2 0,1 1 0,0 1 0,-1-1 0,0 1 0,3 0 0,0 1 0,-21-24 0,-2 0 0,2 1 0,2 2 0,0 1 0,1 0-5,2 3 0,0 1 0,0-1 0,-3-1 0,-1-1 0,1 1 0,1 1 0,1 1 0,-1-1 0,-2-3 0,0 0 0,-1-1 5,-2-2 0,-1 0 0,1-2 0,17 20 0,-1-2 0,-6-6 0,-1-2 0,-6-8 0,-1-2 0,-7-7 0,-2-4 0,24 18 0,-21-14 0,-11-15 0,-26-38 0,-18-28 0,-15-27 0,-15-24 0,14 33 0,-4-2 0,-5-14 0,-3-2 0,-3-5 0,-3-1 0,16 21 0,-1 1 0,0-1 0,0 0 0,1 1 0,-2-1 0,-2-3 0,-2-1 0,0 0 0,1 1 0,-1 1 0,-1-1-15,-1-2 1,0 0-1,-1 0 1,-2-2-1,0 0 1,-1-1 0,-1 0-1,-1 0 1,0 0-1,2 2 1,0 0-1,1 2 15,2 3 0,0 1 0,1 2 0,-20-20 0,2 2 0,6 8 0,1 2 0,4 3 0,2 0 0,2 2 0,3 3 0,8 11 0,2 3 0,-24-26 0,15 19 0,12 22 0,25 25 0,10 17 0,18 18 0,18 24 0,-11-16 0,3 5 0,9 10 0,3 2 0,5 7 0,1 2 0,5 5 0,1 1 0,-16-20 0,1 0 0,0 0 0,3 2 0,0 0 0,1 0 0,-1 1 0,1 0 0,0 1-14,-1-2 1,-1 1-1,2-1 1,1 3-1,1-1 1,0 1-1,0 2 1,1 0-1,0 0 1,3 2-1,-1 0 1,1 0 13,1 2 0,0 1 0,-1-2 0,-3-4 0,-1-2 0,0 0 0,0-1 0,-1 0 0,-1-2 0,18 23 0,-1-2 0,-4-6 0,-2-3 0,-7-8 0,-1-3 0,-4-9 0,-2-3 0,-5-7 0,-2-2 0,17 16 0,-17-27 0,-17-11 0,-16-22 243,-10-9 0,-9-28 0,-11-27 0,9 25 0,-2-3-243,-6-8 0,-2-2 0,-5-8 0,-2-2 0,-8-6 0,-3-1 0,-3-4 0,-1-1 0,15 24 0,0 0 0,0-1 0,-2 1 0,1 0 0,-1 0 0,0-2 0,0 0 0,0 1 0,0 1 0,0-1 0,0 1-80,-1 0 1,-1-1 0,0 2-1,0 1 1,-1 1 0,0-1-1,2-2 1,-1 0 0,1 1-1,0 2 1,1 2 0,-1 0 79,-17-19 0,1 2 0,7 8 0,1 2 0,5 6 0,1 1 0,5 6 0,0 1 0,5 8 0,0 1 0,-23-29 1295,15 19-1295,8 16 0,35 54 0,16 26 0,21 23 0,-13-27 0,2 3 0,7 6 0,2 2 0,5 9 0,3 0 0,3 1 0,1 0 0,2 2 0,1 0 0,1 4 0,1 2 0,1 2 0,0 1 0,3 3 0,1 1-96,-19-25 1,0 0 0,0 1 0,1 0 0,1 1 0,-1 0 0,1 0 0,0 0 0,0 0 0,1 0 0,-1 1 0,-1-1 95,0 0 0,-1 1 0,0-1 0,-1-3 0,0-1 0,-1 0 0,13 21 0,-3-1 0,-5-8 0,-2-2 0,-6-5 0,-1-4 0,-4-9 0,-1-2 0,15 29 0,-9-16 0,-19-28 0,-22-18 0,-17-14 0,-20-15 0,-4-17 0,-7-23 0,20 17 0,-2-3 0,-7-11 0,-3-3 0,-5-7 0,-1-2 0,-5-6 0,0-1 0,-4-4 0,-1-2 0,20 26 0,-1 0 0,0-1 0,-1-1 0,-1 0 0,0 0-24,0-2 1,-1 1 0,0-1-1,-5-4 1,0-1 0,-1 0-1,1-1 1,-1 1 0,0 0-1,1 0 1,0 1 0,0 0 23,1 3 0,1 0 0,0 1 0,4 2 0,1 0 0,-1 1 0,2 2 0,1 2 0,-1 0 0,-17-24 0,0 2 0,4 5 0,1 2 0,4 8 0,2 4 0,9 9 0,2 2 0,-26-30 0,15 12 0,18 26 0,22 28 0,18 22 0,17 12 0,20 28 0,-11-14 0,4 3 0,5 8 0,3 3 0,6 7 0,3 2 0,5 6 0,2 2 0,2 0 0,0 1 0,0 0 0,0 0-11,0 0 1,0 1 0,-19-24-1,0 0 1,0 2 0,1 2 0,0 2-1,0 0 1,4 3 0,1 0 0,1 0 10,2 2 0,1 0 0,-1 1 0,1 3 0,-1 0 0,-1-1 0,1-2 0,-1 0 0,0-1 0,-1 0 0,0 0 0,-1-1 0,-2-1 0,1 0 0,-1-2 0,-2-4 0,-1-1 0,0-2 0,14 16 0,-2-4 0,-9-10 0,-3-3 0,-8-10 0,-2-4 0,23 5 0,-14-16 0,-18-18 0,-17-24 0,-11-15 0,-11-33 0,-17-19 0,9 33 0,-4-3 0,-7-9 0,-2-2 0,-10-11 0,-2-1 0,-3-4 0,-1-1 0,14 25 0,-1 0 0,-1-1 0,0-1 0,-1 0 0,0 0 0,0 0 0,-1 1 0,0-1 0,-2-1 0,-1 0 0,0-1 8,-2-1 0,-1-1 0,-1 1 0,-2-1 0,0 0 0,-1 0 0,1-2 0,1 0 1,0 2-1,2 3 0,0 2 0,2 0-8,1 4 0,1 2 0,0 0 0,-16-22 0,2 3 0,3 4 0,1 2 0,2 3 0,1 2 0,2 3 0,0 3 0,7 10 0,3 3 0,-16-20 0,14 11 0,14 26 0,17 19 0,31 43 0,30 29 0,-21-25 0,2 3 0,4 8 0,3 3 0,6 5 0,1 2 0,5 5 0,1 0 0,2 4 0,2 2 0,4 3 0,0 1 0,-21-24 0,1 0 0,-1 0 0,1 0 0,0 0 0,0 0-9,1 2 0,0 1 0,1 0 1,2 2-1,1 0 0,-1 1 1,4 5-1,0 2 0,0 0 1,1 0-1,1 1 0,0 0 9,0 1 0,0 0 0,1-1 0,-1-1 0,1 0 0,-1-2 0,-7-4 0,0-1 0,-2-1 0,-1-3 0,0 0 0,-2-2 0,20 21 0,-3-2 0,-7-8 0,-3-2 0,-8-11 0,-3-3 0,20 23 0,-19-22 0,-19-24 0,-22-25 0,-16-13 0,-13-15 0,-13-18 0,-18-28 0,20 20 0,-2-4 0,-4-7 0,-3-2 0,-6-6 0,-2-2 0,15 20 0,-2-2 0,0 0 0,-4-2 0,-2-2 0,1 1 0,-2-3 0,0 1 0,-1-1-32,0-2 1,0 1-1,-1-1 1,-1-4-1,-1-1 1,0 1 0,0 3-1,0 0 1,0 0-1,-2-2 1,0 0 0,-2 0 31,0 0 0,-2 0 0,1 0 0,2 3 0,0 0 0,0 1 0,2 5 0,0 1 0,1 1 0,4 4 0,0 2 0,2 1 0,-21-18 0,2 3 0,5 4 0,2 3 0,6 9 0,2 1 0,4 5 0,3 1 0,4 4 0,2 4 0,-24-11 0,25 22 0,5 13 0,16 22 0,12 19 0,16 25 0,15 24 0,0-29 0,3 3 0,4 7 0,2 2 0,3 6 0,2 2 0,8 6 0,3 3 0,1 5 0,1 1 0,-13-27 0,0 0 0,2 1-9,0 2 1,1-1 0,1 2 0,3 6 0,2 1 0,0 1 0,1 1 0,0 1 0,0-1-1,2 2 1,0 0 0,1-1 8,1 2 0,0 0 0,0 1 0,1 1 0,-1 0 0,1 1 0,1 2 0,0 1 0,0-1 0,0 0 0,-1 0 0,1-1 0,-2-3 0,-1 0 0,0-1 0,-4-4 0,0 0 0,-2-4 0,11 18 0,-2-5 0,-3-5 0,-2-2 0,-6-9 0,-3-4 0,-7-11 0,-4-5 0,7 14 0,-19-25 0,-22-33 0,-14-17 0,-22-24 0,-13-23 0,22 21 0,-2-5 0,-6-12 0,-3-4 0,-6-9 0,-3-2 0,-3-5 0,-2-1 0,16 23 0,-1 0 0,0-1 0,-4-1 0,0-2 0,-1 0 0,-2-4 0,0-1 0,-1 0 0,-2-2 0,0 0 0,0 0 9,-4-3 0,0 1 0,0 0 0,-2 1 0,0 1 0,0 1 0,2 1 0,-1 2 1,0 1-1,3 1 0,-1 1 0,1 0-9,2 3 0,1 1 0,-1 1 0,3 2 0,0 2 0,1 2 0,-16-19 0,2 4 0,8 8 0,1 3 0,6 6 0,1 3 0,8 8 0,1 2 0,-30-16 0,13 11 0,13 10 0,20 14 0,11 38 0,24 24 0,16 19 0,14 19 0,-13-32 0,2 3 0,5 10 0,2 2 0,5 6 0,3 1 0,3 3 0,1 2 0,2 6 0,1 1 0,0-4 0,2 1 0,-17-25 0,1 1 0,0 1 1,1 3 1,1 0 0,1 0 0,3 4 0,0 1 0,1 0 0,3 5 0,0 0-1,0 0 1,0 0 0,1-1 0,-1 1-2,1 1 0,-1-1 0,1 0 0,-3-1 0,1-1 0,-1 1 0,2 1 0,0 0 0,0-1 0,-2-2 0,0-1 0,-1-1 0,-2-3 0,-1-2 0,-1-2 0,12 20 0,-3-6 0,-12-20 0,-3-4 0,24 28 0,-21-29 0,-20-28 0,-20-21 0,-10-10 0,-15-25 0,-14-21 0,12 15 0,-2-3 0,-7-11 0,-2-3 0,-10-13 0,-3-3 0,14 19 0,-1-2 0,-1 0 0,-3-4 0,-1 0 0,-1-2 0,-1-1 0,-2-2 0,0 0 0,-4-2 0,-1 0 0,0-1 0,0-1 0,1 1 0,0 0 0,1 3 0,-1 0 0,1 0 27,0 2 1,1 1 0,-2 0-1,2 4 1,-1 0 0,0 0 0,2 1-1,1-1 1,0 2 0,3 3-1,0 1 1,0 1-28,-16-21 0,0 4 0,5 7 0,1 4 0,11 11 0,1 3 0,1 2 0,1 2 0,1 5 0,2 0 0,-25-29 0,9 18 0,17 15 0,20 46 0,18 26 0,17 23 0,20 23 0,-13-28 0,2 2 0,10 8 0,2 0 0,3 6 0,1 2 0,4 4 0,1 3 0,-14-27 0,0 0 0,0 1 0,3 3 0,0 1 0,1 0 0,2 2 0,0 2 0,1 0-13,1 2 0,1 1 0,1 1 0,4 4 0,1 0 0,0 1 0,-1 1 0,-1-1 0,1 1 0,2 3 0,0 0 0,0 0 13,1 2 0,1 0 0,-1 0 0,0-1 0,-1-1 0,0 0 0,-3-3 0,0 0 0,-1-3 0,-4-5 0,-1-1 0,-1-2 0,-3-5 0,-2-1 0,-1-3 0,8 14 0,-3-4 0,-9-16 0,-3-3 0,9 21 0,-32-35 0,-18-22 0,-18-9 0,-14-8 0,-21-15 0,-10-20 0,34 16 0,-1-2 0,-3-7 0,-1-2 0,-2 1 0,1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2:10.581"/>
    </inkml:context>
    <inkml:brush xml:id="br0">
      <inkml:brushProperty name="width" value="0.17143" units="cm"/>
      <inkml:brushProperty name="height" value="0.17143" units="cm"/>
      <inkml:brushProperty name="color" value="#F6630D"/>
    </inkml:brush>
  </inkml:definitions>
  <inkml:trace contextRef="#ctx0" brushRef="#br0">62 84 9086,'-9'-12'0,"7"3"0,-7 9 0,9 0 0,9 0 0,-4 0 0,8 0 0,-6 0 0,7 0 0,-7 7 0,7 0 0,2-3 0,-4-1 0,1-3 0,3 0 0,-4 7 0,2-1 0,2-1 0,-5-3 0,1 1 0,0 1 0,-1 3 0,-4 0 0,7-7 0,2 0 0,-5 0 0,3 0 0,2 0 0,-6 2 0,-1 3 0,0 2 0,3 0 0,8-7 0,-6 0 0,0 0 0,-2 2 0,4 3 0,-3 2 0,-6 0 0,7-7 0,2 0 0,-4 0 0,2 0 0,0 0 0,6 0 0,-6 0 0,0 0 0,-7 0 0,7 0 0,-7 0 0,6 0 0,1 0 0,7 0 0,-7 0 0,0 0 0,-1 9 0,8-7 0,0 5 0,-7-5 0,0-2 0,-7 0 0,6 0 0,-6 3 0,7 4 0,0-5 0,7 5 0,-7-5 0,-3 0 0,-2 5 0,0-4 0,-2 4 0,-2-5 0,9-2 0,-7 0 0,7 0 0,-7 0 0,6 0 0,-6 0 0,7 0 0,-9 0 0,13 0 0,-16 0 0,5 0 0,-14 0 0,-4 0 0,-10 0 0,0-9 0,1-3 0</inkml:trace>
  <inkml:trace contextRef="#ctx0" brushRef="#br0" timeOffset="1402">0 1 9132,'12'0'0,"-1"0"0,-6 2 0,2 5 0,2-5 0,-2 5 0,4-5 0,10-2 0,-7 0 0,0 0 0,2 0 0,2 0 0,3 0 0,0 0 0,0 0 0,-1 7 0,3 0 0,5-2 0,-5-3 0,5-2 0,-5 0 0,-2 0 0,-1 0 0,1 0 0,0 0 0,0 0 0,-1 0 0,1 0 0,0 0 0,-7 0 0,-1 0 0,1 2 0,-2 5 0,6-4 0,-4 4 0,5-5 0,1-2 0,1 0 0,0 0 0,-1 0 0,1 0 0,0 0 0,-7 0 0,0 0 0,2 0 0,2 0 0,3 0 0,0 0 0,-1 0 0,-6 0 0,0 0 0,2 0 0,-4 0 0,-1 2 0,-1 5 0,6-5 0,-3 5 0,-1-4 0,2-3 0,2 0 0,-5 0 0,3 0 0,-2 2 0,4 3 0,-2 1 0,-7 1 0,7-7 0,-8 0 0,8 0 0,-7 0 0,7 0 0,-7 0 0,7 0 0,-10 0 0,8 0 0,-5 0 0,-5 0 0,7 0 0,-11 0 0,-5 0 0,3 0 0,-10 0 0,-2 0 0,-3 0 0,-2 0 0,1 0 0,-1 0 0,0 0 0,0-2 0,1-3 0,-1-1 0,-7-1 0,1 7 0,-1 0 0,-2 0 0,7 0 0,-7 0 0,2 0 0,1 0 0,-8 0 0,5 0 0,0 0 0,0 0 0,0 0 0,5 0 0,-5 0 0,-2 0 0,6 0 0,-1 0 0,4 0 0,2 0 0,-2 0 0,-3 0 0,-1 0 0,1 0 0,3 0 0,0 0 0,-4 0 0,11 0 0,-5 0 0,2 0 0,1 0 0,4 0 0,0 0 0,-2 0 0,-2 2 0,-3 5 0,7-5 0,0 5 0,7-5 0,-6-2 0,6 0 0,-7 0 0,9 0 0,-6 0 0,4 0 0,4 0 0,-6 0 0,9 0 0,9 0 0,-4 0 0,9 0 0,0 0 0,6 0 0,1 0 0,0 0 0,-7 0 0,0 0 0,2 0 0,-5 0 0,3 0 0,0-9 0,7-2 0</inkml:trace>
  <inkml:trace contextRef="#ctx0" brushRef="#br0" timeOffset="2154">0 208 9120,'0'21'0,"0"-7"0,0-1 0,3-8 0,3 2 0,-1-5 0,7-4 0,-3-5 0,7 2 0,-2-8 0,4 8 0,3-2 0,0 5 0,-1 2 0,1 0 0,0 0 0,2 0 0,5 0 0,-5 0 0,4 0 0,-1 0 0,1 0 0,-4 0 0,5 0 0,-3 0 0,3 0 0,-5 0 0,5 0 0,-5 0 0,-2 0 0,2 0 0,2 0 0,3 0 0,-3 0 0,0 0 0,1 0 0,1 0 0,-1 0 0,-1 0 0,0 2 0,3 3 0,-3 2 0,-2 0 0,0-7 0,5 0 0,-5 0 0,5 2 0,-5 5 0,-2-5 0,-1 5 0,-6-5 0,0-2 0,-9-2 0,2-5 0,-5 5 0,-4-7 0,-5 9 0,2 0 0,-9 0 0,0 0 0,-9 0 0,-4 0 0,4-3 0,-7-1 0,2-3 0,0 2 0,-6 3 0,4 2 0,-2 0 0,-5 0 0,4 0 0,-1 0 0,-3 0 0,-2 0 0,0 0 0,2 0 0,2 0 0,-2 0 0,-2 0 0,-2 0 0,1 0 0,6 0 0,-3 0 0,9 0 0,1 0 0,-3 0 0,7 0 0,-5 0 0,5 0 0,2 0 0,7 0 0,1 0 0,8 0 0,-4 0 0,9 0 0,9-9 0,2-3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2:16.433"/>
    </inkml:context>
    <inkml:brush xml:id="br0">
      <inkml:brushProperty name="width" value="0.17143" units="cm"/>
      <inkml:brushProperty name="height" value="0.17143" units="cm"/>
      <inkml:brushProperty name="color" value="#F6630D"/>
    </inkml:brush>
  </inkml:definitions>
  <inkml:trace contextRef="#ctx0" brushRef="#br0">291 0 9241,'0'21'0,"0"0"0,0 0 0,0-1 0,0 1 0,0-7 0,0 0 0,2-1 0,5-1 0,-4 6 0,6-6 0,0-1 0,-7 1 0,5-5 0,5-5 0,-8 7 0,10-9 0,-9 3 0,2 4 0,-5 7 0,-2-3 0,0 3 0,-2 4 0,-5 8 0,5-1 0,-8 10 0,3 1 0,0 4 0,-6 3 0,3 6 0,-1 6 0,-5 5 0,4 9 0,1 0 0,-1 0 0,1 3 0,-1 2 0,-4 9 0,2 0 0,-2 0 0,5-3 0,-3-4 0,-2-4 0,-3-1 0,5-9 0,0 1 0,1-15 0,1-11 0,-4 0 0,9-9 0,0-5 0,-2-7 0,7-5 0,-8-6 0,1 2 0,7 9 0,-7-14 0,9 7 0,0-9 0,2-9 0,5-5 0,-5-4 0,7-3 0,-2-2 0,0-5 0,7-4 0,-5-9 0,1-1 0,-1 1 0,7-3 0,-5-2 0,3-7 0,0-7 0,0 0 0,7-16 0,-1-2 0,1-3 0,-7-2 0,0 0 0,2 2 0,2 5 0,3 2 0,-2 10 0,-3 2 0,-3 9 0,-8 14 0,4 6 0,-2 3 0,0 5 0,0 2 0,-7 2 0,0 0 0,0 8 0,0-1 0,0 9 0,-9-4 0,-3 9 0,-8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2:50.797"/>
    </inkml:context>
    <inkml:brush xml:id="br0">
      <inkml:brushProperty name="width" value="0.17143" units="cm"/>
      <inkml:brushProperty name="height" value="0.17143" units="cm"/>
      <inkml:brushProperty name="color" value="#E69660"/>
    </inkml:brush>
  </inkml:definitions>
  <inkml:trace contextRef="#ctx0" brushRef="#br0">1761 353 9152,'2'-21'0,"5"0"0,-4 1 0,4-1 0,-3 9 0,3 5 0,-5-4 0,8-1 0,-10-8 0,0 6 0,0 0 0,0 7 0,0-7 0,0 10 0,0-6 0,0 29 0,0 8 0,0 3 0,0 3 0,0-1 0,0 0 0,-7 10 0,0 6 0,0-2 0,-2-2 0,4 7 0,-7 2 0,1 2 0,-1 0 0,8-9 0,-5 5 0,2-2 0,0-1 0,-7-7 0,7-8 0,2-3 0,-6-3 0,9-15 0,-8-5 0,10-14 0,0-5 0,0-8 0,3 1 0,4 5 0,-5-11 0,7 4 0,-2-2 0,0 0 0,2 0 0,-4-5 0,2-4 0,-3 0 0,6-7 0,-1 4 0,0-2 0,0 3 0,0-6 0,-4 6 0,2-5 0,-2-3 0,-1 8 0,1 1 0,2 3 0,-3 5 0,-1-5 0,-3 2 0,0 3 0,2 9 0,5 2 0,-5 10 0,7-3 0,-9 14 0,0-3 0,0 10 0,0 2 0,0 3 0,-7 1 0,0 3 0,1 3 0,-4 1 0,6 10 0,-8-2 0,1 6 0,-1 8 0,5-3 0,-4 9 0,-1 3 0,1 2 0,-1 9 0,-4 0 0,2 0 0,-2 3 0,0-1 0,0 5 0,4-7 0,3-4 0,-5-12 0,5-3 0,0-3 0,0-6 0,-5-4 0,7-16 0,2-1 0,3 1 0,-7-9 0,6-5 0,-4-14 0,7 2 0,5-9 0,2-2 0,-2-2 0,6-12 0,1-5 0,1-4 0,1-3 0,-7-1 0,5-6 0,-1-4 0,1 0 0,-1-4 0,5 8 0,-4 1 0,-3-3 0,5 5 0,-5-5 0,0 5 0,1 7 0,-1 4 0,-4 1 0,1 6 0,-1 5 0,7 12 0,-10 4 0,5 14 0,-5 6 0,-9 8 0,-2 5 0,0 4 0,0 2 0,-5 5 0,4 9 0,-1 4 0,-5 3 0,4 3 0,-2 6 0,1 0 0,1 0 0,-6 3 0,4 4 0,-5 5 0,-1 0 0,-1 6 0,2-6 0,3 2 0,3 0 0,-1 0 0,-7 5 0,0-3 0,0-2 0,8-9 0,1 2 0,1-6 0,-1-8 0,5 3 0,-4-12 0,-1-5 0,1-4 0,6-12 0,-2 3 0,5-16 0,2-12 0,2-17 0,3-13 0,2-2 0,9-9 0,-5-8 0,3 1 0,0-3 0,-3 0 0,6-8 0,-4 1 0,3 0 0,-4-6 0,0 8 0,-1-1 0,1 1 0,-5-8 0,4 9 0,-2 4 0,-4 5 0,4 4 0,-2 1 0,-2 2 0,-3 4 0,-2 12 0,2 12 0,5 1 0,-5-6 0,8 23 0,-10 0 0,0 9 0,0 12 0,0 4 0,-3 5 0,-4 7 0,3 11 0,-10 0 0,0 5 0,3 3 0,-8 6 0,5 4 0,-4 3 0,-3 3 0,0 6 0,1-9 0,-1 5 0,0 2 0,3 0 0,2-3 0,2-6 0,-2-12 0,0 1 0,-1-8 0,4 5 0,-4 2 0,6-2 0,-1-2 0,3-5 0,5-3 0,-6-1 0,3-10 0,3-4 0,2-8 0,2-4 0,0-14 0,0-9 0,0-11 0,2-12 0,5-9 0,4-10 0,1-2 0,6-9 0,-4-2 0,2-3 0,-2 3 0,2-3 0,-7 8 0,1-1 0,-1 0 0,5 3 0,-5 4 0,0 0 0,0 3 0,-2-5 0,-4 14 0,1-1 0,3 6 0,0 4 0,-7 2 0,0 12 0,0 9 0,0 9 0,-2 12 0,-3-1 0,-2 1 0,-7 9 0,5 5 0,-2 6 0,-6 7 0,1 3 0,0 7 0,2-3 0,-2 3 0,5-1 0,-3 3 0,-2 0 0,-3 5 0,-1 2 0,1-7 0,3-3 0,2-2 0,0 1 0,-6 4 0,-1-5 0,0-7 0,7-4 0,0-2 0,1-1 0,1 1 0,-4-10 0,9-4 0,0-5 0,-2-3 0,7 1 0,-5 0 0,4-10 0,3-4 0,0-14 0,7-4 0,2-12 0,3-3 0,4-1 0,-4-8 0,1 5 0,1-2 0,-2-5 0,4 5 0,-7 0 0,0 2 0,1 4 0,3-4 0,-3 3 0,1 1 0,-6 3 0,4 5 0,0 4 0,-6 5 0,6 11 0,-12 7 0,-1 10 0,-3 6 0,-2 10 0,4-5 0,-4 2 0,-3 5 0,5 2 0,-4 0 0,-1-2 0,1-2 0,4-1 0,-5 8 0,1-1 0,-1 1 0,5-8 0,-4 1 0,-1-1 0,1-1 0,6-3 0,-4-10 0,2 1 0,0 0 0,-7 0 0,8-1 0,1 1 0,3-9 0,2-3 0,0-12 0,0-3 0,0 1 0,0-9 0,2 9 0,5-1 0,-3-4 0,10 3 0,-7 1 0,7 6 0,-9-3 0,4-1 0,0-3 0,-7 0 0,10 7 0,-5 0 0,-5 0 0,7 0 0,-9 0 0,-9 0 0,-5 0 0,-4 0 0,-3 2 0,0 3 0,1 2 0,-1 0 0,-2-5 0,-3 2 0,-1 3 0,-8 7 0,5-7 0,0-2 0,0-3 0,-4 0 0,6 3 0,3 2 0,2-3 0,2-1 0,0-3 0,0 0 0,1 0 0,-1 0 0,9 0 0,3 0 0,12-3 0,3-3 0,6 1 0,9-7 0,-1 3 0,8 0 0,0 4 0,-1-4 0,3-2 0,0 4 0,7-5 0,-2 3 0,2 4 0,-5 1 0,0-1 0,-2-2 0,-4 3 0,-3 1 0,-3 3 0,1 0 0,-9 0 0,-5 0 0,-14 0 0,2 0 0,-9 3 0,-4 1 0,-8 3 0,3 2 0,-7-4 0,3 4 0,-1 3 0,-9-5 0,5 4 0,-3-2 0,1-4 0,1 4 0,-3-2 0,1 0 0,-2 2 0,-2-6 0,-2 6 0,-1-2 0,1 0 0,-1 6 0,3-3 0,4-1 0,8 0 0,1 5 0,1-7 0,-3-3 0,3 1 0,11 2 0,5-5 0,11 7 0,5-9 0,7 0 0,4-6 0,3-1 0,0 2 0,0 3 0,-1-1 0,3-1 0,3-3 0,1 2 0,3-4 0,-4 2 0,4 0 0,2-2 0,0 7 0,5-5 0,-5 2 0,-2-2 0,7 5 0,-5-5 0,3 2 0,0-1 0,-10 3 0,3-4 0,-5 5 0,-3 2 0,-8 0 0,-3 0 0,-11 0 0,-7 0 0,-12 0 0,0 0 0,-9 0 0,3 0 0,-1 0 0,-9 7 0,5 0 0,-3-3 0,1-1 0,1 4 0,-4 0 0,3-1 0,-3 4 0,-2-8 0,0 5 0,2-5 0,2-2 0,7 7 0,-6 0 0,-1 0 0,3 2 0,2-6 0,9 3 0,1-3 0,8-3 0,5 0 0,14 0 0,5 0 0,8-3 0,1-1 0,0-3 0,7-7 0,1 5 0,4 0 0,4-1 0,-5-3 0,2 3 0,1 1 0,-3 0 0,5 0 0,-9 4 0,0-2 0,1 3 0,-5-6 0,3 3 0,-4 3 0,-2 2 0,-7 2 0,0 0 0,2 0 0,-7 0 0,-2 0 0,-14 0 0,2 0 0,-8 0 0,-4 0 0,-1 2 0,-3 2 0,0 3 0,1-2 0,-1 4 0,0-2 0,1-2 0,-1-3 0,0 5 0,0 0 0,1-3 0,-1-1 0,0 4 0,0 2 0,1 2 0,6-6 0,0 2 0,9-5 0,-2-2 0,14 0 0,7 0 0,7 0 0,4-2 0,5-5 0,2-7 0,1 3 0,4-1 0,-3 1 0,3-1 0,-5 7 0,3-4 0,-1 2 0,-1 0 0,4-6 0,-7 3 0,0 1 0,-1 0 0,1 0 0,-4 4 0,1-4 0,-1-3 0,-1 8 0,1-5 0,1 2 0,-1 0 0,-3-7 0,-3 7 0,1 0 0,0-2 0,0 4 0,-1-9 0,1 10 0,-9-5 0,-3 9 0,-9 0 0,0-10 0,0-3 0,0-6 0,0 5 0,0-2 0,0-5 0,0-4 0,7-12 0,0 3 0,0-6 0,2-1 0,-5-3 0,10-2 0,0-5 0,-2-2 0,4 0 0,-7-4 0,2 4 0,6 2 0,-6 3 0,1 8 0,-3 6 0,-5 6 0,6 12 0,-3 2 0,-1 10 0,-6 4 0,-2 13 0,-5 6 0,3 8 0,-10 3 0,-2 3 0,-3 4 0,5 2 0,1 2 0,-4 1 0,-1-1 0,4 1 0,0-1 0,1 1 0,1-1 0,-6 3 0,6 0 0,-2 0 0,0-5 0,3-2 0,-5 2 0,4-2 0,3-3 0,-5-8 0,7 1 0,3-4 0,-1-11 0,-2-5 0,5-7 0,-5-7 0,7-5 0,4-11 0,6-4 0,1-8 0,1-4 0,4-5 0,-2-4 0,2-8 0,2-4 0,3-4 0,0-3 0,0-2 0,-1-9 0,1 4 0,-3-2 0,-4 0 0,5 7 0,-8-5 0,3 5 0,0 9 0,-9 9 0,1 16 0,-3 8 0,-3 4 0,9 2 0,-7 12 0,5 9 0,-5 11 0,-2 1 0,-2 2 0,-2 2 0,-3 2 0,0 12 0,4 5 0,-1 4 0,-3 2 0,-7 3 0,5 2 0,0 3 0,-1-3 0,-6 7 0,5 0 0,-3 4 0,0 6 0,7-6 0,-7 12 0,1-4 0,1-3 0,-4-4 0,7-1 0,-1 1 0,1-7 0,-5-14 0,7-10 0,3-4 0,2-11 0,2-5 0,0-14 0,0-7 0,2-14 0,5-6 0,7-5 0,4-3 0,0-9 0,-1-4 0,-1-7 0,7-7 0,-2-5 0,6-9 0,-4 0 0,-2 0 0,0-7 0,-1 0 0,1 0 0,0-2 0,-7 9 0,-3-2 0,1 9 0,-1 4 0,-4 10 0,5 9 0,-3 5 0,-4 9 0,-1-1 0,1 13 0,2 1 0,-3 3 0,-1 10 0,-3-1 0,0 11 0,0 3 0,-3 10 0,-1 13 0,-5 4 0,-3 8 0,5 4 0,-7 3 0,0-1 0,3 1 0,-8 8 0,8 6 0,-3 1 0,0-1 0,3 3 0,-5-3 0,2 4 0,-2 2 0,4 0 0,1 0 0,-1-2 0,1-4 0,4 1 0,-5-8 0,3-6 0,4-6 0,-4-14 0,2-9 0,0-12 0,7-2 0,0-11 0,7-10 0,2-6 0,3-10 0,4-9 0,2-7 0,3-12 0,0-4 0,0-7 0,-1-5 0,1-4 0,2-5 0,-9 42 0,0-1 0,-2-2 0,-1-2 0,3 0 0,0-2 0,-3-1 0,-2-1 0,-2-1 0,0 1 0,3 6 0,-1 1 0,-3-1 0,-1 0 0,7-43 0,-5 6 0,-3 21 0,1 14 0,2 12 0,-3 6 0,-1 17 0,-1-3 0,5 3 0,-5-1 0,7 8 0,-9 4 0,0 14 0,-2 6 0,-5 6 0,3 11 0,-10 4 0,0 8 0,2 6 0,-6-4 0,4 4 0,-2-4 0,2-2 0,-2-1 0,7 1 0,0-3 0,-1-5 0,-3-4 0,6-9 0,2 0 0,3-12 0,2-9 0,0-11 0,0-19 0,2-10 0,5-6 0,2-18 0,7 2 0,-2-5 0,2-5 0,3 5 0,1-9 0,-1-2 0,-5-3 0,4-2 0,-4 0 0,4 0 0,3 0 0,-7 10 0,0 4 0,0 4 0,-3 3 0,5 4 0,-7 8 0,1 10 0,-1 8 0,0 11 0,-2 7 0,-5 10 0,8-3 0,-10 14 0,-3 7 0,-1 11 0,-3 3 0,-7-1 0,5-4 0,-1 5 0,1 7 0,0-3 0,4 2 0,-4 1 0,-2-3 0,6 1 0,-4-8 0,2 3 0,0-3 0,0-2 0,5-2 0,-5-1 0,5-8 0,-8-12 0,10-16 0,3-12 0,4-13 0,-3-3 0,8-11 0,-1-3 0,1-2 0,-1 0 0,5 3 0,-4 4 0,-3 2 0,5-4 0,-5 6 0,0 5 0,1 7 0,4 1 0,-8 6 0,1 0 0,3 0 0,-8 2 0,5 7 0,-5 1 0,-2-1 0,2 2 0,3 3 0,2 2 0,0 10 0,-7-5 0,0 11 0,0 5 0,0-3 0,-2 10 0,-5 2 0,4 3 0,-4 2 0,-2-1 0,2 1 0,0-9 0,7-3 0,0-12 0,0-3 0,0-8 0,0-5 0,0-1 0,0-1 0,0 0 0,0 7 0,0 0 0,0-2 0,0-2 0,0-3 0,7 7 0,0 0 0,0 7 0,-7-6 0,0 6 0,0-7 0,0 7 0,0-7 0,-2 7 0,-5-7 0,2 10 0,-9-3 0,8 5 0,-8 2 0,7 0 0,-7 0 0,0 0 0,-7 0 0,8 0 0,-1 0 0,9 0 0,-4 0 0,9 0 0,9 0 0,-4 0 0,9 0 0,-8 0 0,8 0 0,-7 0 0,7 0 0,0 0 0,0 0 0,0 0 0,-8 0 0,8 0 0,-9 0 0,4 0 0,-11 0 0,-5 0 0,2-7 0,-9 0 0,1 0 0,-1 7 0,2-2 0,3-5 0,0 4 0,2-4 0,5 5 0,-8 2 0,10 0 0,0 9 0,0 5 0,0 5 0,3 1 0,1 1 0,3 0 0,-2 0 0,-3 6 0,-2 3 0,0 2 0,0 5 0,0 3 0,-2 1 0,-3 3 0,-2 4 0,0 3 0,5 7 0,-3-5 0,-1-3 0,-4 6 0,6-8 0,-3-2 0,2-2 0,3-12 0,2-4 0,0-5 0,0-2 0,0-10 0,0-4 0,0-14 0,0-7 0,0-4 0,0-12 0,0-7 0,0-7 0,0-4 0,2-10 0,3 5 0,4-2 0,3 0 0,-8-1 0,5-6 0,-2 2 0,0 5 0,7-3 0,-7 10 0,0 2 0,2 2 0,-7 12 0,5 4 0,-2 7 0,2 7 0,-5 5 0,7 18 0,-9 5 0,-2 7 0,-5 7 0,3 2 0,-8 6 0,3-1 0,4 2 0,-4 4 0,0 5 0,-1 5 0,1 2 0,-5 2 0,5 8 0,0 1 0,0 5 0,-7 7 0,4 12 0,-2 2 0,0-2 0,8 4 0,-6 0 0,3-2 0,4-5 0,-4 0 0,2-18 0,0-5 0,-2-4 0,7-12 0,-5 0 0,4-9 0,3-9 0,-2-5 0,-2-2 0,-3-1 0,0-8 0,7-5 0,0-14 0,0-7 0,0-4 0,2-12 0,3-7 0,4-9 0,2-10 0,1-11 0,4-4 0,-4-3 0,-3-4 0,7-3 0,-5-2 0,3 3 0,0 4 0,-9 4 0,4 12 0,-2 5 0,0 6 0,0 22 0,-7 6 0,0 16 0,0 8 0,0 15 0,0 5 0,-3 12 0,-1 2 0,-3 2 0,-7 5 0,5 2 0,0 4 0,-1 3 0,-4 5 0,5 9 0,0 4 0,0 3 0,0 4 0,4 15 0,1-43 0,-1 1 0,-1 3 0,0 0 0,4 5 0,0 0 0,-3-2 0,0-1 0,2 0 0,0 1 0,-1-1 0,1 1 0,-2 2 0,0-1 0,3-3 0,0-1 0,-2-3 0,1-1 0,-2 42 0,-4-16 0,2-4 0,0-5 0,-2-5 0,4-5 0,-6-17 0,-1-4 0,1-1 0,4-10 0,-5 3 0,3-5 0,2-11 0,7-5 0,0-17 0,0-10 0,0-10 0,3-14 0,3-5 0,8-6 0,-2-12 0,-1-2 0,1 2 0,-1 3 0,-6 4 0,4 5 0,-2 6 0,0 5 0,0 3 0,-5 2 0,5 4 0,-5 14 0,5 17 0,-11 18 0,-5 13 0,-3 10 0,5 7 0,-7 2 0,0 5 0,3 2 0,-8 2 0,8 7 0,-3 0 0,0 1 0,7-1 0,-6 2 0,-1 3 0,2 2 0,-4 8 0,7-8 0,-3-2 0,-4-3 0,5-9 0,-1 1 0,1 1 0,-1 3 0,5-7 0,-4-4 0,-1-6 0,1-1 0,4-3 0,-5-4 0,3-8 0,0-4 0,2-2 0,5-9 0,-8-3 0,10-9 0,0 0 0,0 9 0,0 5 0,0-3 0,0 3 0,0 2 0,0-4 0,-2 2 0,-5 2 0,5-5 0,-7 3 0,-1 2 0,1 3 0,-7 2 0,2-1 0,0 6 0,-6-3 0,-1-5 0,0 1 0,7-1 0,0 3 0,-2-3 0,-2-4 0,-3 2 0,0-9 0,1 0 0,-1 2 0,0-6 0,0 6 0,1-2 0,-1 0 0,0-1 0,0-6 0,1 0 0,-1 0 0,0 0 0,0 0 0,1 0 0,-1 0 0,0 0 0,0 0 0,3 3 0,4 4 0,-4-5 0,4 5 0,5-5 0,0-4 0,9-5 0,0-5 0,9-8 0,2-1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2:55.595"/>
    </inkml:context>
    <inkml:brush xml:id="br0">
      <inkml:brushProperty name="width" value="0.17143" units="cm"/>
      <inkml:brushProperty name="height" value="0.17143" units="cm"/>
      <inkml:brushProperty name="color" value="#E69660"/>
    </inkml:brush>
  </inkml:definitions>
  <inkml:trace contextRef="#ctx0" brushRef="#br0">1286 63 9125,'3'-12'0,"1"3"0,3 0 0,2 7 0,-2-5 0,-2 4 0,6 6 0,-1 4 0,-3-3 0,-5 8 0,5-3 0,-3 5 0,8-5 0,-3 3 0,-2-5 0,-5 4 0,5-2 0,-2 5 0,6-5 0,-1 3 0,6-5 0,-2 7 0,-3-7 0,3 6 0,-3 1 0,6 5 0,-4-6 0,-8-1 0,4-7 0,-2 4 0,0 2 0,0-4 0,-5 5 0,3-1 0,2 1 0,0-5 0,-5 4 0,3 1 0,2-1 0,-1 3 0,-6 7 0,0 0 0,0-1 0,0 1 0,0 0 0,0 0 0,0-1 0,-2 1 0,-5 0 0,3 0 0,-10-1 0,0 1 0,2 0 0,-6 0 0,4-1 0,-4 1 0,-3 0 0,7-3 0,0-2 0,-2-2 0,-2 2 0,-3-4 0,3 2 0,1-1 0,4-1 0,-1 6 0,-7-6 0,3 2 0,4 0 0,-5-3 0,6 5 0,-6-2 0,-2-2 0,1 1 0,1-3 0,5-1 0,-2-4 0,7 6 0,-3-2 0,-4-4 0,5 4 0,-3 0 0,-2 3 0,4-5 0,-1 4 0,-4-2 0,6 5 0,-1-4 0,1-1 0,-1 0 0,5 5 0,-4-5 0,-1 0 0,1 0 0,4 5 0,-5-4 0,1-1 0,-1 0 0,5 5 0,-4-5 0,-1 0 0,1 0 0,-1 1 0,-4-6 0,2 3 0,1 7 0,-8-5 0,0 3 0,7-8 0,0 6 0,-2-1 0,-2-7 0,-3 5 0,0-5 0,1-2 0,-1 0 0,2 3 0,6 4 0,-6-5 0,5 5 0,3-5 0,-3-2 0,-2 0 0,4 0 0,-2 0 0,1 2 0,1 5 0,-6-4 0,4 4 0,-5-5 0,-1-2 0,6 0 0,0 0 0,-2 0 0,4 0 0,-2 0 0,10 0 0,-15 0 0,15-2 0,-10-5 0,9 4 0,-6-6 0,4 9 0,5-9 0,-8 7 0,10-8 0,3 10 0,4 0 0,-3 0 0,10 0 0,0 0 0,7 0 0,-1 0 0,1 0 0,0 0 0,0 0 0,-1 0 0,1 0 0,0 0 0,0 0 0,-1 0 0,1 3 0,0 1 0,0 3 0,-1-2 0,1-3 0,0-2 0,0 0 0,-1 0 0,1 0 0,0 0 0,0 0 0,-1 0 0,1 0 0,0 0 0,0 0 0,8-9 0,4-5 0,-1-4 0,-2 4 0,-9 0 0,-1 0 0,1 3 0,-7-8 0,0 8 0,2-3 0,2 0 0,3 0 0,0-7 0,0 1 0,-8 6 0,1 0 0,0-2 0,-2-3 0,6-1 0,-6-1 0,1 0 0,1 0 0,0 1 0,5-1 0,-3 0 0,-2 0 0,-1 1 0,6-1 0,-3 0 0,-2 0 0,-7 3 0,6 2 0,1 2 0,-2-2 0,4-2 0,-7-3 0,0 0 0,1 0 0,6 1 0,-5-1 0,1 0 0,-3 0 0,-9 1 0,2-1 0,5 0 0,-4 0 0,3 1 0,-3-1 0,-3 0 0,0 0 0,0 1 0,0-1 0,-3 0 0,-1 0 0,-3 1 0,-2 6 0,4 0 0,-2-2 0,-7 4 0,7-1 0,3-4 0,-5-1 0,-1-3 0,-1 0 0,6 8 0,-2-1 0,5-2 0,0 6 0,-3 1 0,-2 0 0,0 7 0,7-8 0,0 10 0,0 10 0,0-6 0,3 8 0,4-3 0,-5 0 0,5-2 0,-3 5 0,3-1 0,-4 8 0,3-6 0,-1 6 0,2 2 0,-5-1 0,5 1 0,-4 2 0,-3 5 0,0-5 0,0 7 0,0-2 0,0-1 0,0 3 0,0-4 0,0 3 0,0 4 0,0-8 0,-3 3 0,-1-5 0,-3-2 0,-7-1 0,5 1 0,-1 0 0,1 0 0,-5-8 0,7 1 0,-9-9 0,14-5 0,-5-14 0,5-4 0,2-3 0,0 0 0,0-2 0,0-5 0,0-6 0,7 1 0,0-1 0,0-1 0,2 3 0,-5-5 0,8 7 0,-3 0 0,-4 0 0,-1 3 0,1 6 0,2 0 0,-3 0 0,1 10 0,0 2 0,2-1 0,0 8 0,-7-7 0,0 11 0,0 5 0,0 5 0,0 8 0,0 1 0,-3 0 0,-1 0 0,-3 2 0,2 4 0,0-4 0,1 7 0,-3-2 0,2 0 0,-4 2 0,0-5 0,0 5 0,-1 2 0,4-6 0,3 1 0,-1-4 0,-3-2 0,0-7 0,7 0 0,0-7 0,0 6 0,0-17 0,2-3 0,3-9 0,2-5 0,6 0 0,-3 1 0,-1-1 0,0 0 0,5 7 0,-5 0 0,3-2 0,-5 0 0,4 0 0,-2 2 0,-2 7 0,-4-4 0,4 2 0,-5 2 0,7 16 0,-11 5 0,-5 4 0,2 10 0,-6-1 0,-1-1 0,1-3 0,-1 4 0,-4 3 0,2 0 0,-2 0 0,-2 0 0,-5-4 0,-3 4 0,-1 2 0,-1-4 0,7 4 0,-2-2 0,-5-5 0,5-2 0,-4-2 0,4 0 0,2-1 0,0-6 0,0 0 0,1 0 0,-1-3 0,0 6 0,0-8 0,1 0 0,-1 0 0,0 5 0,0-5 0,1 3 0,1-5 0,3 4 0,2-2 0,-2-4 0,-2 7 0,-3-1 0,0 1 0,7-1 0,1-6 0,-4 2 0,-1-3 0,4 5 0,0-2 0,1 0 0,1 3 0,-6-8 0,4 5 0,-5-5 0,-1-2 0,1 2 0,3 3 0,2 2 0,0 0 0,-6-7 0,-1 0 0,7 0 0,0 0 0,-2 0 0,-2 0 0,-3 0 0,0 0 0,0 0 0,8 0 0,-1 0 0,9-2 0,-2-5 0,5 4 0,2-6 0,9 9 0,5 0 0,4 0 0,3 0 0,0 0 0,0 0 0,-1 0 0,1 0 0,0 0 0,7 0 0,-1 0 0,-1 0 0,-3 0 0,-3 0 0,1 0 0,0 0 0,0 0 0,-8 0 0,1 0 0,0 0 0,-2 2 0,-8 3 0,-8 2 0,-1 7 0,-9-5 0,-2 0 0,-2 0 0,-5-2 0,-3-4 0,-2 1 0,3 3 0,0 0 0,-1-7 0,-1 0 0,1 0 0,1 0 0,0 0 0,-3-2 0,3-5 0,-1 5 0,1-8 0,-3 3 0,3 0 0,2-2 0,2 5 0,0-6 0,1-1 0,6 6 0,2-4 0,1 2 0,-1 0 0,5-2 0,-6 2 0,-1-4 0,-7-10 0,9 7 0,6 0 0,3 10 0,3-6 0,0 10 0,9 0 0,-6 0 0,8 0 0,-4 0 0,-2 0 0,9 0 0,-1 7 0,8 0 0,-7 7 0,0-7 0,2-2 0,-4 4 0,-1 0 0,1 0 0,-1 0 0,-4 1 0,7-6 0,2 3 0,-4 7 0,-1-5 0,-2 3 0,5-5 0,-5 4 0,3-2 0,-8-2 0,15 3 0,-17-8 0,5 5 0,-14-14 0,3 2 0,-10-9 0,-2-2 0,6 5 0,1-1 0,0 3 0,-3-5 0,-8 7 0,6-7 0,0 8 0,9-11 0,-4 15 0,9-7 0,3 9 0,3 2 0,8 5 0,5-2 0,1 6 0,1-2 0,0-4 0,0 4 0,-1 0 0,1 1 0,0-1 0,2 7 0,5-2 0,-5-3 0,4 1 0,-4-3 0,-2-4 0,0 4 0,0-2 0,-1-3 0,1-1 0,0-3 0,0 0 0,-1 0 0,-6 0 0,0 0 0,2 0 0,3 0 0,1-3 0,1-3 0,-7 3 0,0-4 0,0 3 0,-3-3 0,7 2 0,-4-9 0,5 3 0,-1-5 0,-2 2 0,-2-2 0,0 4 0,7-2 0,-3-2 0,-4-2 0,4 4 0,-4 0 0,5-2 0,1 0 0,-1 0 0,-3 4 0,-2 3 0,-3 0 0,5 4 0,-2-2 0,0-7 0,5 5 0,-6-2 0,4 4 0,-8-5 0,2 1 0,5-1 0,3-2 0,2-6 0,-1-1 0,-1 7 0,-3 0 0,-2-2 0,0 0 0,4 0 0,-4 2 0,2 7 0,-7-4 0,3 1 0,-5-6 0,6 2 0,-8-4 0,2-3 0,-2 0 0,2 1 0,-5-1 0,7 0 0,-2-2 0,0-4 0,0 4 0,-5-5 0,3 5 0,2 2 0,0 0 0,-7 1 0,0-1 0,0 0 0,0 7 0,0 0 0,0-2 0,0-2 0,0 4 0,0 0 0,0-2 0,0-2 0,0-3 0,0 0 0,0 0 0,0 1 0,-3-1 0,-1 0 0,-3 0 0,-3 1 0,6-1 0,-3 0 0,2 0 0,-4 1 0,2-1 0,-7 0 0,7 0 0,-6 8 0,6-1 0,-7 7 0,7-7 0,-9 9 0,11-11 0,-9 9 0,10-2 0,-3 2 0,5 5 0,2-7 0,0 9 0,0 9 0,2 2 0,5 10 0,-3 0 0,8 0 0,-3-1 0,-2-6 0,-5 0 0,3 2 0,2 3 0,2 1 0,-4 1 0,2 0 0,-3 0 0,-1-1 0,-3 3 0,0 3 0,0 1 0,0 1 0,0-5 0,0 3 0,0 1 0,0 8 0,0-8 0,0 1 0,0 2 0,-3-7 0,-1 5 0,-6-5 0,-1-2 0,4-1 0,-5 1 0,3 0 0,0-10 0,2-4 0,2-4 0,-8-3 0,8-3 0,-2-4 0,5-7 0,2 3 0,0-3 0,0-4 0,0-8 0,0 3 0,0-7 0,0 3 0,0-1 0,0-7 0,0 5 0,0 0 0,0 1 0,2-8 0,3 4 0,2-1 0,-3-1 0,1 8 0,-1-6 0,3 3 0,-2 5 0,-3 2 0,1 2 0,4 0 0,-5 1 0,7 8 0,-9 3 0,0 11 0,0 5 0,0-2 0,0 9 0,0-1 0,0 8 0,0 0 0,0 0 0,0-1 0,0 3 0,0 5 0,-2-5 0,-3 7 0,-2-2 0,3-1 0,1 8 0,3-5 0,0 0 0,0 0 0,-7 7 0,0-5 0,1 3 0,-4-1 0,8-6 0,-7 4 0,2 0 0,0 1 0,-9-6 0,4 6 0,-1-1 0,-1 0 0,0-7 0,-5 5 0,3-2 0,2 0 0,3-1 0,-5-8 0,2-5 0,7 2 0,-7-9 0,10 0 0,-6-17 0,10-1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19:21.765"/>
    </inkml:context>
    <inkml:brush xml:id="br0">
      <inkml:brushProperty name="width" value="0.06" units="cm"/>
      <inkml:brushProperty name="height" value="0.06" units="cm"/>
      <inkml:brushProperty name="color" value="#008C3A"/>
    </inkml:brush>
  </inkml:definitions>
  <inkml:trace contextRef="#ctx0" brushRef="#br0">0 3986 9343,'12'-22'0,"10"-7"0,0-5 0,12-7 0,7-12 0,14-12 0,-22 26 0,2-2 0,6-7 0,3-1 0,4-6 0,3-1 0,5-1 0,2 0 0,1-4 0,0-2 0,2 1 0,-1-1-258,3-1 1,0-1 0,4-3-1,2-2 1,0 1 0,2 1 0,0-1-1,1 2 258,2 1 0,-1-1 0,-2-2 0,-1 0 0,-23 22 0,1 0 0,-1 1 0,25-24 0,-1 2 0,1 1 0,1 1 0,-19 20 0,0 1 0,0 0 0,23-17 0,-1 1 0,-24 18 0,-1 1 0,1-1 0,-1-1 0,1 0 0,0 1 0,24-22 0,0 2 0,1 0 0,1 2 0,0 3 0,1 0 0,1 2 0,0 1 0,-1 4 0,-1 0 0,-3 1 0,-2-1 0,-3 1 0,0 0 0,-3 4 0,-1 0 0,-1 3 0,-2 2 0,-5 7 0,-2 2 0,1 1 0,0 0 103,-3 1 1,-2 1 0,-3 3 0,-1 2 0,32-15 0,-10 5-104,-9 3 0,-11 9 0,-13 10 0,-8 2 339,-5 5-339,-12 3 0,-2 4 0,-10 5 0,-10 3 0,-7 7 0,-10-2 0,-6 9 0,-11 10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19:28.214"/>
    </inkml:context>
    <inkml:brush xml:id="br0">
      <inkml:brushProperty name="width" value="0.34286" units="cm"/>
      <inkml:brushProperty name="height" value="0.34286" units="cm"/>
      <inkml:brushProperty name="color" value="#008C3A"/>
    </inkml:brush>
  </inkml:definitions>
  <inkml:trace contextRef="#ctx0" brushRef="#br0">132 34 9329,'12'-2'0,"-5"-5"0,-5 4 0,-2-9 0,0 5 0,0 4 0,0 13 0,-9 7 0,-3 17 0,-1-3 0,-4 1 0,8-3 0,-1 5 0,0 0 0,-6 9 0,3-2 0,1 8 0,5-1 0,-3-2 0,3 0 0,2 2 0,3 3 0,2-2 0,0-11 0,0-4 0,0-2 0,2-3 0,6-8 0,6-1 0,5-6 0,-2-4 0,3-10 0,4 0 0,0 0 0,3-2 0,-1-8 0,6-10 0,2-6 0,-5-13 0,5 3 0,-1-5 0,1-3 0,0-2 0,5-2 0,-3-5 0,3-3 0,0 8 0,-1-3 0,-4 5 0,-2 2 0,6 8 0,-4 2 0,0 3 0,-5 4 0,-12 5 0,-2 5 0,2 3 0,-5 9 0,2-2 0,-9 7 0,2 7 0,-4 7 0,-3 6 0,-3 4 0,-2 5 0,-4 7 0,-3 5 0,0 5 0,-5 5 0,0 7 0,-8 5 0,4 12 0,-11 5 0,3 5 0,0 2 0,-10 0 0,6 0 0,-4 0 0,1 0 0,9-9 0,-2-6 0,5-4 0,2-3 0,8-7 0,2-4 0,2-6 0,5-7 0,-4-12 0,1 0-1,3-5 1,5-11-5,8-6 1,-6-7 0,8-5-1,0-5 0,4-2 1,-2-10 0,5-7-1,5 0-2,4-2 7,3-3 0,3-10 0,2 1 0</inkml:trace>
  <inkml:trace contextRef="#ctx0" brushRef="#br0" timeOffset="1117">1351 600 9283,'0'-21'0,"-10"6"0,-4 1 0,2 9 0,-3-3 0,-2 6 0,5 2 0,-2 0 0,-3 0 0,-3 0 0,-9 0 0,0 2 0,3 3 0,1 3 0,4 9 0,-1-3 0,0 5 0,0 3 0,8 0 0,-1 2 0,1 3 0,2 2 0,2 2 0,10-4 0,0 4 0,0 3 0,0-7 0,2 2 0,6-5 0,6-2 0,8 0 0,5-1 0,2-1 0,-3-6 0,6 3 0,-1-10 0,3-2 0,5-2 0,-5-3 0,0 0 0,-3-3 0,-4-4 0,4 2 0,-2-9 0,-2-6 0,-3-6 0,-2 1 0,-1-4 0,1 3 0,0-3 0,-10 2 0,-2-7 0,-3 3 0,0 4 0,1 1 0,-8-1 0,0-2 0,-3 2 0,-2 10 0,-4 5 0,-3 3 0,-3-6 0,-7 8 0,0 2 0,-7 3 0,0 2 0,3 0 0,2 0 0,2 0 0,0 0 0,0 0 0,0 0 0,1 0 0,-1 0 0,0 0 0,8 0 0,-1 0 0,13 0 0,2 0 0,9 0 0,13 0 0,2 0 0,5 0 0,-4-3 0,6-2 0,-2-4 0,0-3 0,7 4 0,-4-4 0,-1 0 0,1 0 0,6 0 0,-1-5 0,1 5 0,-1 2 0,4-4 0,-7 4 0,0 0 0,-5 1 0,-5 1 0,-2 8 0,-1 0 0,1 0 0,-7 0 0,-1 0 0,-9 3 0,2 4 0,-4 8 0,-11 4 0,-1 3 0,-1 0 0,0-1 0,-6 1 0,3 2 0,-1 3 0,-1 2 0,3 7 0,-5-4 0,5 2 0,3 4 0,-6-4 0,5 0 0,1 0 0,-1 0 0,3-8 0,7 3 0,0-4 0,0-4 0,9 1 0,6-3 0,4-4 0,3-8 0,7-4 0,3-3 0,1-3 0,6-4 0,2 2 0,3-12 0,-1-5 0,1-4 0,0-6 0,-1 6 0,-2-6 0,-5-2 0,3 5 0,-10-4 0,0-1 0,3 0 0,-10 7 0,2-2 0,-7 5 0,0 2 0,2 0 0,0 1 0,-4-1 0,-8 0 0,-5 8 0,-2-1 0,0 10 0,0-2 0,0 14 0,-7 5 0,-2 10 0,-4 0 0,6 0 0,-5-1 0,0 1 0,0 0 0,7 7 0,-2 0 0,4-2 0,3-3 0,0-2 0,0-1 0,0 1 0,0 0 0,0 0 0,3-1 0,4 1 0,5-2 0,10-6 0,0-7 0,-1 3 0,1-3 0,2-2 0,5-2 0,-4-13 0,4-5 0,-5-4 0,-2-3 0,-1 0 0,1 1 0,0-11 0,0-2 0</inkml:trace>
  <inkml:trace contextRef="#ctx0" brushRef="#br0" timeOffset="1450">3028 317 9283,'12'-14'0,"-5"-1"0,5 10 0,-9-2 0,4 14 0,-5 6 0,-4 11 0,-3 2 0,-2 3 0,-3 10 0,5-3 0,-2 6 0,2 1 0,-4 3 0,1 2 0,1 3 0,-3-2 0,8-11 0,-5-4 0,2-2 0,-2-6 0,4-2 0,-4-2-1,4 0-2,3-10 1,-7-12 0,0-14-1,2-6 1,3-2 0,4-9 0,3-5 0,5-5 1,2-3 1,2 0 0,8 1 0,0 2 0,0 5 0,7-6 0,2 9 0,1-4 0,-1 1 0,10 9 0,0-2 0,8 5 0,-1 2 0,5 1 0,-2 1 0,0 6 0,2 6 0,-5-1 0,11 1 0,-1-8 0,7 3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19:30.630"/>
    </inkml:context>
    <inkml:brush xml:id="br0">
      <inkml:brushProperty name="width" value="0.34286" units="cm"/>
      <inkml:brushProperty name="height" value="0.34286" units="cm"/>
      <inkml:brushProperty name="color" value="#008C3A"/>
    </inkml:brush>
  </inkml:definitions>
  <inkml:trace contextRef="#ctx0" brushRef="#br0">697 697 9202,'-12'-10'0,"-7"8"0,4-5 0,-4 4 0,-3 3 0,0 0 0,-2 0 0,-5 0 0,2 0 0,-9 3 0,0 4 0,2 7 0,-5-2 0,8 1 0,-1-1 0,1 0 0,2 0 0,9 5 0,3-3 0,3 3 0,9-5 0,-2 3 0,4 2 0,6 2 0,7 3 0,11 0 0,4-8 0,8 1 0,1 2 0,0 2 0,-5-4 0,5-1 0,-2 3 0,-6 2 0,-2 3 0,-2 0 0,0 0 0,0-1 0,-10 1 0,-5 2 0,-5 3 0,-2 2 0,-2 0 0,-8-5 0,-9 3 0,-8 2 0,-11 0 0,1-7 0,-4 0 0,-2-1 0,-6 1 0,3-3 0,5-2 0,0-2 0,7-10 0,0 2 0,3-5-1,4-2 0,10 0 1,5-2-4,3-5 0,1 2 0,11-10 0,2-1 4,2-4 0,19-11 0,-1-3 0</inkml:trace>
  <inkml:trace contextRef="#ctx0" brushRef="#br0" timeOffset="367">1242 849 9175,'-10'-14'0,"-5"2"0,-4 2 0,-3 3 0,0 7 0,1 0 0,-1 0 0,0 0 0,-2 2 0,-5 6 0,5-4 0,-5 11 0,7 4 0,7 8 0,-4-3 0,4 8 0,-1-3 0,1 0 0,5 7 0,10-5 0,0 1 0,0-1 0,0 6 0,5-8 0,7-5 0,10-7 0,7 2 0,-2-7 0,4 0 0,3-4 0,0 1 0,5-2 0,-3-2 0,3-2 0,-6-6 0,4-4 0,1-7 0,4-6 0,-1-9 0,0-2 0,0-3 0,5-5 0,-5-2 0,-5-3 0,1-9 0,6-2 0</inkml:trace>
  <inkml:trace contextRef="#ctx0" brushRef="#br0" timeOffset="1066">1895 457 9175,'0'-21'0,"0"-1"0,0 0 0,0 8 0,-3 1 0,-1 1 0,-4 0 0,-1 7 0,1-2 0,4 5 0,-11 2 0,10 9 0,-5 6 0,3 7 0,0 7 0,-8 5 0,6 12 0,-1 2 0,0 3 0,-7 9 0,3-4 0,-3 2 0,2 0 0,-4-7 0,5 7 0,-3 0 0,2-2 0,-2 2 0,8-12 0,-1-8 0,0-4 0,3 3 0,7-8 0,2-10 0,6-12 0,6-4 0,5-6 0,6-4 0,4-10 0,7-10 0,-2 1 0,2-10 0,0-1 0,-2 3 0,5-7 0,-7 5 0,-1-5 0,0-3 0,6 10 0,-8 5 0,-3 5 0,-1 2 0,-11 3 0,1 5 0,2 6 0,-5 6 0,0 4 0,-3 6 0,-1 6 0,-6 13 0,3 2 0,2-3 0,0 6 0,-7-1 0,0 1 0,0-1 0,0 5 0,0-4 0,0-1 0,0 1 0,0-3 0,0-7 0,3-1 0,4 1 0,-2 0 0,12-3 0,5-2 0,4-2 0,13-8 0,-3 5 0,8-2 0,7-5 0,-5-3 0,4-2 0,-4 0 0,-2 0 0,0-10 0,-1-4 0,-2-6 0,-4-1 0,1-1 0,-9-2 0,-2-3 0,-3-2 0,-9 0 0,-3 5 0,-3-3 0,-4-2 0,-2 0 0,-3 7 0,0 1 0,0-1 0,0 0 0,0 0 0,-3 1 0,-4-1 0,2 2 0,-9 3 0,-3 5 0,-3 3 0,-1-6 0,-1 8 0,0 2 0,0 3 0,0 2 0,1 0 0,-1 0 0,0 0 0,0 0 0,3 2 0,4 5 0,-4 8 0,7 11 0,-3 6 0,1 2 0,9-5 0,-2 7 0,4 0 0,3-2 0,0 7 0,0-7 0,0 3 0,0-1 0,3-10 0,4 4 0,8-6 0,4-3 0,10-6 0,0-3 0,0-2 0,3-5 0,1-3 0,11-2 0</inkml:trace>
  <inkml:trace contextRef="#ctx0" brushRef="#br0" timeOffset="1796">3659 784 9175,'-15'0'0,"1"-2"0,-3-6 0,-3 6 0,-1-5 0,-1 4 0,0 3 0,0 0 0,0 0 0,8 3 0,-1 4 0,-1 7 0,-4 6 0,1 2 0,2 2 0,2 2 0,-2 3 0,8 8 0,-1-6 0,3 1 0,0-1 0,-1 8 0,11-5 0,4 0 0,7-5 0,6-5 0,4 0 0,3 0 0,2-2 0,9 2 0,-4-17 0,3 1 0,-1 1 0,-2-6 0,4 4 0,-4-7 0,-2-7 0,-3-5 0,-5-10 0,3 0 0,2 0 0,-8-7 0,-8-2 0,-4-3 0,-4-5 0,0 5 0,0 1 0,2-1 0,-2 0 0,-10 7 0,-5-2 0,-2 5 0,-5 2 0,-2 0 0,-3 1 0,-2-1 0,-5 0 0,-5 8 0,-10-1 0,3 1 0,5 1 0,-5-4 0,5 8 0,-3-1 0,3 0 0,4-6 0,10 3 0,1 1 0,1-7 0,8 4 0,12-4 0,10-3 0,14 1 0,5-1 0,7 0 0,5 0 0,3-2 0,2-3 0,5-2 0,-5-9 0,5 1 0,-3-4 0,3-2 0,-5-1 0,5 3 0,-5 2 0,-3 3 0,-7 9 0,1 1 0,-1 9 0,-2 10 0,0 4 0,-5 3 0,5 0 0,0 0 0,-3 0 0,-7 3 0,3 1 0,2 4 0,-3 9 0,-9-5 0,-5 2 0,-2 1 0,5 2 0,-8 9 0,-2 6 0,-3 2 0,-2 9 0,-2 10 0,-5 3 0,-8 5 0,-12 1 0,-2 4 0,0-1 0,-2 0 0,7 1 0,-5-3 0,4-3 0,4-2 0,-1-9 0,3 1 0,2-4 0,2-2 0,10-3 0,-2-5 0,5-7 0,2-4 0,0-11 0,2 1 0,5 2 0,5-8 0,20 1 0,2-10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38:05.292"/>
    </inkml:context>
    <inkml:brush xml:id="br0">
      <inkml:brushProperty name="width" value="0.035" units="cm"/>
      <inkml:brushProperty name="height" value="0.035" units="cm"/>
      <inkml:brushProperty name="color" value="#00A0D7"/>
    </inkml:brush>
  </inkml:definitions>
  <inkml:trace contextRef="#ctx0" brushRef="#br0">1 0 24575,'0'0'0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19:33.996"/>
    </inkml:context>
    <inkml:brush xml:id="br0">
      <inkml:brushProperty name="width" value="0.34286" units="cm"/>
      <inkml:brushProperty name="height" value="0.34286" units="cm"/>
      <inkml:brushProperty name="color" value="#008C3A"/>
    </inkml:brush>
  </inkml:definitions>
  <inkml:trace contextRef="#ctx0" brushRef="#br0">393 622 9062,'12'-21'0,"0"9"0,-7 2 0,2 0 0,0 5 0,-9-7 0,-6 3 0,4-1 0,-11 5 0,-2-2 0,-2 0 0,-3 7 0,0 0 0,0 0 0,1 0 0,-1 0 0,0 0 0,0 0 0,1 0 0,-1 2 0,0 5 0,0 8 0,3 4 0,2 3 0,2 0 0,-2-1 0,1 11 0,-1 2 0,5 0 0,2-5 0,3 2 0,7-2 0,0 0 0,0 3 0,2-8 0,5 5 0,8-5 0,7-2 0,4-3 0,3-4 0,-2-8 0,-3-5 0,0-2 0,3 0 0,2 0 0,7-2 0,-7-5 0,0-8 0,3-4 0,-6-3 0,8-2 0,0-5 0,0-7 0,-5-6 0,5-4 0,0-2 0,0-3 0,2-9 0,7 2 0,-1-3 0,-6 3 0,5-5 0,-7 8 0,0 1 0,-5 11 0,-7 2 0,-6 12 0,-3 2 0,-4 3 0,-1 2 0,-8 0 0,0 8 0,0-1 0,0 8 0,0-8 0,0 11 0,-8 4 0,-1 14 0,-4 5 0,1 3 0,-5 2 0,3 5 0,-3 8 0,-2 4 0,-3 5 0,0 2 0,0 3 0,1 2 0,-1-4 0,0 4 0,0 3 0,8-8 0,2 5 0,2-2 0,5 0 0,3-3 0,4-9 0,5-5 0,8-3 0,4-2 0,3-9 0,2-3 0,5-3 0,-2-9 0,7 2 0,0-4 0,-1-3 0,4-10 0,6-2 0</inkml:trace>
  <inkml:trace contextRef="#ctx0" brushRef="#br0" timeOffset="967">1503 579 9062,'12'-20'0,"5"6"0,-10-15 0,-2 5 0,-2 2 0,-3 0 0,0 0 0,0 1 0,0-1 0,-3 7 0,-4 3 0,-10 0 0,-10 0 0,1 7 0,-8-2 0,0 5 0,0 2 0,8 0 1,-3 0-1,2 0 0,-2 0 1,5 2 0,-3 5 0,5 8-1,1 4 1,11 3-1,-12 2 1,5 3-1,5 2 0,0 9 0,7-1 0,-2 1 0,2-1 0,3 4 0,2-7 0,0 2 0,0 0 0,2-9 0,5 2 0,5-5 0,0-2 0,10-3 0,-2-2 0,6-5 0,1-2 0,-3-3 0,0-7 0,3 0 0,2 0 0,7-2 0,-4-5 0,-1-8 0,1-4 0,6-5 0,-4-6 0,2-6 0,1-5 0,-11 0 0,3 2 0,-4 3 0,-4-3 0,1 5 0,-3 0 0,-4 3 0,-5 2 0,-13 17 0,-4 5 0,5 7 0,-8 7 0,3 7 0,-1 6 0,-1 2 0,4 2 0,-2 2 0,2 3 0,2 0 0,3-4 0,0 1 0,0 3 0,0 0 0,0-7 0,0 0 0,0 0 0,0-1 0,3 1 0,4-2 0,8-6 0,4 3 0,3-10 0,-1-2 0,1-3 0,0-2 0,0 0 0,0 0 0,-1 0 0,8-9 0,0-8 0,-2-7 0,-3-5 0,-2-3 0,0 6 0,0-6 0,-1-2 0,1 8 0,0-6 0,-3 3 0,-4 0 0,2 0 0,-8 10 0,1 2 0,0 2 0,-1 10 0,-1-2 0,-6 7 0,5 7 0,-4-2 0,-3 10 0,0 2 0,0 2 0,7 10 0,0 0 0,1-2 0,1-3 0,1-2 0,7-1 0,-3 1 0,3 0 0,5 0 0,5 0 0,4-3 0,3-5 0,-5-1 0,5-9 0,0 4 0,0-3 0,0-3 0,4-4 0,-4-6 0,-2-6 0,6-6 0,-4-4 0,0-2 0,-5-3 0,-5-10 0,-2 3 0,0-6 0,0-1 0,-1-1 0,-1 1 0,-3-1 0,-3 1 0,-7 9 0,6 5 0,-4 5 1,-2 11 2,-7 4 0,-2 9 0,-3 2-1,-2 5 0,0-2 1,7 10-1,0 4-1,0 8 1,-8-1 0,1 11 0,0 4-2,-3 7 1,5 8-1,-9 9 1,-3 3-1,-2 5 0,4 2 0,1 7 0,-3-5 0,-3-2 0,-2 3 0,3-11 0,2-6 0,3-5 0,6-8 0,-4-9 0,3-5 0,4-3 0,2-2 0,3-7 0,0-8 0,0 1 0,0-10 0,0 4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19:38.644"/>
    </inkml:context>
    <inkml:brush xml:id="br0">
      <inkml:brushProperty name="width" value="0.34286" units="cm"/>
      <inkml:brushProperty name="height" value="0.34286" units="cm"/>
      <inkml:brushProperty name="color" value="#008C3A"/>
    </inkml:brush>
  </inkml:definitions>
  <inkml:trace contextRef="#ctx0" brushRef="#br0">0 4007 9243,'0'12'0,"0"-2"0,0-10 0,8-2 0,-1-6 0,10 3 0,-3-9 0,6-1 0,1-6 0,1-1 0,-7 7 0,-1 1 0,3-1 0,3 3 0,-6-7 0,-2 4 0,0-4 0,0-3 0,3 8 0,4-1 0,-2-2 0,-2-2 0,-3-3 0,5 0 0,-3 1 0,3-1 0,3 2 0,1 3 0,-1 3 0,-6-3 0,8-2 0,-3-3 0,8 0 0,0 0 0,-3 1 0,-2-1 0,-1 0 0,1 0 0,0 8 0,-3-1 0,-2-2 0,-2-2 0,-3 4 0,5 1 0,-3-3 0,-2-2 0,5-3 0,-2 0 0,-8 0 0,8 0 0,-8 1 0,5-1 0,-2 0 0,4 8 0,-4 2 0,-1-1 0,1 1 0,7 5 0,-5-7 0,3-1 0,-1 3 0,-7-7 0,8 4 0,2-4 0,2-3 0,3 0 0,0 0 0,0 1 0,-1-1 0,1 0 0,0 8 0,0-1 0,-1-2 0,1-2 0,0-3 0,0 3 0,0 2 0,-1 2 0,1 1 0,0-8 0,0 2 0,-1 6 0,1-5 0,0 4 0,0-2 0,0 3 0,-8-6 0,1 8 0,-1-2 0,-2-1 0,5 1 0,-7-6 0,2 6 0,-5-3 0,5 7 0,-2-2 0,5 5 0,-6-5 0,1 0 0,0-1 0,-1 9 0,-4-6 0,2 0 0,10 1 0,-5-8 0,3 5 0,-1 2 0,-6-7 0,6 2 0,3-4 0,2-3 0,3 3 0,-2 2 0,-6 3 0,5-1 0,-4-7 0,4 0 0,3 1 0,0 6 0,-3 1 0,-2-3 0,-2-3 0,-1 6 0,8-1 0,0 1 0,0 2 0,-8-8 0,1 8 0,2-2 0,2-1 0,3 3 0,-3-5 0,-2 5 0,-3 2 0,1-4 0,7 4 0,0-2 0,-1-5 0,-6 5 0,-1 0 0,3 0 0,3 0 0,1 5 0,1-8 0,0 0 0,0 3 0,-8-7 0,1 7 0,2-3 0,2 1 0,3 7 0,0-8 0,-1-2 0,1-2 0,0-3 0,0 3 0,0 4 0,-1-4 0,1 7 0,0-3 0,0 1 0,-1-1 0,1-4 0,0 2 0,0 2 0,-3 1 0,-2-8 0,0 0 0,7 0 0,-9 8 0,6-1 0,-1-1 0,-1-4 0,3 6 0,0-1 0,-3-2 0,-4-2 0,4 4 0,-5 1 0,6-3 0,2-2 0,-1 4 0,1 3 0,-2 0 0,-6 0 0,5 4 0,-4-6 0,4-1 0,3 3 0,0-5 0,0 8 0,-1-1 0,1 0 0,0-4 0,-3 4 0,-2-2 0,-2-5 0,-3 5 0,5 0 0,-3 0 0,3 0 0,-5 7 0,0-5 0,1 3 0,-1 0 0,2-10 0,8 2 0,0-2 0,-1 0 0,1 3 0,-7 7 0,-1-8 0,3-2 0,0 5 0,0 0 0,-2 0 0,2 0 0,-5 4 0,2-6 0,3-3 0,2-2 0,3-1 0,0 3 0,0 3 0,-8 2 0,1-5 0,2 2 0,2-2 0,3 0 0,2 0 0,3 3 0,2-3 0,0 5 0,-7 0 0,-1 0 0,1 0 0,0 4 0,0-4 0,-1 0 0,1 0 0,0 7 0,0-4 0,0 1 0,-1 1 0,1-7 0,0 4 0,0 0 0,-1 0 0,1-4 0,0 7 0,0-1 0,0-1 0,-1 4 0,1-7 0,0 0 0,0 0 0,-1 4 0,1-4 0,0 0 0,0 0 0,-1 7 0,-1-4 0,-3 1 0,-3 1 0,1-7 0,7 6 0,-1-6 0,1 6 0,0-6 0,-3 4 0,-4-2 0,4 5 0,-4-5 0,4 2 0,0 0 0,-2 6 0,-2-6 0,2-2 0,2 7 0,3-2 0,0 4 0,-10 3 0,-5 0 0,-14 0 0,-5 0 0,-20 10 0,-2 2 0</inkml:trace>
  <inkml:trace contextRef="#ctx0" brushRef="#br0" timeOffset="1168">2461 4160 9128,'-19'2'0,"2"3"0,2 2 0,3 3 0,-5-5 0,3 2 0,-3-2 0,7-3 0,-9 8 0,16-8 0,-6 8 0,28-10 0,-12-2 0,15-3 0,-3-5 0,1-2 0,9-3 0,2-9 0,3-2 0,5-3 0,2-8 0,5 6 0,2-3 0,3-5 0,10-2 0,-1-2 0,10-3 0,10-5 0,-2-2 0,-39 22 0,1 1 0,2 2 0,1 0 0,3 2 0,0-1 0,-1 0 0,0 1 0,2 2 0,0 0 0,-3-2 0,-1-2 0,37-27 0,2 6 0,-9-4 0,-1 2 0,3 0 0,-7 1-206,5 6 0,2 3 206,-3 5 0,3-6 0,-2 6 0,-13 5 0,6 2 0,-6 5 0,5 2 0,1-2 0,-1-5 0,-7 4 0,-2-1 0,0 6 0,-1 6 0,3-1 0,8-4 0,-1 2 0,0 2 0,-2 1 0,-5-5 0,-5 2 0,1 2 0,-16 10 0,4-4 0,-9 1 0,-6 1 0,4 0 0,-2 7 0,-2 0 0,-3 0 0,-2-7 0,0-1 0,0 4 137,-1 1 0,1 3 1,0 0-138,0 0 0,-8 0 0,1 0 0,-10 0 0,2 0 0,-14 0 0,-8 0 0,3 0 0,-3 0 0,-1 0 0,-4 0 0,-11 10 0,-3 2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19:40.760"/>
    </inkml:context>
    <inkml:brush xml:id="br0">
      <inkml:brushProperty name="width" value="0.34286" units="cm"/>
      <inkml:brushProperty name="height" value="0.34286" units="cm"/>
      <inkml:brushProperty name="color" value="#008C3A"/>
    </inkml:brush>
  </inkml:definitions>
  <inkml:trace contextRef="#ctx0" brushRef="#br0">719 642 9141,'0'-12'0,"-9"2"0,-3 10 0,-10 0 0,-2 0 0,-5 0 0,-3 0 0,-7 3 0,3 1 0,-3 4 0,1 6 0,-1-4 0,3 2 0,-3 5 0,5 0 0,0 0 0,3-3 0,4 3 0,10 3 0,5 1 0,2 1 0,3 0 0,7 0 0,3-3 0,4-4 0,12 4 0,10-4 0,0 1 0,3-1 0,-1 2 0,8-7 0,-3-1 0,3 1 0,-5 7 0,0-5 0,0 2 0,-1 1 0,-3-3 0,3 5 0,-1-2 0,-6 2 0,-1 2 0,-4 3 0,-1-1 0,-6 1 0,3 0 0,-10 2 0,-2 3 0,-2 2 0,-6 2 0,-4-2 0,-5-4 0,-10 4 0,0-5 0,-2-2 0,-5-1 0,-7 1 0,-5-7 0,-3-1 0,1 1-2,-1-3 0,-7 0 0,0-7 0,3 2-1,2-2 1,3-3-1,-1-4 1,3-3 0,5-2 0,4-10 2,10 2 0,1-14 0,-1-5 0</inkml:trace>
  <inkml:trace contextRef="#ctx0" brushRef="#br0" timeOffset="401">1090 294 9193,'0'31'0,"0"3"0,0 9 0,0 3 0,0 5 0,0 5 0,0 12 0,0 4 0,0 8 0,0-2 0,0 1 0,0 1 0,0-2 0,0-3 0,0-12 0,0-5 0,0-8 0,0 1 0,0-7 0,2-10 0,5-8 0,-2-6 0,10-3 0,2-5 0,2-3 0,3-1 0,0-8 0,-1 0 0,1 0 0,7 0 0,0 0 0,-2-3-1,-3-4 1,5-5 0,0-10 0,-2 0-9,-3 1 9,-2-1 0,9-19 0,3-5 0</inkml:trace>
  <inkml:trace contextRef="#ctx0" brushRef="#br0" timeOffset="1071">1090 838 9169,'-15'0'0,"1"0"0,6 0 0,-6 0 0,11 0 0,3 0 0,10 0 0,12 0 0,0 0 0,-1 0 0,4 0 0,1 0 0,3 0 0,-2 0 0,4-2 0,1-3 0,-1-3 0,1 4 0,-1-1 0,-4 0 0,4-2 0,3 2 0,-7 2 0,4 3 0,-2 0 0,0 0 0,0 0 0,-7 0 0,0 0 0,0 0 0,-8 0 0,-2 3 0,-2 4 0,4 5 0,-6 10 0,-4 0 0,-1 0 0,-3 7 0,0 2 0,0 3 0,0 5 0,-7-1 0,-1 3 0,4-2 0,1 0 0,3 7 0,0-12 0,0 2 0,0 0 0,0-7 0,3 5 0,4-2 0,7-6 0,6-4 0,1-5 0,4-5 0,4-2 0,-5 4 0,7-6 0,-2-4 0,0-1 0,0-3 0,-7 0 0,0-3-1,0-4 1,0-5 0,-1-10 0,-1 1-2,-6-1 0,6-7 0,-6-3 0,3 1 0,-2-1 1,4-6 0,-7 1 0,3-1 0,-1 1 1,-2-1 0,5 9 0,-5 2 0,-2 3 0,-3 2 0,-4 0 0,4 0 0,-5 1 0,8 9 0,-10 2 0,0 27 0,0 5 0,0 4 0,0-2 0,0 3 0,0 2 0,0 10 0,0-5 0,2 2 0,6 0 0,-4-7 0,11 5 0,-1-2 0,-1-6 0,6 6 0,-2-3 0,7-3 0,5-1 0,3-13 0,-6-3 0,6-1 0,1-1 0,1 0 0,3-7 0,4-10 0,-7-2 0</inkml:trace>
  <inkml:trace contextRef="#ctx0" brushRef="#br0" timeOffset="1420">3202 1165 9154,'0'-22'0,"0"0"0,0 0 0,0 1 0,0 6 0,0 0 0,0-1 0,0-4 0,-2-2 0,-3 1 0,-3-1 0,-9 3 0,3 2 0,-5 4 0,-3 4 0,-7-6 0,-3 6 0,1-1 0,-1 0 0,-4 3 0,5 7 0,-3 0 0,-5 0 0,8 0 0,2 0 0,4 2 0,4 6 0,1 4 0,3 12 0,5 3 0,3 2 0,-6 7 0,8-5 0,2 3 0,3 5 0,2 2 0,0 3 0,0-3 0,0-5 0,9 3 0,6-8 0,4 1 0,3-1 0,0-2 0,2-7 0,2-3 0,3-4 0,10 2 0,-5-10 0,2 0 0,1 3 0,-1-8 0,7 6 0,1-8 0,0-8 0,-3-4 0,-3-12 0,-1-3 0,1-2 0,4-9 0,1-6 0,1-11 0</inkml:trace>
  <inkml:trace contextRef="#ctx0" brushRef="#br0" timeOffset="1722">3485 555 9154,'0'-22'0,"-7"0"0,0 1 0,-3 6 0,3 1 0,4 9 0,-7-3 0,10 16 0,0 6 0,0 6 0,0 1 0,0 4 0,0 4 0,0 7 0,0 5 0,0 3 0,0-1 0,0 1 0,0 6 0,0 1 0,0-2 0,0-3 0,3 4 0,2 1 0,4-2 0,4-3 0,-6-5 0,7-3 0,3-4 0,3-2 0,-1-3 0,-2-7 0,-3-3 0,3-4 0,3-6 0,4-9 0,5 0 0,-5-2 0,5-5 0,-5-8 0,-2-4 0,0-10 0,0 0 0,-1-10 0,1 5 0</inkml:trace>
  <inkml:trace contextRef="#ctx0" brushRef="#br0" timeOffset="2282">3986 794 9154,'0'-21'0,"-7"-1"0,-1 0 0,-1 10 0,1 5 0,4 7 0,-11 7 0,10 5 0,-2 12 0,5 3 0,2 2 0,0 10 0,0-3 0,0 5 0,0 3 0,0-3 0,2-2 0,5-3 0,8 3 0,-3-1 0,2 1 0,3-5 0,3-3 0,4-2 0,2-7 0,4-3 0,-4-4 0,8 2 0,0-10 0,2-2 0,0-3 0,-9-9 0,5-3 0,-3-4 0,0-10 0,0 0 0,-8-10 0,1 0 0,0 0 0,-3-2 0,-4-5 0,-5 2 0,-1 3 0,-6-1 0,6-4 0,-1 2 0,-1 3 0,0 9 0,-7-2 0,0 5 0,0 2 0,-2 10 0,-6 5 0,6 7 0,-5 7 0,4-2 0,3 10 0,0 2 0,0 2 0,0 5 0,0 5 0,3 5 0,4 0 0,-5 10 0,8-3 0,-3 9 0,1 6 0,1 2 0,-4 8 0,2 1 0,-2 6 0,0-3 0,0 10 0,2 0 0,-2-3 0,-5 8 0,-7-5 0,-8 2 0,-4-2 0,-10-12 0,0-10 0,-10-8 0,3 8 0,-8-16 0,-4-1 0,-5-7-1,-3-8 1,-9-9 0,-8-5 0,3-2-7,2-5 1,3-5 0,-1-5 0,4-5-2,3-2 1,6-10 0,12-7-1,5 0 3,7-2 0,5-3 0,2-10 0,2 1-3,6-1 8,-5 1 0,16-1 0,-7 1 0</inkml:trace>
  <inkml:trace contextRef="#ctx0" brushRef="#br0" timeOffset="2886">5467 925 8915,'0'-22'0,"0"1"0,0 8 0,0 6 0,0 17 0,0 12 0,0 2 0,2 12 0,3 3 0,2 2 0,0 12 0,-4 5 0,2 3 0,2-3 0,0 5 0,-4-5 0,1 5 0,4 2 0,1-2 0,-4-3 0,3-4 0,-4-3 0,6-9 0,0-10 0,-1-3 0,1-4 0,0-13 0,-3-6 0,-5-8 0,3-8 0,-10-6 0,3-15 0,-17-5 0,7-10 0</inkml:trace>
  <inkml:trace contextRef="#ctx0" brushRef="#br0" timeOffset="3569">5488 838 8939,'0'-15'0,"0"1"0,-7 7 0,0-8 0,0 8 0,7-8 0,0 8 0,0-7 0,0-3 0,2 5 0,5-1 0,8 4 0,4-6 0,3 6 0,2-1 0,5 0 0,-2-4 0,9 6 0,5 1 0,8-2 0,-3 6 0,4-4 0,-1 4 0,2 3 0,-5 3 0,4 2 0,-4 4 0,-2 3 0,-10-4 0,-3 6 0,-2 3 0,0 3 0,-9 1 0,-11 4 0,-1 4 0,-1 7 0,-2-2 1,-12 2-1,-10 3 0,-10 2 0,0 2 0,-9-1 0,-3-4 0,-2-1 0,-2-8 0,-1 4 0,1-3 0,-1-11 0,0 3 0,1-10 0,2 2 0,4 1 0,4-10 0,6 2 0,-2-5 0,2-2 0,10-7 0,5-3 0,3-2 0,4-5 0,2-2 0,-6-3 0,-3 0 0</inkml:trace>
  <inkml:trace contextRef="#ctx0" brushRef="#br0" timeOffset="4136">6447 816 8940,'14'0'0,"1"0"0,-11 0 0,6-2 0,-7-3 0,4-2 0,-2-1 0,9 8 0,1-2 0,7-3 0,-1-2 0,1 2 0,7-5 0,5 3 0,5 0 0,7-3 0,9 1 0,-1-8 0,-1 4 0,0 4 0,5-8 0,-7 5 0,-5-3 0,-7 1 0,-1 6 0,-9-4 0,-2 3 0,-13-1 0,-6 3 0,-16 2 0,-6-7 0,-5 2 0,-10 3 0,-3 7 0,-2-3 0,-5-4 0,-2 5 0,-5-5 0,-2 4 0,-3 3 0,0 0 0,8 0 0,-1 0 0,1 0 0,-1 0 0,3 0 0,2 0 0,3 0 0,9 7 0,1 3 0,6 2 0,6 5 0,9 5 0,-2 4 0,4 6 0,3 2 0,0 2 0,3 5 0,4-2 0,8-3 0,4 1 0,3 6 0,0-2 0,-1-4 0,3 1 0,3-9 0,5-2 0,1-3 0,-4-2 0,8-3 0,1-2 0,4-2 0,-6-10 0,0 2 0,0-5 0,-2-2 0,7 0 0,-4-2 0,1-3 0,-1-2 0,4-18 0,-7 4 0,0-3 0,7-20 0,-7-2 0</inkml:trace>
  <inkml:trace contextRef="#ctx0" brushRef="#br0" timeOffset="4619">7492 577 8965,'12'9'0,"-2"6"0,-3 7 0,0 7 0,3 5 0,-5 9 0,2 3 0,-2 5 0,4-5 0,-1 5 0,-1-3 0,3 3 0,-8-12 0,8 2 0,-3-7 0,0-8 0,1-2 0,-8-2 0,0-10 0,0-4 0,0-16 0,0-6 0,0-6 0,0-9 0,2-2 0,3-3 0,2-5 0,8-2 0,-6-2 0,3-1 0,5 1 0,3-1 0,1 0 0,4 1 0,4-1 0,-5 8 0,7 2 0,-2 3 0,0 4 0,0 5 0,-4 8 0,1 7 0,3 4 0,0 3 0,-7 0 0,0 0 0,-3 3 0,-2 4 0,-2 5 0,2 0 0,-5 10 0,0-3 0,-3 8 0,-4-1 0,0 8 0,0 3 0,2 1 0,-2-1 0,-2 4 0,-3-5 0,0 5 0,0 3 0,0-8 0,0-2 0,0 0 0,0 0 0,7-8 0,0 3 0,-2-5 0,-3-11 0,-2-4 0,0-9 0</inkml:trace>
  <inkml:trace contextRef="#ctx0" brushRef="#br0" timeOffset="4801">8015 54 9245,'2'-12'0,"5"5"0,8 4 0,4 3 0,3 10 0,0 2 0</inkml:trace>
  <inkml:trace contextRef="#ctx0" brushRef="#br0" timeOffset="5302">9190 577 9245,'-12'-3'0,"3"-2"0,-1-2 0,-2-7 0,-10 4 0,0-2 0,1 7 0,-4-2 0,-1 4 0,-3 3 0,0 0 0,7 0 0,0 0 0,0 0 0,-7 0 0,0 3 0,3 4 0,1 8 0,4 4 0,-1 3 0,3-1 0,4 1 0,-2 7 0,10 3 0,0 2 0,-3 4 0,7 1 0,-1 0 0,8-3 0,11 3 0,4-5 0,3 2 0,2 0 0,5-2 0,-2-2 0,7-13 0,0-2 0,0-3 0,-1-6 0,6 4 0,-5-3-3,-2-4 0,-1-5 1,-4-5-1,2-7 0,-3-7 0,-2 2 1,-2-14-1,0-1 2,0-4 0,-8-5 0,-2-3 0,-2 1 1,-5-1 0,0 3 0,0 2 0,2 3 0,-2-3 0,-5 8 0,-5 2 0,-5 4 0,-2 4 0,-2 1 0,-8 3 0,0 5 0,0 3 0,0 1 0,-2 6 0,-2-3 0,-3-2 0,7 0 0,7 7 0,1 2 0,2 5 0,-8-4 0,8 16 0,-10-7 0</inkml:trace>
  <inkml:trace contextRef="#ctx0" brushRef="#br0" timeOffset="5752">10149 620 9219,'-22'-14'0,"0"-1"0,0 3 0,1-5 0,-1 5 0,0 2 0,0 3 0,0 5 0,1-3 0,-1-2 0,0-1 0,0 8 0,-2 0 0,-5 0 0,12 0 0,-5 0 0,3 0 0,0 0 0,-3 10 0,0 5 0,0 4 0,3 10 0,2 0 0,5 0 0,2 2 0,1-4 0,4 9 0,-3 1 0,4-3 0,1 4 0,3-6 0,0-1 0,0 1 0,10 4 0,4-7 0,6-2 0,2-3 0,2-2 0,2-1 0,6 1-1,2 0 1,-5-10-1,5-5 1,-1-4-3,1-3 0,-5 0 0,5 0 1,-2 0-1,-6 0 1,6-17 0,-1-5 0,3-5 1,5-4 1,-5-3 0,0-10-1,-1-2 1,1-4 0,-7-16 0,4-11 0</inkml:trace>
  <inkml:trace contextRef="#ctx0" brushRef="#br0" timeOffset="6035">10301 119 9195,'7'-21'0,"1"-1"0,-1 0 0,-7 0 0,0 8 0,0-1 0,0 13 0,0 2 0,0 12 0,2 2 0,3 6 0,2 4 0,-2 0 0,0 10 0,0 5 0,2 7 0,-2 5 0,-3 7 0,-2-5 0,3 3 0,4 4 0,-5 3 0,6 0 0,-3-3 0,2-2 0,-5-7 0,8 5 0,-3-3 0,0-5 0,8-4 0,-8-8 0,0-7 0,3-4 0,-5-6 0,10-5 0,-8-4 0,7-12 0,3-6 0,3-13 0,1-13 0</inkml:trace>
  <inkml:trace contextRef="#ctx0" brushRef="#br0" timeOffset="6519">11346 359 9195,'8'-15'0,"-1"1"0,0 7 0,-7-8 0,-2 8 0,-6-5 0,-6 2 0,-5 5 0,-3 3 0,-2 2 0,-3 0 0,-2 0 0,-10 0 0,5 0 0,-2 0 0,0 0 0,7 0 0,-5 2 0,2 5 0,6 8 0,2-3 0,4 3 0,3 2 0,3 2 0,9-5 0,-2 1 0,4 2 0,3 2 0,3 3 0,4 0 0,7 0 0,8-3 0,5-2 0,2-5 0,-3-2 0,6 7 0,-1-5 0,3 0 0,5-5 0,0 5 0,-1 0 0,-1 3 0,1-1 0,4 1 0,1 7 0,-2 2 0,-4 5 0,4-3 0,-7 8 0,-1 0 0,-4 0 0,3 2 0,-5 5 0,-8-2 0,-9-3 0,-1-9 0,-2 2 0,-4-7 0,-8-8 0,-7 3 0,-12-9 0,-8-4 0,-11-1 0,-3-3 0,-10 0 0,0 0 0,1 0 0,6 0 0,-4 0 0,2 0 0,1 0 0,1-3 0,10-1 0,6-4 0,1 4 0,-4-6 0,7 3 0,2 2 0,3 2 0,9 1 0,1-3 0,-3-2 0,-12-10 0,-5 5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19:49.362"/>
    </inkml:context>
    <inkml:brush xml:id="br0">
      <inkml:brushProperty name="width" value="0.34286" units="cm"/>
      <inkml:brushProperty name="height" value="0.34286" units="cm"/>
      <inkml:brushProperty name="color" value="#008C3A"/>
    </inkml:brush>
  </inkml:definitions>
  <inkml:trace contextRef="#ctx0" brushRef="#br0">20 1438 9090,'-12'0'0,"5"0"0,14 0 0,5 0 0,10 0 0,0 0 0,-1 0 0,1 0 0,0-2 0,0-6 0,7 6 0,2-5 0,3 2 0,5-2 0,9 4 0,5-7 0,5 3 0,10 0 0,-10-3 0,8 5 0,-3-4 0,-1-3 0,4 7 0,-3-2 0,-5 4 0,-7 3 0,-13 0 0,-4 0 0,-2 0 0,-6 0 0,-2 0 0,-11 0 0,-6 0 0,-14 0 0,-8 0 0,-4 0 0,-3 0 0,0 0 0,0 0 0,1 0 0</inkml:trace>
  <inkml:trace contextRef="#ctx0" brushRef="#br0" timeOffset="1950">2938 981 9048,'0'-22'0,"0"7"0,0 1 0,0-3 0,0 5 0,0-3 0,-10 3 0,-2-5 0,0 3 0,-7 7 0,4-6 0,-4 4 0,-3 4 0,-2 2 0,-5 3 0,-7 0 0,-5 0 0,-3 0 0,0 0 0,1 3 0,-1 4 0,-6-2 0,-1 7 0,2 0 0,3 0 0,3 0 0,-1 5 0,3-2 0,5 2 0,-3 2 0,10 3 0,5 0 0,7-1 0,-2 8 0,6 1 0,1-1 0,5 2 0,5-4 0,2 7 0,2-1 0,5 1 0,5 0 0,10 5 0,-2-5 0,-6-3 0,13 5 0,-5-6 0,2-4 0,0-2 0,5 5 0,2 0 0,1-2 0,-1-3 0,6-4 0,-6-4 0,3-3 0,5-4 0,2 6 0,2-8 0,1-2 0,-1-3 0,3-2 0,3-2 0,2-5 0,-3-8 0,-4-4 0,-6-3 0,-4-2 0,-2-5 0,-3 5 0,-8-8 0,1 3 0,0 0 0,-3-7 0,-4 4 0,-5 1 0,-1-1 0,-6-4 0,4 5 0,-7-1 0,-7 1 0,-5 2 0,-10 4 0,-2-1 0,-5-3 0,2 0 0,-9 7 0,-1 0 0,3 0 0,-7 3 0,5 2 0,-5 5 0,-3 2 0,1 1 0,-1 4 0,3-2 0,5 2 0,2 2 0,7 6 0,-2 4 0,-9 5 0,4 10 0</inkml:trace>
  <inkml:trace contextRef="#ctx0" brushRef="#br0" timeOffset="2400">4049 1264 9129,'-10'-22'0,"-4"3"0,-6 4 0,-2-4 0,1 7 0,-4 0 0,-4 4 0,3-1 0,-13 1 0,-5 1 0,-4-3 0,5 8 0,6-5 0,-1 4 0,-4 3 0,-1 0 0,2 0 0,4 3 0,8 4 0,5-2 0,2 7 0,3 0 0,5 0 0,4 3 0,10 6 0,0 1 0,0 0 0,0 7 0,2 0 0,6 0 0,6 3 0,5-8 0,3 7 0,2-2 0,5 0 0,-2 3 0,7-6 0,0 3 0,0-2 0,2-3 0,8-4 0,-1-4 0,1-1 0,-8-3 0,0 3 0,3-6 0,2 1 0,3-8 0,-1 6 0,1-6 0,-1-2 0,-2-2 0,-2-6 0,-5-6 0,-3-5 0,-2-3 0,-7-10 0,0-2 0</inkml:trace>
  <inkml:trace contextRef="#ctx0" brushRef="#br0" timeOffset="2733">4571 610 9129,'0'-21'0,"0"-1"0,0 7 0,0 1 0,0 11 0,0 3 0,0 10 0,0 14 0,0 5 0,0 8 0,0 6 0,0 8 0,0 7 0,0 5 0,0 2 0,0 1 0,0-1 0,0 0 0,0-2 0,0-2 0,0-6 0,0-1 0,0-4 0,0-8 0,3-6 0,4-7 0,-5-5 0,8-2 0,0 0 0,-5-10 0,9-5 0,-9-5 0,5-11 0,-10-3 0</inkml:trace>
  <inkml:trace contextRef="#ctx0" brushRef="#br0" timeOffset="2966">4179 959 9129,'-9'-22'0,"6"8"0,-4-1 0,7 3 0,7-3 0,8 8 0,11 12 0,3 2 0,10 8 0,-3-5 0,6-1 0,1 1 0,10 4 0,5-4 0,5 0 0,3-1 0,-1 6 0,3-8 0,2-2 0,3-3 0,-11-2 0,-8-2 0,-1-5 0,-7-5 0,7-10 0</inkml:trace>
  <inkml:trace contextRef="#ctx0" brushRef="#br0" timeOffset="3400">5943 66 9301,'8'-14'0,"-1"-1"0,0 8 0,-5-5 0,6 2 0,-6 3 0,8 26 0,-10 8 0,0 4 0,-3 20 0,-4 0 0,-5 9 0,0 6 0,-7 6 0,4 3 0,-4 3 0,-3 4 0,7 10 0,1 2 0,-3-2 0,-2-2 0,4-10 0,1-1 0,-1 1 0,3-2 0,-7-6 0,6-11 0,-1-6 0,-1-1 0,3 4 0,-5-8 0,5-1-7,3-3 1,-6-10 0,8-2 0,0-3-17,-3-4 0,8-10-18,-6-2 19,6-11 22,2 6 0,0-10 0</inkml:trace>
  <inkml:trace contextRef="#ctx0" brushRef="#br0" timeOffset="4399">6597 458 9039,'7'-14'0,"0"-1"0,0 0 0,-4 3 0,4 5 0,3 7 0,7 7 0,-3 8 0,-9 7 0,2 7 0,-4 7 0,-3 5 0,0 5 0,0 5 0,0 5 0,0-1 0,0 8 0,0-7 0,0 2 0,0 0 0,0-2 0,0 2 0,0-5 0,0 0 0,0-14 0,-3 4 0,-2-4 0,-2-5 0,0-3 0,7-9 0,0-10 0,0-4 0,0-16 0,0-6 0,0-6 0,0-1 0,0-4 0,0-4 0,0 3 0,0-8 0,0 0 0,0 0 0,0-2 0,0-8 0,0 1 0,0-1 0,7-2 0,0-2 0,-2-3 0,-2 3 0,-1 2 0,3 2 0,2 1 0,-2-1 0,-3 0 0,-2 3 0,0 5 0,0 7 0,0 5 0,0 2 0,0 10 0,0 2 0,0 27 0,3 3 0,4-3 0,-2 4 0,7-6 0,0 4 0,0 3 0,0 9 0,5 6 0,-2 4 0,2 2 0,2 3 0,3 3 0,0 2 0,-1-3 0,8 8 0,3-1 0,-1 3 0,1 0 0,7-9 0,-3 2 0,5-5 0,3-3 0,-1-9 0,1-7 0,-1-8 0,1-5 0,2-6 0,0 4 0,0-2 0,-5-6 0,-12-4 0,0-4 0,-5-6 0,-2-2 0,0-5 0,-1-10 0,-1-4 0,-6-3 0,6-2 0,-8-10 0,0-5 0,-5-7 0,3-5 0,-3-3 0,-2-1 0,-3-6 0,-2 8 0,0-3 0,-2 10 0,-5 5 0,-6 4 0,-8 13 0,-1 7 0,0 5 0,0 4 0,-2 6 0,-2 4 0,-3 1 0,-1 6 0,9-4 0,-3 4 0,-6 3 0,6 8 0,-5 1 0,5 1 0,2 0 0,0 16 0,1-1 0</inkml:trace>
  <inkml:trace contextRef="#ctx0" brushRef="#br0" timeOffset="4930">8448 981 9039,'0'-22'0,"0"7"0,0 1 0,0-3 0,0-2 0,-3-1 0,-4 6 0,-3-6 0,-7 8 0,3-2 0,-3-1 0,-10 8 0,-4-5 0,-3 0 0,-5 0 0,5 7 0,-2-2 0,0 4 0,2 3 0,-5 0 0,10 0 0,2 3 0,3 4 0,2 5 0,3 12 0,2 3 0,3 2 0,9 9 0,-2-4 0,4 3 0,3-1 0,0-7 0,0 7 0,3 1 0,4-4 0,2 6 0,11-7 0,-1-1 0,5 1 0,3-3 0,-3-8 0,3 1 0,2 0 0,7-8 0,-4-2 0,-1-2 0,1-5 0,4-3 0,-7-2 0,0 0 0,2 0 0,-6-2 0,4-3 0,-5-5 0,-2-2 0,-1-5 0,1-9 0,-3-3 0,-4 2 0,-3 3 0,-7 2 0,2-2 0,-2-5 0,5 5 0,-3-5 0,-2 5 0,-3 2 0,-2-2 0,-2-3 0,-5 0 0,-8 8 0,3-3 0,-3 10 0,-2-2 0,-2-1 0,-3 3 0,1-5 0,-1 5 0,0 2 0,0 3 0,-9-3 0,-3-2 0</inkml:trace>
  <inkml:trace contextRef="#ctx0" brushRef="#br0" timeOffset="5383">8861 698 9039,'12'-10'0,"5"5"0,-7-7 0,2 2 0,-5 3 0,8 7 0,-1 2 0,6 6 0,-6 6 0,3 6 0,-10 4 0,1 2 0,1 3 0,-4 10 0,7-3 0,-2 6 0,-5 1 0,5 1 0,-1-1 0,1 1 0,0-1 0,4-6 0,-4-1 0,2 3 0,5 2 0,-5-7 0,0-5 0,0-8 0,0-6 0,-5 4 0,8-4 0,-8-8 0,5-7 0,-2-12 0,5-7 0,-6-3 0,3-2 0,5-5 0,3 0 0,4-13 0,2-3 0,3-1 0,3-3 0,-5 1 0,4-5 0,3-3 0,2-2 0,8-8 0,-1 4 0,1 3 0,-1 4 0,-2 9 0,-4 2 0,-8 10 0,2 10 0,-2 10 0,-2 6 0,-3 6 0,-9 2 0,-1 0 0,3 0 0,-7 0 0,19 10 0,-5 2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1:18.569"/>
    </inkml:context>
    <inkml:brush xml:id="br0">
      <inkml:brushProperty name="width" value="0.34286" units="cm"/>
      <inkml:brushProperty name="height" value="0.34286" units="cm"/>
      <inkml:brushProperty name="color" value="#E71224"/>
    </inkml:brush>
  </inkml:definitions>
  <inkml:trace contextRef="#ctx0" brushRef="#br0">1002 1024 9173,'12'-15'0,"-5"1"0,-4 7 0,-6-8 0,-4-2 0,0 5 0,-12 0 0,-8 0 0,-5 0 0,-6 5 0,-13-6 0,-10 4 0,-9 4 0,-7 2 0,-10 3 0,0 0 0,0 0 0,9 0 0,5 0 0,11 3 0,11 4 0,7 5 0,20 10 0,2 0 0,5 0 0,17-1 0,3 4 0,4 4 0,5-5 0,10 7 0,0-2 0,-1 0 0,4 3 0,1-6 0,6 1 0,2-8 0,-5 3 0,7-7 0,3 4 0,2 3 0,-5-10 0,0-2 0,5-3 0,8 0 0,-1 0 0,8-7 0,-3 0 0,-4 0 0,-4-9 0,-1-6 0,0-2 0,-1 3 0,-9-13 0,-5 5 0,-5-2 0,-2 0 0,-3 2 0,-2 0 0,-5 1 0,-2-1 0,-3 0 0,-7 0 0,0 0 0,0 8 0,0-1 0,-9 11 0,4-6 0,-10 10 0,10 0 0,-4 2 0,9 6 0,0 6 0,0 5 0,2 3 0,3 2 0,2 5 0,3-4 0,-5 4 0,5-5 0,2-2 0,-5-1 0,7 1 0,-6 7 0,6 0 0,1 0 0,6-7 0,1 0 0,-7-3 0,-1-2 0,3-5 0,3-2 0,1-3 0,1-7 0</inkml:trace>
  <inkml:trace contextRef="#ctx0" brushRef="#br0" timeOffset="451">1721 915 9167,'0'-22'0,"-3"3"0,-2 2 0,-2 2 0,0 11 0,7-4 0,0 16 0,0 6 0,7 8 0,3 7 0,-1 7 0,1 5 0,7 3 0,-2-1 0,2 1 0,-3 0 0,5-1 0,-4 1 0,4-1 0,3 1 0,-7-1 0,-1-2 0,3-2 0,2-3 0,3-9 0,-2 2 0,-4-7 0,-1-8 0,0 3 0,6-9 0,1-4 0,-7-11 0,-3-7 0,0-6 0,0-1 0,-5-11 0,8-4 0,-1-5 0,-2-3 0,0-2 0,-7-2 0,5-3 0,2 3 0,-7 2 0,5 0 0,-3 0 0,0 2 0,8 5 0,-8 18 0,0-1 0,3 0 0,-5 10 0,9 5 0,3 4 0,12 3 0,5 0 0</inkml:trace>
  <inkml:trace contextRef="#ctx0" brushRef="#br0" timeOffset="985">3332 980 9233,'-14'-19'0,"1"2"0,1 5 0,0 2 0,-5-4 0,-9 4 0,-6 0 0,-2 1 0,-2 1 0,-7 8 0,-1 0 0,0 0 0,1 0 0,-1 3 0,1 2 0,-1 2 0,10 10 0,5-3 0,5 6 0,2 2 0,1-1 0,1 1 0,6 2 0,6 5 0,6-2 0,2 7 0,0 0 0,0 0 0,2 2 0,6 7 0,6-1 0,6-6 0,11 3 0,5-8 0,5 0 0,3 1 0,0-3 0,2-7 0,2 0 0,3-1 0,0-9 0,-8-2 0,1-3 0,-1 1 0,-2-4 0,-2-11 0,-5-7 0,-3-6 0,-2-4 0,-9-5 0,-6-5 0,-6 0 0,1-7 0,-2 5 0,-2-3 0,-2 3 0,-6-3 0,-4 8 0,-7-3 0,-6-5 0,-2 8 0,1 2 0,-4 4 0,-4 4 0,3-1 0,-8 3 0,0 2 0,0 2 0,8 10 0,-3-2 0,4 5 0,4 2 0,-1 0 0,0 0 0,0 9 0,0 3 0</inkml:trace>
  <inkml:trace contextRef="#ctx0" brushRef="#br0" timeOffset="1286">4247 980 9259,'-12'-21'0,"-5"6"0,9 1 0,1 11 0,5 1 0,-3 9 0,-2 5 0,-1 5 0,6 10 0,-3 4 0,-2 3 0,0 0 0,7 5 0,0-3 0,0 3 0,0-1 0,2 1 0,5-3 0,8 3 0,-3 0 0,5-1 0,5-4 0,4-2 0,11 4 0,-6-7 0,3-5 0,5-7 0,11 3 0,6-8 0</inkml:trace>
  <inkml:trace contextRef="#ctx0" brushRef="#br0" timeOffset="1638">5532 1198 9259,'-22'-22'0,"7"1"0,1-1 0,-3 2 0,-3 6 0,-1-5 0,-4 4 0,-1-2 0,-3 3 0,-8-3 0,6 7 0,-3 0 0,-5 1 0,6-6 0,-1 8 0,0 2 0,0 3 0,5-6 0,-5 1 0,3 2 0,4 3 0,3 11 0,4 6 0,6 4 0,-3 3 0,10 2 0,2 3 0,2 2 0,3 10 0,0-5 0,0 2 0,0 0 0,10-2 0,2 5 0,3-5 0,-1-3 0,3 5 0,10-7 0,4 0 0,3 3 0,0-8 0,5 3 0,-3-8 0,3-4 0,2-8 0,2 5 0,1-2 0,0-6 0,-1-1 0,1-3 0,-1-3 0,1-4 0,-1-12 0,1-10 0,9-20 0,3 3 0</inkml:trace>
  <inkml:trace contextRef="#ctx0" brushRef="#br0" timeOffset="1920">5706 458 9259,'0'-22'0,"0"0"0,0 0 0,0 1 0,0 6 0,0 1 0,0 11 0,0 3 0,0 17 0,-3 15 0,-2 4 0,-2 10 0,0 0 0,7 9 0,0 1 0,0 0 0,0 9 0,0 5 0,0-4 0,0-6 0,0-2 0,0 7 0,0-2 0,0-5 0,7 3 0,3-10 0,0-3 0,-1-2 0,6-5 0,-6-2 0,4-3 0,-6-9 0,7 2 0,-6-15 0,6-6 0,-9-6 0,5-2 0</inkml:trace>
  <inkml:trace contextRef="#ctx0" brushRef="#br0" timeOffset="2135">4225 66 9457,'-19'-3'0,"4"-4"0,-2-5 0,7-7 0,-2 4 0,8 5 0,-6 13 0,12 4 0,6 8 0,-6 4 0,8 3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1:16.788"/>
    </inkml:context>
    <inkml:brush xml:id="br0">
      <inkml:brushProperty name="width" value="0.34286" units="cm"/>
      <inkml:brushProperty name="height" value="0.34286" units="cm"/>
      <inkml:brushProperty name="color" value="#E71224"/>
    </inkml:brush>
  </inkml:definitions>
  <inkml:trace contextRef="#ctx0" brushRef="#br0">501 174 9048,'0'-22'0,"-7"1"0,-3-1 0,-2 0 0,7 0 0,-2 1 0,2 1 0,-2 6 0,5 4 0,-8 29 0,10 10 0,0 10 0,0 5 0,0-1 0,0 1 0,0-1 0,0 8 0,0 2 0,0 3 0,0 5 0,0-6 0,0 1 0,0 0 0,0-1 0,0 3 0,0 5 0,0-2 0,0-3 0,0-10 0,0 3 0,0-5 0,0-3 0,0-1 0,2-6 0,3-7 0,2-5 0,10-5 0,-2-2 0,4-5 0,3-2 0,0-3 0,-1-7 0,4-2 0,4-5 0,-3 2 0,8-10 0,0-2 0,0-2 0,-5-3 0,5 1 0,0-1 0,0 0 0,-5-2 0,5-3 0,-1-2 0,1 3 0,-5 1 0,5 4 0,0-1 0,0 0 0,-7 3 0,2 2 0,-5 2 0,-2 1 0,-1-8 0</inkml:trace>
  <inkml:trace contextRef="#ctx0" brushRef="#br0" timeOffset="301">0 588 9130,'0'-14'0,"0"-1"0,3 3 0,4-5 0,7 2 0,-1 11 0,4-4 0,4 6 0,6 2 0,12 0 0,-3 0 0,7 0 0,8 0 0,3 0 0,6 0 0,-2 0 0,3 0 0,1 0 0,1 0 0,-2 0 0,-3 0 0,-7 7 0,7 0 0,2-2 0,3 7 0,3 0 0</inkml:trace>
  <inkml:trace contextRef="#ctx0" brushRef="#br0" timeOffset="767">1590 544 9130,'22'-9'0,"-8"6"0,1-4 0,-10 2 0,2-2 0,-5 5 0,-4-15 0,-5 9 0,-5 1 0,-10 7 0,0 0 0,0 0 0,0 0 0,1 3 0,-1 4 0,0-2 0,0 9 0,1 1 0,-1-3 0,0 7 0,3-4 0,2 4 0,2 3 0,10 7 0,-4 0 0,1 0 0,1 2 0,2-4 0,10 7 0,5 0 0,2 0 0,10-5 0,9 5 0,3-3 0,5-4 0,4-3 0,6-2 0,4-3 0,3-5 0,2 3 0,5-9 0,-3-4 0,-2-1 0,0-3 0,8-3 0,-4-4 0,-4-7 0,3-6 0,-13-4 0,-4-2 0,-5-4 0,-15-6 0,0 5 0,-9-1 0,-6 1 0,-4-1 0,-12 3 0,-8-5 0,-4 1 0,-3-1 0,-2 7 0,-5-2 0,-7 2 0,-6 3 0,-1 2 0,-1 1 0,1-1 0,-1 7 0,1 3 0,-1 0 0,1 0 0,-1 7 0,3-2 0,2 5 0,3 2 0,0 0 0,-8 19 0,1 5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1:22.206"/>
    </inkml:context>
    <inkml:brush xml:id="br0">
      <inkml:brushProperty name="width" value="0.34286" units="cm"/>
      <inkml:brushProperty name="height" value="0.34286" units="cm"/>
      <inkml:brushProperty name="color" value="#E71224"/>
    </inkml:brush>
  </inkml:definitions>
  <inkml:trace contextRef="#ctx0" brushRef="#br0">412 1044 9368,'-15'-8'0,"1"1"0,6-3 0,-6 6 0,-3-4 0,-3 1 0,-1 7 0,-1 0 0,-7 0 0,0 2 0,2 6 0,3 6 0,0-2 0,-3 3 0,-2 2 0,3 2 0,9 10 0,5 0 0,-1 0 0,1 3 0,7-6 0,-2 11 0,7-1 0,7-2 0,6 7 0,8-7 0,4 2 0,4 0 0,12-9 0,10 0 0,-1-8 0,4-5 0,-6-1 0,8 3 0,-3-3 0,-5-4 0,5-1 0,-4-8 0,-6 0-1,-4 0 1,-5-8 0,2-1 0,-9-4-2,-10-3 0,2-4 0,-7-2 0,0 1 0,-4-1 1,1 0-1,-1 0 2,-4 1 0,-1-1 0,-3 0 0,0 10 0,0 2 0,0 10 0,2 15 0,6-1 0,-4 10 0,11-9 0,4 4 0,8 3 0,-1 0 0,11 0 0,4-1 0,7 1 0,8 0 0,9 0 0,3 0 0,5-1 0,-8-9 0,3-2 0,-8-3 0,1 1 0,-6-1 0,3-7 0,-16-3 0,1-4 0,-7-5 0,1-10 0,-8-2-1,-5-5 0,-10 5 0,-1-8 1,-4 1-1,-4-5 1,-3 2-1,-4 0 1,-5 2 0,-8 6 0,-4-6 0,-3 3 0,0 3 0,1 2 0,-4 4 0,-1 3 0,-6 5 0,-2 2 0,8-4 0,-6 7 0,3 2 0,0 2 0,0 3 0,7 0 0,1 0 0,-1 0 0,0 0 0</inkml:trace>
  <inkml:trace contextRef="#ctx0" brushRef="#br0" timeOffset="498">2959 1218 9312,'-2'-20'0,"-3"3"0,-5 5 0,-2 3 0,-2-8 0,-8 5 0,0 0 0,-7-5 0,-2 9 0,-3 4 0,-5 1 0,-2 3 0,-2 0 0,-1 0 0,0 0 0,-2 0 0,0 0 0,1 0 0,3 0 0,11 7 0,-3 3 0,3 2 0,4 5 0,10 2 0,5 3 0,2 0 0,5 0 0,1 2 0,-1 3 0,-3 4 0,4 3 0,8 0 0,6 4 0,2-1 0,5 2 0,3-8 0,4 0 0,2-2 0,3 0 0,10 1 0,-3-11 0,6-2 0,1-3 0,1-2 0,-1 3 0,1-8 0,-1-4 0,-2 4 0,-2 0 0,-5-2 0,-3-3 0,6-11 0,-8-6 0,-3-4 0,-1-3 0,-4-2 0,-1-3 0,-6-2 0,-6 3 0,1-6 0,-2 3 0,-2 0 0,-2-2 0,-6 6 0,-4-6 0,-7 2 0,-6 0 0,-2 0 0,1 7 0,-1 0 0,0 1 0,0 1 0,-2 3 0,-3 5 0,-2 2 0,0 3 0,8 7 0,-1 0 0,0-9 0,0-4 0</inkml:trace>
  <inkml:trace contextRef="#ctx0" brushRef="#br0" timeOffset="899">3417 1109 9459,'12'2'-13,"-5"6"1,-5 9 7,-2 9 1,3 1-1,2 9 1,2 0-1,-2-2 0,-3 7 0,1-4 1,2 1-2,2-1 1,0 1 0,-7-9 0,0-2-5,0-3 0,7-9 1,1-1 1,-1-11 4,-7-3 1,0-10 0,0-12-1,0-2 2,0-5 1,2-5 0,3-9 0,5-1 1,2 0 0,-5 8 0,8 2 0,2 0 0,2 1 0,3 6 0,-1-2 0,4 5 0,4 2 0,-3 7 0,11 3 0,1 0 0,3 0 0,3 7 0,0-2 0,-1 5 0,1 2 0,-1 0 0,1 0 0,-1 0 0,1 0 0,-1 0 0</inkml:trace>
  <inkml:trace contextRef="#ctx0" brushRef="#br0" timeOffset="1199">4462 521 9320,'7'24'0,"0"3"0,-2 2 0,0 17 0,0 0 0,2 7 0,-2 7 0,-2 11 0,-3 1 0,0-2 0,0-2 0,0-3 0,0-2 0,0-5 0,0-7 0,0-5 0,0-5 0,0-2 0,0-3 0,0-16 0,2-1 0,3-4 0,2-3 0,3-7 0,-3 2 0,15-5 0,12-2 0</inkml:trace>
  <inkml:trace contextRef="#ctx0" brushRef="#br0" timeOffset="1565">5224 826 9320,'-22'0'0,"8"0"0,-1 0 0,-2 0 0,-2 0 0,-5 2 0,-5 5 0,-7 8 0,-6 4 0,-1 6 0,-1 1 0,1 3 0,-1 10 0,3-5 0,2 2 0,3 0 0,9-2 0,-2 5 0,5-5 0,2-3 0,10-2 0,5-7 0,5 0 0,2 0 0,0-1 0,0 1 0,2 0 0,5 0 0,5-3 0,10-2 0,0-2 0,0 2 0,0 2 0,2 0 0,2-2 0,3-2 0,3-3 0,-6 5 0,6-3 0,2 3 0,-5-7 0,5 0 0,0-3 0,-1 0 0,1 0 0,5-4 0,-5 2 0,-3 2 0,1 0 0,-6-9 0,6-6 0,2-6 0,-8-5 0,6-3 0</inkml:trace>
  <inkml:trace contextRef="#ctx0" brushRef="#br0" timeOffset="1816">5660 956 9430,'0'13'0,"0"8"0,0 20 0,0-4 0,0 4-1,0 2 1,0 1 0,2 0 0,3-1-3,2 1 0,0-1 0,-7-2 1,0-2-2,0-3 1,8-9-1,-1 2 1,0-7-6,3-8 9,-8 6 0,18-18 0,-8 8 0</inkml:trace>
  <inkml:trace contextRef="#ctx0" brushRef="#br0" timeOffset="2266">6313 891 9315,'0'22'0,"0"0"0,0 2 0,0 5 0,0 5 0,0 9 0,0 1 0,0-1 0,7 1 0,0 0 0,-2-3 0,-2-5 0,4 3 0,0-10 0,-2-3 0,-2-1 0,-1-13 0,5-5 0,-2-7 0,7-7 0,-2-8 0,7-14 0,-3-5 0,6-5 0,1-4 0,1 4 0,2-14 0,3 2 0,2 0 0,7-7 0,-4 7 0,2 3 0,4 2 0,-4 5 0,0 5 0,0 7 0,0 4 0,-8 11 0,4 2 0,-6 2 0,-3 5 0,1 5 0,0 8 0,0 6 0,0 5 0,-3 6 0,-2 1 0,-5 6 0,-2 2 0,-1-5 0,-4 7 0,2 0 0,-2-2 0,-2 5 0,-3-10 0,0 0 0,0 2 0,0-6 0,2 4 0,3-5 0,2-2 0,0-1 0,-7 1 0,3-3 0,4-4 0,3-3 0,4-5 0,15-4 0,-4 6 0</inkml:trace>
  <inkml:trace contextRef="#ctx0" brushRef="#br0" timeOffset="2898">8077 913 9315,'-15'-22'0,"1"0"0,-1 1 0,-6 1 0,-1 3 0,0 3 0,-9-1 0,-6-7 0,-4 3 0,-2 5 0,-1 1 0,0 9 0,1-4 0,-1 4 0,1 1 0,-1 3 0,1 3 0,-1 4 0,3 5 0,5 12 0,7 5 0,14-5 0,8 8 0,4-3 0,3 0 0,0 10 0,0-6 0,0 4 0,0-1 0,0-7 0,3 5 0,4 0 0,8 0 0,4-8 0,3 3 0,0-4 0,-1-4 0,1 1 0,0-3 0,2-2 0,5-2 0,3-3 0,6 3 0,-1-8 0,1-5 0,-4-2 0,2 0 0,1 0 0,-3 0 0,4-12 0,-9-7 0,-2-10 0,-3-5 0,-2-2 0,0-8 0,-3 0 0,-4 1 0,2-1 0,-10 1 0,-2 2 0,-3 4 0,-2 6 0,0 9 0,0 0 0,0 10 0,-2 3 0,-6 9 0,6 2 0,-5 5 0,4 8 0,3 4 0,0 3 0,0 2 0,0 5 0,3-2 0,2 9 0,4 3 0,3 2 0,0 12 0,5 5 0,-2 5 0,2 2 0,-5 10 0,0 3 0,-2 2 0,-5 0 0,-3-10 0,-2 2 0,0-6 0,0-8 0,-2 0 0,-6-12 0,-9-8 0,-9-4 0,-8 3 0,-10-8 0,-2-5 0,-4-7 0,-16 0 0,-14-10 0,-4-2 0,-3-3 0,-1-4 0,1-5 0,3-8 0,4-4 0,-10-13 0,10-2 0,5-2 0,5 0 0,5-20 0,0-12 0</inkml:trace>
  <inkml:trace contextRef="#ctx0" brushRef="#br0" timeOffset="3047">5594 240 9641,'-12'-10'0,"3"-4"0,1-6 0,1-1-3,0-1 0,16 12 3,6 10 0,14 10 0,5 12 0</inkml:trace>
  <inkml:trace contextRef="#ctx0" brushRef="#br0" timeOffset="3596">9035 784 9409,'10'-12'0,"-5"3"0,9 9 0,-9 9 0,2 6 0,-4 4 0,-3 3 0,7 7 0,0 2 0,-2 1 0,-3-1 0,-2 8 0,0-3 0,0 3 0,0-3 0,0 3 0,0-7 0,0-1 0,0 0 0,0 6 0,0-8 0,0-3 0,0-1 0,0-11 0,0 1 0,10-11 0,2 6 0</inkml:trace>
  <inkml:trace contextRef="#ctx0" brushRef="#br0" timeOffset="4100">9449 784 9360,'14'-9'0,"1"-6"0,-10 6 0,4 9 0,-9 14 0,3 5 0,4 3 0,-5 10 0,6 2 0,-6 2 0,-2 0 0,0-2 0,0 5 0,3-3 0,4 3 0,-5-5 0,5-1 0,-4-1 0,-3-5 0,0-3 0,0-2 0,0-1 0,2-9 0,6-4 0,-6-8 0,5-8 0,-4-6 0,-1-5 0,5-6 0,5-4 0,1-7 0,6-5 0,-2-3 0,7 1 0,5-1 0,3-7 0,-3-2 0,4-3 0,1-4 0,12 7 0,-7 2 0,0 5 0,2 2 0,-7 11 0,0 6 0,-3 8 0,-4 4 0,-3 10 0,-2 0 0,-1 10 0,1 7 0,-2 10 0,-4 0 0,-1 0 0,-8 9 0,5 5 0,-2 3 0,-5-3 0,0 6 0,0-6 0,2 5 0,-2 3 0,-3-3 0,-2-3 0,2-4 0,6-2 0,-6 4 0,5-5 0,-4 1 0,-3-1 0,2-2 0,3-7 0,2 0 0,1 0 0,-8 0 0,0-10 0,0 7 0,0-7 0</inkml:trace>
  <inkml:trace contextRef="#ctx0" brushRef="#br0" timeOffset="4332">10886 1133 9463,'0'-12'0,"0"2"0,0 0 0,0-2 0</inkml:trace>
  <inkml:trace contextRef="#ctx0" brushRef="#br0" timeOffset="4599">11474 1133 9533,'12'-10'-20,"0"8"-7,-5-6 17,-4-4 5,7 10 4,-10-8 1,9 20-1,3 2 1</inkml:trace>
  <inkml:trace contextRef="#ctx0" brushRef="#br0" timeOffset="4862">12301 1111 9578,'0'-14'0,"0"-1"0,0 10 0,0-4 0,0 9 0</inkml:trace>
  <inkml:trace contextRef="#ctx0" brushRef="#br0" timeOffset="5279">9166 66 9498,'2'-15'0,"5"1"0,-4 7 0,4-8 0,-2 10 0,2-2 0,-4 4 0,6 13 0,-9 2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1:36.404"/>
    </inkml:context>
    <inkml:brush xml:id="br0">
      <inkml:brushProperty name="width" value="0.34286" units="cm"/>
      <inkml:brushProperty name="height" value="0.34286" units="cm"/>
      <inkml:brushProperty name="color" value="#008C3A"/>
    </inkml:brush>
  </inkml:definitions>
  <inkml:trace contextRef="#ctx0" brushRef="#br0">131 1 9736,'-10'12'-137,"6"-2"122,-11-10 0,0 0 11,-6 0 1,6 0 3,1 0 0,6 7 0,-4 3 0,3 2 0,4 5 0,2 2 0,3 3 0,0 2 0,0 5 0,0 3 0,0 9 0,0 0 0,0 5 0,3 5 0,4-3 0,8 5 0,4 3 0,3-5 0,2 4 0,3-1 0,2-6 0,9 5 0,-1-4 0,6-6 0,8-4 0,-3-5 0,8 2 0,0-7-2,-1-5 1,-6-12 0,4-4 0,-5-6-6,-4-2 0,4 0 0,-14 0 0,2-2 0,1-6 0,-3 3 0,2-9 0,-5-3 1,1-2 0,-6-6 0,11-1 0,1-6 0,4-1 1,-6-4 0,-2-6 0,-3-1 1,-4 1 1,4-8-1,-4-2 1,-5-3 2,-5-5 1,-5-1-1,2-4 1,-7 3 0,-4 5 0,-6 12 0,-4 10 0,-7 0 0,-6 2 0,-9 2 0,-2 13 0,-1 2 0,1 2 0,-5 11 0,4-4 0,1 6 0,-1 2 0,-4 0 0,7 0 0,2 0 0,3 0 0,-5 10 0,0 4 0,-10 6 0,5 1 0</inkml:trace>
  <inkml:trace contextRef="#ctx0" brushRef="#br0" timeOffset="547">2396 328 9481,'-34'-3'0,"5"-4"0,7 2 0,5-7 0,3 2 0,-3 5 0,-5-4 0,-5 2 0,-4 2 0,-3 2 0,-2 3 0,-8 0 0,1 0 0,-1 0 0,-7 0 0,0 0 0,3 3 0,2 4 0,5-5 0,5 8 0,7-3 0,4 1 0,13 9 0,5-3 0,5 5 0,2-4 0,2-1 0,5 3 0,8 3 0,4 2 0,3-1 0,2 1 0,5 0 0,3 0 0,6-1 0,-1-1 0,1-6 0,3 6 0,3-6 0,0 3 0,-1-2 0,1 9 0,-1-7 0,1 0-1,-1 2 1,1 0-1,-1 6 1,1 1-8,0 3 1,-8 0 0,-2-5 0,-3 3-4,-4 2 1,-13 0 0,-6-7 4,-6 0 0,-4-3 0,-6-2 0,-9-5 2,-9-2 0,-11-1 0,-13-4 1,-8 3 1,-5-4 0,0-1 1,2-3-1,6 0 2,1 0 0,-4 0 0,8-3 0,1-1 0,3-4 0,12-6 0,5 4 0,5 0 0,2 1 0,0-8 0,1 5 0</inkml:trace>
  <inkml:trace contextRef="#ctx0" brushRef="#br0" timeOffset="1130">2744 676 9260,'0'-14'0,"0"-1"0,3 8 0,4-8 0,5 10 0,10-4 0,0-1 0,2 8 0,5-6 0,7 6 0,5 2 0,10-7 0,2-1 0,3 4 0,4 1 0,3 1 0,3-3 0,-3-2 0,-5 2 0,-5 0 0,-10 0 0,-1-5 0,-6-2 0,-12 8 0,-12-6 0,-2 0 0,-5-2 0,-13-10 0,-4 8 0,-10 2 0,1 2 0,-1 5 0,-10-5 0,-4 3 0,-5 0 0,-3-3 0,-1 8 0,-6-5 0,-7 4 0,-5 3 0,-3 0 0,3 0 0,3 0 0,2 0 0,10 7 0,-3 3 0,5 2 0,2 5 0,8 0 0,4 2 0,6 1 0,6 4 0,13 3 0,0-3 0,5 2 0,2 3 0,2 8 0,5-6 0,8 1 0,4-1 0,5 5 0,5-7 0,5-2 0,0-3 0,10-2 0,-3 0 0,10 0 0,4-1 0,-4-1 0,5-3 0,-1-5 0,1-3 0,-8 1 0,3-5 0,-5 2 0,-2-2 0,-1-3 0,1-2 0,-3 0 0,-5 0 0,-4 0 0,-13-2 0,-2-3 0,-2-2 0,-8-8 0,5 6 0,-2-3 0,-3-3 0,-7-7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1:39.253"/>
    </inkml:context>
    <inkml:brush xml:id="br0">
      <inkml:brushProperty name="width" value="0.34286" units="cm"/>
      <inkml:brushProperty name="height" value="0.34286" units="cm"/>
      <inkml:brushProperty name="color" value="#008C3A"/>
    </inkml:brush>
  </inkml:definitions>
  <inkml:trace contextRef="#ctx0" brushRef="#br0">588 1428 9244,'22'0'0,"0"0"0,-3-3 0,-4-4 0,-6 5 0,-11-11 0,-5 6 0,-5 5 0,-13-6 0,-1 4 0,-3-4 0,-10 6 0,5-5 0,-2 4 0,0 3 0,2 0 0,-5 0 0,5 0 0,3 0 0,-8 10 0,5 2 0,0 3 0,5-1 0,-2 1 0,2 9 0,2 2 0,3 3 0,4 8 0,6-6 0,7 1 0,4-1 0,3 5 0,3-4 0,4-1 0,7 1 0,8 4 0,7-7 0,8-2 0,4-3 0,2-2 0,3-1 0,3-1 0,1-6 0,4 3 0,-6-7 0,5 0 0,3-1 0,-8-1 0,3-8 0,-5 0 0,-2 0 0,-1 0 0,1-3 0,-3-2 0,-5-2 0,5-10 0,-4 3 0,4-15 0,2-5 0</inkml:trace>
  <inkml:trace contextRef="#ctx0" brushRef="#br0" timeOffset="567">1242 1036 9503,'0'-22'0,"0"15"0,0 14 0,0 7 0,0 23 0,0 1 0,0 4 0,0 11 0,0 2 0,0 3-1,0 1 0,7-4 0,0 6 0,0-3-8,3 2 1,-5-7 0,7-2-1,0-5-5,0-2 1,-5-8-1,5-2 2,-2-3 0,5-9 0,-6-10 5,3-2 0,-7-5 1,5-10-1,-3-5 2,0-2 1,8-10-1,-5-9 1,2 0 1,5-1 1,-5-7 0,0 3-1,0-5 2,0-3 1,0 3 0,5 3 0,-2 1 0,2-1 0,2 4 0,3 0 0,2 2 0,5 6 0,-5 4 0,8 5 0,-1 5 0,5 2 0,-2-4 0,0 6 0,0 4 0,0 1 0,0 13 0,4 4 0,-4 6 0,-2 2 0,-3 2 0,-7 2 0,2 6 0,5 2 0,-12 0 0,5 4 0,-6-1 0,-3 1 0,6-4 0,-7 0 0,0 0 0,-5 0 0,3-8 0,-3 3 0,1-4 0,1-4 0,-6 1 0,4 0 0,5-10 0,-10-2 0,8-20 0,-10-2 0</inkml:trace>
  <inkml:trace contextRef="#ctx0" brushRef="#br0" timeOffset="1034">2439 1645 9332,'12'-21'0,"-2"-1"0,-10 0 0,10 10 0,4 5 0,6 4 0,4 3 0,2 0 0,6 0 0,2 0 0,4 0 0,13 0 0,5-2 0,0-5 0,4 4 0,-7-7 0,0 3 0,1 0 0,-6-10 0,-9 5 0,-5-3 0,-3 1 0,-9 7 0,-10-8 0,-2-2 0,-3 5 0,-9-2 0,-6-1 0,-6 3 0,-1-5 0,-4 7 0,-8 1 0,-4-1 0,2-5 0,-10 6 0,-4-1 0,-6 0 0,-2 3 0,8 7 0,-1 0 0,1 0 0,-6 0 0,3 0 0,5 0 0,0 0 0,2 3 0,1 4 0,4 7 0,2 6 0,3 2 0,7 2 0,3 2 0,5 3 0,-3 8 0,9-6 0,4 3 0,1 5 0,13-5 0,4 2 0,6 0 0,1-2 0,8 5 0,3-8 0,2 1 0,5-1 0,9-2 0,3-7 0,0-3 0,2-4 0,-7 2 0,7-8 0,0 1 0,5 0 0,-4-3 0,-4-7 0,-4 0 0,-2 0 0,9 0 0,-7-10 0,7-2 0</inkml:trace>
  <inkml:trace contextRef="#ctx0" brushRef="#br0" timeOffset="1618">4225 1558 9332,'0'-22'0,"0"1"0,0-1 0,-10 0 0,-2 0 0,0 1 0,-7 1 0,4 3 0,-4 3 0,-3-3 0,0 5 0,-2 0 0,-5 2 0,-7 5 0,-5 0 0,-3 0 0,0-2 0,1 2 0,-8 3 0,3 4 0,4 3 0,5 2 0,13 10 0,-3-2 0,5 4 0,2 3 0,7 10 0,3 4 0,3 5 0,4 2 0,2-6 0,6-1 0,4 3 0,7 2 0,8 2 0,5 1 0,4-3 0,3-5 0,0 3 0,5-10 0,-3-2 0,3-3 0,4-9 0,6-3 0,-1-3 0,-7-4 0,8 5 0,-11-3 0,-1-2 0,-3-3 0,2-9 0,-5-3 0,-2-2 0,-4-5 0,1-9 0,-11-3 0,2 0 0,-3-3 0,3 1 0,-10-8 0,-2 5 0,-2 3 0,4 2 0,0 5 0,-2-6 0,-3 6 0,-2-5 0,0 5 0,0 12 0,-2 2 0,-5 10 0,4 3 0,-4 4 0,5 7 0,2 6 0,2 2 0,3-1 0,2 4 0,-2 4 0,5-5 0,-1 7 0,1-2 0,0 0 0,-1 0 0,-1-7 0,6 0 0,5 0 0,3 7 0,0 0 0,0-3 0,0-11 0,-1-8 0,1-4 0,0-3 0,0 0 0,-1-10 0,1-2 0</inkml:trace>
  <inkml:trace contextRef="#ctx0" brushRef="#br0" timeOffset="2150">4726 1515 9332,'7'-15'0,"3"3"0,2 2 0,-5 3 0,8 7 0,2 0 0,2 10 0,3 4 0,-3 8 0,-4 7 0,4 5 0,-5 12 0,6 2 0,2 3 0,-8 10 0,1-3 0,-1 2 0,-2-2 0,0 5 0,-7-5 0,2 3 0,-2-3 0,-2 2 0,-3-9 0,0 0 0,0 2 0,0-9 0,0 2 0,0-8 0,0-11-6,0 2 0,0-17 0,0-12-1,0-12 1,0-7-1,0-5 1,0-3 2,0-2 0,-8-17 0,1 2 0,0-4 3,-3-5 0,8 4 0,-6-6 0,6-1 1,2 0 0,0 1 0,0-6 0,0 6 0,0 1 0,2-6 0,6 2 0,4-5 0,0-2 0,15 7 0,-6 2 0,6 3 0,4 4 0,1 3 0,7 5 0,-3 5 0,3 7 0,-1 12 0,3 5 0,-2 2 0,0 5 0,7 3 0,-12 2 0,2 0 0,0 0 0,-2 10 0,2 2 0,-4 5 0,-1 4 0,-6-1 0,1 16 0,-6 3 0,-6 2 0,-9 2 0,2 1 0,-4-1 0,-3 1 0,-10 7 0,-5-3 0,-6-4 0,-8-5 0,2-6 0,-9 6 0,-3-5 0,-2-3 0,-10-9 0,0-7 0,0-1 0,-2-2 0,0 5 0,-5-9 0,5-4 0,-1-1 0,8-3 0,-7-10 0,10-2 0</inkml:trace>
  <inkml:trace contextRef="#ctx0" brushRef="#br0" timeOffset="2800">6816 491 9321,'0'-22'0,"0"1"0,0-1 0,8 0 0,-1 0 0,0 13 0,-7 9 0,0 9 0,0 16 0,0 4 0,0 7 0,7 7 0,1 6 0,-1 4 0,3 3 0,-6 9 0,11 8 0,-1-1 0,-1 3 0,6-5 0,-7 10 0,2 0 0,1-3 0,-8-1 0,5-11 0,-2-2 0,-5-5 0,-3 2 0,-2-11 0,0-8 0,0-10 0,0-7 0,0-2 0,0 0 0,-2-10 0,-5-5 0,2-14 0,-10-7 0,-2-6 0,-2-2 0,-13-9 0,-1-3 0</inkml:trace>
  <inkml:trace contextRef="#ctx0" brushRef="#br0" timeOffset="3201">6294 1123 9321,'0'-15'0,"0"1"0,0-3 0,0 5 0,0-3 0,12 10 0,7-2 0,10 5 0,5 2 0,-3 0 0,11 0 0,6 0 0,5 0 0,-2 0 0,5 0 0,-1-3 0,1-4 0,0 2 0,4-7 0,-4 2 0,-3 5 0,-2-4 0,-8-1 0,1 0 0,-1 1 0,-6 2 0,-3 4 0,-3-2 0,-4-2 0,-3 0 0,-2 7 0,-8 0 0,-2 2 0,0 5 0,1 8 0,-6-3 0,7 3 0,1 1 0,-3 4 0,7 9 0,-4 2 0,4 1 0,3-1 0,0 15 0,-1-2 0,-1 4 0,-6 5 0,6-7 0,-8 5 0,2-5 0,1-2 0,-10-1 0,4-2 0,-1-4 0,-1-8 0,0-5 0,-7-2 0,-2-10 0,-6-5 0,4-5 0,-8-4 0,2-5 0,5-8 0,-5-4 0,3-3 0,0-9 0,7-3 0</inkml:trace>
  <inkml:trace contextRef="#ctx0" brushRef="#br0" timeOffset="4200">7840 1079 9321,'22'0'0,"-1"0"0,1 3 0,-3 6 0,-2 11 0,-2 6 0,-1 15 0,8 1 0,0 8 0,0 6 0,-3-5 0,-2 4 0,-5 1 0,-2 0 0,4-8 0,-6 3 0,-4-7 0,-1-8 0,-3-5 0,0-9-4,0-10 1,0-12-1,0-14 1,0-8-1,0-7 0,0 2 1,0-9-1,0-3 2,0-2 1,0-10 0,0-2 0,0-3 1,0-4 0,7-3 0,3-2 0,2-1 0,5 1 0,2 2 0,1 5 0,-3 10 0,-3 9 0,1 5 0,6 10 0,1 2 0,0 5 0,0 20 0,-1 4 0,1 7 0,-2 13 0,-4 4 0,-1 3 0,0 3 0,6 6 0,1 1 0,0-1 0,0 8 0,-1 0 0,1 0 0,0 2 0,0-7 0,0 2 0,-1-7 0,1-4 0,7-8 0,0 2 0,-2-4 0,-3-8 0,5-12 0,0 1 0,-2-6 0,-3-2 0,0-2 0,3-6 0,2-9 0,-3-9 0,1-8 0,0-10 0,2 1 0,-3-1 0,-2-2 0,-2-2 0,-2-5 0,-6-3 0,5 8 0,-7-3 0,3 5 0,0 2 0,-11 1 0,6 2 0,-3 4 0,1 8 0,6 12 0,-4 5 0,-1 0 0,1 0 0,7 7 0,-2-2 0,1 7 0,1 7 0,-2 8 0,-3 11 0,3 3 0,-6 0 0,1 3 0,-5-1 0,7 8 0,-2-3 0,-6 3 0,6 9 0,-3 3 0,1-2 0,1-3 0,3 0 0,10 2 0,0 3 0,0-3 0,2-4 0,2-6 0,6-4 0,2-2 0,2-3 0,8-7 0,-1-3 0,1-5 0,-1-4 0,1-10 0,-1 0 0,1 0 0,-3-2 0,-2-6 0,-5-6 0,-3-5 0,5-6 0,-7-1 0,-2-6 0,-3-2 0,-9-2 0,-3-5 0,0 0 0,0-3 0,-7 13 0,2-13 0,-4 6 0,-3 4 0,-8 0 0,-1 7 0,-3 1 0,-5 6 0,-3-1 0,-1 6 0,-1-2 0,0 3 0,-7-3 0,0 9 0,2 1 0,3-3 0,0 8 0,-3-5 0,-2 4 0,3 3 0,1 0 0,4 3 0,-1 4 0,3 0 0,4 13 0,8 4 0,4 0 0,3 10 0,3 2 0,4 5 0,8 3 0,4-1 0,5 1 0,5 0 0,7-1 0,6-7 0,1 1 0,3-1 0,5-2 0,-3 0 0,8-10 0,0 0 0,-1-5 0,-6-11 0,1-1 0,-1-5 0,2-2 0,-13 0 0,6-2 0,-3-5 0,0-8 0,-7-4 0,-5-5 0,-5-3 0,-2-2 0,-10-10 0,-2 5 0</inkml:trace>
  <inkml:trace contextRef="#ctx0" brushRef="#br0" timeOffset="4381">8384 77 9637,'0'-21'-4,"0"-1"-12,0 0 16,0 10 0,10 12 0,2 12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0:19.860"/>
    </inkml:context>
    <inkml:brush xml:id="br0">
      <inkml:brushProperty name="width" value="0.34286" units="cm"/>
      <inkml:brushProperty name="height" value="0.34286" units="cm"/>
      <inkml:brushProperty name="color" value="#E71224"/>
    </inkml:brush>
  </inkml:definitions>
  <inkml:trace contextRef="#ctx0" brushRef="#br0">44 2984 9401,'-10'-13'0,"5"1"0,-9 5 0,9 5 0,-5-18 0,13 6 0,4-6 0,7-1 0,15-4 0,8-4 0,4-7 0,19-7 0,8-8 0,7-7 0,-34 27 0,0-1 0,6-5 0,1-1 0,1-2 0,1 0 0,2-3 0,0-1 0,3-3 0,-1-1 0,-2 3 0,0-1 0,6-4 0,0 0 0,-2 1 0,-1-1-87,0 1 1,-1-1-1,5-1 1,1 0-1,0-2 1,1 0-1,-1 1 1,1 0 86,-3 1 0,0 0 0,3 1 0,1-1 0,3-5 0,1 0 0,6-2 0,1 0 0,6-4 0,-1 1 0,-6 2 0,-1 2 0,-1 2 0,-2 3 0,-8 6 0,-1 3 0,-7 4 0,0 3 0,-3 2 0,-2 2 0,-3 2 0,0 2 0,43-20 0,0 9 0,-3 0 0,-1 8 0,-6-3 0,-2-5 0,-5 5 0,-12 1 0,-4 1 0,-1 5 0,-7 3 0,2 5 0,-7 2 0,-4 2 0,-3 8 0,2-5 0,-7 2 0,-5 6 0,-9 1 0,-1 3 0,-9 0 692,5 0-692,-20 10 0,5-5 0,-7 9 0,2 3 0,-16 2 0,2 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0:43.843"/>
    </inkml:context>
    <inkml:brush xml:id="br0">
      <inkml:brushProperty name="width" value="0.17143" units="cm"/>
      <inkml:brushProperty name="height" value="0.17143" units="cm"/>
      <inkml:brushProperty name="color" value="#F6630D"/>
    </inkml:brush>
  </inkml:definitions>
  <inkml:trace contextRef="#ctx0" brushRef="#br0">0 1 9382,'10'13'-4,"2"1"1,-1 8 0,4 4 0,4 7 2,4 4 0,2 3 0,2 6 0,0 0-3,3 1 1,-3-1 0,3-5 0,-4-2-3,-2-3 0,0-1 1,-3 1-1,-1-2-4,-2-1 1,0 0-1,-1-4 1,-2 0-5,0-2 1,-4-1-1,2-2 1,-2-4-2,1-1 0,0-1 0,-3-2 0,0-1-42,0-3 15,-5-6 42,4-2 0,-11-16 0,2-3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0:21.526"/>
    </inkml:context>
    <inkml:brush xml:id="br0">
      <inkml:brushProperty name="width" value="0.34286" units="cm"/>
      <inkml:brushProperty name="height" value="0.34286" units="cm"/>
      <inkml:brushProperty name="color" value="#E71224"/>
    </inkml:brush>
  </inkml:definitions>
  <inkml:trace contextRef="#ctx0" brushRef="#br0">22 88 9394,'0'-22'0,"0"7"0,0 1 0,-10 9 0,8-14 0,-8 16 0,10-6 0,17 23 0,5 1 0,4 11 0,-1-6 0,4 6 0,7 1 0,8 7 0,4 2 0,5 5 0,3 3 0,4 9 0,10 3 0,3 2 0,-3 0 0,-2 0 0,-3 7 0,3 3 0,-32-32 0,1 1 0,28 30 0,0 3 0,-11-7 0,-9-5 0,-3-2 0,-6 2 0,-9-9 0,-11-11 0,-6 1 0,-10-10 0,-2 0-1,-6 2 1,-11-14 0,-12 3 0,-6-6-9,-9-2 1,-7-4-1,-15 4 1,-2-3-2,-2-4 0,-8-2 0,7-3 0,1 0 3,-3 0 1,7-10-1,-5-2 1,8-3 2,7 1 1,2-1 0,10-6-1,0-1 3,5 0 1,15 0-1,1 0 1,8 3 0,0 5 0,8-6 0,2 6 0,14 2 0,7 0 0,6-1 0,1 1 0,11-2 0,2-8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0:28.093"/>
    </inkml:context>
    <inkml:brush xml:id="br0">
      <inkml:brushProperty name="width" value="0.34286" units="cm"/>
      <inkml:brushProperty name="height" value="0.34286" units="cm"/>
      <inkml:brushProperty name="color" value="#E71224"/>
    </inkml:brush>
  </inkml:definitions>
  <inkml:trace contextRef="#ctx0" brushRef="#br0">828 281 9183,'12'-10'0,"-2"6"0,-10-11 0,3 8 0,4-8 0,-5 1 0,3-6 0,-10 6 0,0-3 0,-9 7 0,-3-2 0,-10-2 0,-2-6 0,3 6 0,1 7 0,-6-3 0,-5 0 0,-5 1 1,-3-1 1,0 3 0,-2 7-1,-4 0 2,-8 0 1,4 2 0,4 3 0,4 5-2,2 2 1,3 2-1,5 8 1,7 0-2,4 0 0,11 2 0,2 2 0,2 3-1,5-2 0,3 4 0,4 1 0,5-1 0,8 1 0,12 4 0,4-7 0,3-2 0,5-3 0,2-2 0,2-1 0,1 1 0,-1 0 0,1-7 0,0-3 0,-1-3 0,1-4 0,-1-2 0,1-3 0,-3 0 0,-5 0 0,3-8 0,-10-1 0,-2-3 0,-3-5 0,-2-3 0,-3-2 0,-2-2 0,-3-5 0,-9 5 0,2-7 0,-2 2 0,3 0 0,-6-1 0,5 9 0,-4-1 0,-3 0 0,-3 0 0,-2 1 0,-2-1 0,-7 7 0,6 1 0,-1 9 0,1-2 0,6 7 0,-5 7 0,4 7 0,3-1 0,0 1 0,3 3 0,4 2 0,-2 3 0,9 2 0,3 3 0,3 2 0,1 0 0,4-7 0,1 0 0,3-1 0,10 1 0,-3 0 0,5 0 0,3-1 0,7-8 0,2-4 0,0-1 0,0-1 0,6 0 0,-11-7 0,-5-2 0,-4-6 0,-12-4 0,2-10 0,-7 1 0,-8-1 0,3 0 0,-10 0 0,-2 1 0,-2-1 0,-3-7 0,-3 0 0,-4 0 0,-8-3 0,3 8 0,0-5 0,0 7 0,0 8 0,0-6 0,-3 6 0,-4 4 0,17 1 0,-8 18 0,10 6 0,2 4 0,6 3 0,1 0 0,8-1 0,-5 4 0,-2 4 0,7-3 0,-3 8 0,3 0 0,-2 0 0,4-8 0,-7 4 0,3-6 0,-1-3 0,-6 1 0,6 0 0,-7-3 0,8-4 0,-10-8 0,2-14 0,-5-8 0,-2-4 0,0-3 0,0 0 0,0 1 0,0-11 0,0-4 0,0-5 0,0-3 0,0 3 0,0 2 0,0 3 0,0-3 0,0 1 0,0 1 0,3 8 0,4 5 0,-4 2 0,6 3 0,-1 2 0,-1 3 0,2 9 0,-1-3 0,1 16 0,8 4 0,-5 2 0,-2 1 0,7 2 0,-2 9 0,4 6 0,3 2 0,-1-5 0,1 5 0,0 0 0,0-1 0,7 4 0,2 4 0,3-2 0,5-3 0,2-7 0,5 5 0,2-3 0,3-4 0,2-3 0,-4-2 0,2-3 0,-3-4 0,-2-3 0,-2-7 0,-1 2 0,1-2 0,-10-3 0,-3-2 0,-4-2 0,-6-6 0,6 4 0,-13-8 0,3-1 0,-2 1 0,4-2 0,-7-8 0,0 0 0,-2 8 0,-10-1 0,10 1 0,2-8 0</inkml:trace>
  <inkml:trace contextRef="#ctx0" brushRef="#br0" timeOffset="598">2919 172 9218,'0'-14'0,"0"-1"0,0 1 0,0 2 0,0 4 0,0 16 0,0 6 0,0 6 0,0 1 0,2 1 0,3 2 0,2 5 0,8-5 0,-5 8 0,2-1 0,5 6 0,2-3 0,5-1 0,3 1 0,2 0 0,17-7 0,-3 2 0,6-5 0,4-2 0,3 0 0,9-3 0,-2-5 0,-5-6 0,2-6 0,-9-2 0,-2 0 0,-3 0 0,-10-10 0,-2-4 0,-3-5 0,-4-3 0,-10 0 0,-3 0 0,1 0 0,-3 1 0,-2-1 0,-10 0 0,0 0 0,0 1 0,0-1 0,-3 0 0,-4 0 0,-3 0 0,-7 3 0,3 5 0,6-3 0,-6 9 0,9 1 0,-5 7 0,10 10 0,0 4 0,10 6 0,5 1 0,4 1 0,3 0 0,0 7 0,2 3 0,2-1 0,3 0 0,3 1 0,-3-5 0,7 2 0,5-3 0,3 6 0,-1-3 0,1-5 0,0-7 0,2 2 0,2-7 0,3 0 0,-3-4 0,-2-6 0,-2-2 0,-1 0 0,1 0 0,-1-7 0,1-3 0,-3-4 0,-5-11 0,5 4 0,-7-11 0</inkml:trace>
  <inkml:trace contextRef="#ctx0" brushRef="#br0" timeOffset="1217">5314 412 9218,'0'-22'0,"0"0"0,0 0 0,0 1 0,-2 1 0,-5 3 0,-8 5 0,-4 3 0,-13-6 0,-4 5 0,-8 1 0,-6-1 0,-6 3 0,-7 7 0,3 0 0,1 0 0,11 0 0,-3 0 0,5 0 0,3 0 0,9 2 0,7 6 0,8 4 0,4 0 0,3 14 0,-2-4 0,6 5 0,6 4 0,2-4 0,2 9 0,6 3 0,6 2 0,6-5 0,1-2 0,4-2 0,4-6 0,-3 6 0,11-3 0,1-3 0,3-2 0,3-9 0,-1-3 0,1-2 0,0-5 0,-1-3 0,1-2 0,-1 0 0,1 0 0,-3-2 0,-2-6 0,-5-6 0,-3-6 0,-2-9 0,-5-2 0,0 0 0,-2-1 0,5 1 0,-15 4 0,2-4 0,1-3 0,-8 7 0,5-2 0,-2 5 0,-5 2 0,-3 8 0,1 1 0,4 4 0,-5 1 0,8 11 0,-10 4 0,0 8 0,7 4 0,3 5 0,2 3 0,5 2 0,0 2 0,2-4 0,1 2 0,4-2 0,5 4 0,-3-2 0,6-2 0,2-3 0,9-2 0,11-1 0,-1-1 0,0-6 0,5-4 0,-5-8 0,1 3 0,-1 3 0,5-4 0,-10-8 0,-4-6 0,-5-2 0,-6-3 0,4-7 0,-8-2 0,-5-5 0,-2 5 0,-10-17 0,-2 7 0</inkml:trace>
  <inkml:trace contextRef="#ctx0" brushRef="#br0" timeOffset="1550">6447 303 9218,'9'-22'0,"-6"10"0,16 2 0,-4 10 0,4 10 0,0 5 0,-2 6 0,-2 8 0,-1 5 0,6 10 0,-3-3 0,-3-5 0,-2 5 0,5-4 0,-5 1 0,-2-1 0,7 1 0,-5-9 0,2 0 0,1 3 0,-10-15 0,4 2 0,1-7 0,-7-4 0,6-11 0,-9-4 0,0-8 0,0-4 0,-2-10 0,-3-2 0,-2-3 0,2-5 0,2-2 0,3 0 0,0 2 0,0 3 0,0 2 0,0-2 0,0 4 0,0 1 0,10 6 0,5-1 0,6 6 0,8 6 0,-2 9 0,9-2 0,3 4 0,2 3 0,3 0 0,-1 0 0,1 0 0,9-9 0,3-3 0</inkml:trace>
  <inkml:trace contextRef="#ctx0" brushRef="#br0" timeOffset="2229">7775 151 9218,'-12'0'0,"0"0"0,5 0 0,2 7 0,-7 2 0,2 4 0,0-6 0,5 7 0,-2 3 0,2 3 0,0 4 0,1 2 0,-4 6 0,4 2 0,4 0 0,4 4 0,6-1 0,2 1 0,3-4 0,9 3 0,2 1 0,3 3 0,10-7 0,0-2 0,7-3 0,5 0 0,7-3 0,-5-11 0,0-5 0,0-1 0,6-6 0,-9 4 0,-1-7 0,-3-7 0,-10-5 0,-2-10 0,0-2 0,0-5 0,-8 2 0,3-7 0,-7 3 0,-7 4 0,2-4 0,-10 2 0,-2 2 0,-3 3 0,-2 9 0,0 1 0,0-3 0,0-3 0,-2 6 0,-6-1 0,-6-2 0,-3 5 0,0 0 0,2 3 0,11-1 0,-4 3 0,6 4 0,2-4 0,0 14 0,10 5 0,4 10 0,5 0 0,3 0 0,0 7 0,0 2 0,2 3 0,5 5 0,-2 4 0,9 8 0,3 5 0,2-1 0,0 8 0,-2-2 0,-5 6 0,-3 6 0,5 7 0,-7-7 0,-4-1 0,-9 3 0,1-7 0,-9 4 0,-4-6 0,-1-8 0,-13-5 0,-4-9 0,-8-1 0,-7 1 0,2-3 0,-11-5 0,-6-7 0,-4-5 0,-15-9 0,0-3 0,-10-2 0,-4-5 0,4-5 0,-7-8 0,-2-6 0,-3-6 0,15-4 0,5-2 0,4-6 0,6-2 0,-6 8 0,10-3 0,5 4 0,8 4 0,-1-1 0,10 0 0,2 3 0,3 4 0,2-2 0,1 10 0,-1 0 0,0-3 0,10 8 0,-17-18 0,5 8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0:31.726"/>
    </inkml:context>
    <inkml:brush xml:id="br0">
      <inkml:brushProperty name="width" value="0.34286" units="cm"/>
      <inkml:brushProperty name="height" value="0.34286" units="cm"/>
      <inkml:brushProperty name="color" value="#E71224"/>
    </inkml:brush>
  </inkml:definitions>
  <inkml:trace contextRef="#ctx0" brushRef="#br0">172 1849 9519,'-21'0'0,"-1"0"0,0 0 0,0 0 0,1 0 0,-1 0 0,0 0 0,10 0 0,5 0 0,16-2 0,13-5 0,2 2 0,15-10 0,7-1 0,10-4 0,7-2 0,4 1 0,3-4 0,3-4 0,9 3 0,-2-8 0,10 0 0,-40 17 0,1 0 0,0-1 0,0 0 0,7-4 0,0 0 0,-1 1 0,0-1 0,1 0 0,0 0 0,-2 0 0,-1 1 0,2 0 0,0 0 0,-5 3 0,-2 0 0,37-11 0,-10 5 0,-14 2 0,-2 3 0,-3 4 0,-12-2 0,0 10 0,-8 2 0,-11 3 0,2 2 0,-5 0 0,-12 2 0,-5 6 0,-4-6 0,-13 8 0,-4-10 0,-6 9 0,-1 3 0</inkml:trace>
  <inkml:trace contextRef="#ctx0" brushRef="#br0" timeOffset="1200">4876 129 9541,'22'0'0,"-8"-7"0,1 0 0,-10-10 0,2 14 0,-14-4 0,-8 5 0,-11 2 0,-8 0 0,-5 0 0,-7 0 0,-12 0 0,0 0 0,-5 2 0,-2 5 0,-8-2 0,-2 7 0,0 0 0,0 0 0,-7 3 0,4 7 0,1-1 0,4 1 0,8 0 0,9 0 0,13 0 0,11-1 0,8 1 0,5 0 0,4 0 0,15-1 0,15-1 0,4-3 0,3-3 0,9-6 0,8 6 0,7 1 0,5-3 0,7 5 0,-5-8 0,1 1 0,-1 0 0,5 4 0,-5-7 0,0 1 0,1 1 0,-6-6 0,-9 4 0,-6-5 0,-1-2 0,-3 8 0,-7-1 0,0-2 0,-10 0 0,-5 2 0,-7-2 0,-7 7 0,-10-2 0,-10-6 0,-7 6 0,-12 0 0,-5 2 0,-7 5 0,-14 2 0,-8 3 0,-2 0 0,2-1 0,-7 8 0,2 3 0,-7 2 0,0 5 0,3 2 0,4 2 0,5 3 0,7 5 0,15-5 0,5 5 0,5-5 0,4-3 0,15-2 0,22-2 0,5-5 0,2-3 0,2-1 0,8-9 0,9 1 0,8 0 0,11 0 0,1-1 0,7 1 0,5 0 0,2-8 0,-5-1 0,6-4-2,1-4 0,1 5 0,4-3 0,-4-2-1,-3-3 1,8-2 0,-1 0 0,6 0-1,-1 0 0,5 0 0,-12-2 0,5-5-1,2-8 1,-2-2-1,-2 0 1,-6 0-7,-1-7 10,-13 2 0,0-19 0,-7 7 0</inkml:trace>
  <inkml:trace contextRef="#ctx0" brushRef="#br0" timeOffset="1583">4767 1066 9470,'12'-10'0,"-2"5"0,-10-10 0,0 8 0,0-7 0,0 9 0,0-5 0,10 20 0,-5 4 0,7 13 0,0 4 0,0 3 0,-5-5 0,5 8 0,0-1 0,0-2 0,1 5 0,3-8 0,-1 0 0,2 1 0,2 4 0,3-7 0,2-2 0,5-3 0,-5-9 0,8-3 0,-1 0 0,6 0 0,4-7 0,2 2 0,-1-7 0,-6-7 0,5-5 0,-7-10 0,0 0-2,-5 0 1,-12 1-1,-3-4 1,3-1-5,2-3 0,-4-8 1,-3 6-1,-2-3 2,-5-5 0,4 1 0,-1-1 0,-4 5 2,-1 3 0,-3 2 0,0 7 0,0 0 1,0 0 0,0 8 1,0-1 0,2 10 0,5-2 0,6 5 0,8 2 0</inkml:trace>
  <inkml:trace contextRef="#ctx0" brushRef="#br0" timeOffset="2065">6096 978 9415,'21'0'0,"1"0"0,0 0 0,2 0 0,3 0 0,2 0 0,10 0 0,-6 0 0,4 0 0,-1 0 0,8 0 0,6 0 0,-4 0 0,-7 0 0,2-7 0,-5-3 0,6-2 0,1-5 0,-9 5 0,-5-2 0,-5-3 0,-4-2 0,-6-3 0,-9 2 0,-17 3 0,-10 3 0,-14 7 0,0-5 0,-6 2 0,-1 5 0,-1 3 0,-2-1 0,-2-2 0,-3-2 0,-7 0 0,5 7 0,0 0 0,-1 0 0,4 7 0,6 3 0,0 2 0,1 5 0,2-5 0,4 5 0,11 5 0,9 4 0,0 6 0,10-3 0,2 7 0,2 5 0,20 3 0,8-1 0,6 1 0,8-1 0,2-1 0,5-4 0,2-4 0,3-2 0,7-3 0,-7-8 0,0-1 0,2-6 0,-7 3 0,5-10 0,-5-2 0,-3-2 0,8-3 0,0 0 0,-5 0-1,-7 0 0,2-3 0,-7-4 0,2-10 1,0-9 0,-9-8 0,4-10 0</inkml:trace>
  <inkml:trace contextRef="#ctx0" brushRef="#br0" timeOffset="2533">7054 826 9381,'7'22'0,"3"0"0,-1 2 0,1 5 0,7 5 0,-5 9 0,3 1 0,-1-1 0,-2 1 0,5-3 0,-5-2 0,-2-3 0,5-9 0,-6-1 0,1-6 0,0-6 0,-3-7 0,-7 8 0,0-13 0,0-4 0,0-17 0,7-3 0,0-7 0,-2 2 0,-2-2 0,4-5 0,0-9 0,0-1-1,3 1 1,0-1 0,7-2 0,-3 0 0,3 2 0,2-4 0,3 14 0,0 0 0,0 5 0,0 5 0,-1 5 0,1 4 0,0 8 0,2 5 0,3 2 0,-1 2 0,-6 5 0,1 8 0,-6 11 0,2 6 0,-3 2 0,3 0 0,-7 4 0,0-1 0,-1 1 0,8-4 0,-5 2 0,3 1 0,-1-3 0,1 0 0,7-8 0,2 3 0,5-2 0,2-3 0,8-2 0,0-3 0,7-4 0,-3 2 0,11-10 0,-4-2 0,1-3 0,-7-2 0,-8 0 0,0 0 0,-2 0 0,5-2 0,-10-6 0,0-4 0,-7-9 0</inkml:trace>
  <inkml:trace contextRef="#ctx0" brushRef="#br0" timeOffset="2783">8448 870 9376,'-3'-22'0,"-2"0"0,-2 0 0,-3 10 0,5 2 0,-2 1 0,0 6 0,9 11 0,3 16 0,2 7 0,10 3 0,0 5 0,8-3 0,4 3 0,0-5 0,-8 0 0,4-3 0,4-4 0,-3 4 0,11-2 0,4-2-1,7-3 1,0-10 0,11-1 0,-1-4-5,-3-4 1,1-2 0,-8-3 0,3-3-1,-3-4 0,-2-5 0,-4-10 5,-6 0 0,5-9 0,-7-3 0</inkml:trace>
  <inkml:trace contextRef="#ctx0" brushRef="#br0" timeOffset="3850">9406 804 9336,'9'12'0,"-4"15"0,10-5 0,-1 4 0,-2 6 0,8-1 0,-6 6 0,6-6 0,1 0 0,-6-6 0,-1 4 0,3-5 0,3-2 0,1-1 0,1-1 0,0-6 0,-7-4 0,-1-10 0,-2-12 0,3-7 0,-6-11 0,1-3 0,-5-4 0,7-6 0,0-1 0,0 1 0,-5-1 0,8 3 0,2 2 0,2 3 0,3 2 0,0-2 0,2 9 0,5 10 0,-5 0 0,8 10 0,-3 2 0,0 3 0,0 2 0,-5 0 0,3 2 0,2 5 0,0-2 0,-8 10 0,-1 2 0,-6 2 0,6 5 0,-6 3 0,6 2 0,1-2 0,1-1 0,0 1 0,2 4 0,5 3 0,-2-7 0,7 2 0,-1-5 0,1-2 0,10 7 0,9-3 0,0-4 0,1-5 0,6-10 0,-2 5 0,5-2 0,2-5 0,-7 5 0,0-3 0,3-2 0,2-3 0,2-9 0,1-3 0,-1 1 0,0-1 0,-2-7 0,-2 2 0,-3-4 0,2-3 0,1 1 0,-3-1 0,-7 2 0,-5 6 0,-10-5 0,0 4 0,0-4 0,-2-3 0,-2 0 0,-11 0 0,1 1 0,0-1 0,-10 0 0,-5 0 0,-4 0 0,-13 1 0,-4-1 0,-6 0 0,-2 0 0,-9 8 0,-8-1 0,-7 1 0,-4 2 0,-9-5 0,9 7 0,-1 0 0,-2 1 0,4-1 0,-4 5 0,5-2 0,6 2 0,4 3 0,-3 2 0,4 0 0,8 0 0,5 2 0,5 5 0,4 8 0,8 4 0,5 3 0,2 2 0,0 3 0,0 2 0,9 2 0,6-4 0,7 4 0,7 3 0,-3-5 0,10 5 0,1-2 0,-3-6 0,9-2 0,-2-2 0,8 0 0,-1 0 0,-2-3 0,0-2 0,2-5 0,3-2 0,2-3 0,-4-9 0,2-6 0,-3-6 0,-2-5 0,-2-6 0,-1-1 0,1-3 0,-10-10 0,-5 5 0,-8-2 0,-6 0 0,2 9 0,-10-2 0,-2 5 0,-3 9 0,-4 3 0,-5 2 0,2 3 0,-10 7 0,10 3 0,-2 4 0,5-2 0,2 9 0,0 3 0,0 2 0,0 3 0,2 0 0,3 0 0,2 0 0,10 9 0,-2 3 0,2 5 0,-3 4 0,6-2 0,-6 15 0,8 0 0,7-1 0,-5 3 0,5 10 0,-5 2 0,-2 3 0,0 7 0,-3-8 0,-4-2 0,-8-2 0,-5-3 0,-2 1 0,-2-3 0,-5-5 0,-5-5 0,-13-12 0,-4-5 0,-7-7 0,-15-7 0,-7-7 0,-7-8 0,-8-5 0,3-4 0,-7-5 0,2-8-4,5-4 0,9-10 0,5-3 0,3-1-1,5-6 0,2 5 0,5-2 0,4-3 2,8-2 1,5-3 0,2 1 0,3 2 1,5 4 1,-3-4 0,9 5 0,1-15 0,7-5 0</inkml:trace>
  <inkml:trace contextRef="#ctx0" brushRef="#br0" timeOffset="4300">13478 456 9410,'-22'-10'0,"0"8"0,1-6 0,-4 6 0,-4 2 0,10 0 0,-8 0 0,1 0 0,2 10 0,9 4 0,8 6 0,4 1 0,3 1 0,5 2 0,10 5 0,2-4 0,19 4 0,3-3 0,2 3 0,12-5 0,3 8 0,4-3 0,5 0 0,-11 0 0,9-5 0,-5 3 0,-3 2 0,-4 2 0,5-4 0,-5 2 0,-10-2 0,0 4 0,-12-2 0,0 0 0,2 3 0,-16-8 0,-1 5 0,-9-5 0,-5-2 0,0 0 0,-2-1 0,-5 1 0,-8 0 0,-12-3 0,-4-2 0,-3-2 0,-5 2 0,-2 0 0,-2-1 0,-1-3 0,1-4 0,-3 1 0,-5-5 0,-7 2 0,-5-2 0,-5-5 0,-4-7-656,-8-8 1,-15-14-1,46 12 1,-1 0 0</inkml:trace>
  <inkml:trace contextRef="#ctx0" brushRef="#br0" timeOffset="4498">10211 86 9461,'0'-32'0,"0"15"0,0-5 0,3 15 0,4 0 0,5 14 0,10 5 0</inkml:trace>
  <inkml:trace contextRef="#ctx0" brushRef="#br0" timeOffset="5366">1544 4136 9294,'-21'0'0,"-1"0"0,0 0 0,8 0 0,-1 0 0,-2 0 0,7 0 0,1 0 0,26 0 0,4 0 0,8 0 0,-2-2 0,5-3 0,1-3 0,11-1 0,9 4 0,3-5 0,4-2 0,13 0 0,7-5 0,4 3 0,4-3 0,8 5 0,-46 5 0,0-1 0,-1 0 0,1-1 0,44-10 0,-14 4 0,-10 3 0,-7 0 0,-5 0 0,-12 7 0,-2-2 0,-1-5 0,-9 0 0</inkml:trace>
  <inkml:trace contextRef="#ctx0" brushRef="#br0" timeOffset="6233">4310 3091 9397,'-15'-15'0,"1"3"0,-3 2 0,5-4 0,-3 7 0,8-1 0,-7 8 0,6 10 0,-4 5 0,0 4 0,0 3 0,5 0 0,-5 2 0,0 5 0,0 7 0,7-2 0,-5 2 0,3 3 0,-1 2 0,1 3 0,10-1 0,4 1 0,7-1 0,8 1 0,7-1 0,8 1 0,4-1 0,12-9 0,5-5 0,5-4 0,2-4 0,1-9 0,-1-4 0,0-6 0,1-2 0,-4 0 0,-1-2 0,-5-6 0,-3-6 0,-10-5 0,-9-3 0,-5 0 0,-9 0 0,1 0 0,-9 1 0,1-1 0,-6 0 0,-5 0 0,-2-2 0,0-5 0,-2 5 0,-3-5 0,-2 5 0,-10 12 0,14 2 0,-6 10 0,11 17 0,5 5 0,8 2 0,4 0 0,3-2 0,2 2 0,5 3 0,8 2 0,6 2 0,8-4 0,7 2 0,5-3 0,2-4 0,3-5 0,5-5 0,6-2 0,-1-3 0,2-7 0,0-2 0,-3-6 0,-2-4 0,-12-9 0,-5-1 0,-7 0 0,-8 0 0,-4-2 0,-8-3 0,-6-2 0,-1 0 0,-17 5 0,-2-2 0,-3-3 0,-4-3 0,-5 5 0,-8-2 0,-4 3 0,-13-8 0,-4-2 0,-5-5 0,-3-3 0,-6 10 0,-4 3 0,1 4 0,0 5 0,-5-9 0,9 16 0,6 6 0,4 4 0,5 5 0,-2 0 0,-5 0 0,7 0 0</inkml:trace>
  <inkml:trace contextRef="#ctx0" brushRef="#br0" timeOffset="6865">6662 3461 9397,'-20'-10'0,"4"-2"0,1 0 0,8-5 0,-8 10 0,10 0 0,-2 7 0,14 0 0,8 0 0,4 0 0,10 0 0,3 0 0,2 0 0,4 0 0,4 0 0,1 0 0,3 0 0,5 0 0,2 0 0,8 0 0,-3 0 0,2 0 0,-4 0 0,2-3 0,0-2 0,-2-2 0,-3-7 0,-10 6 0,-2 1 0,-4-3 0,-6 8 0,-11-8 0,-6 1 0,-7 6 0,-11-6 0,-9 1 0,-6 1 0,-8-3 0,-16 5 0,-1-2 0,1 2 0,-10 1 0,-3-1 0,-2-3 0,0 4 0,0 1 0,-8 1 0,3-3 0,5-2 0,-2-1 0,7 8 0,-1 3 0,1 4 0,2-5 0,8 8 0,2 0 0,4 4 0,6 6 0,9 2 0,0-1 0,1 1 0,9 0 0,4 2 0,6 3 0,2 2 0,12 7 0,7-7 0,10 0 0,5 3 0,3-8 0,6 5 0,3-5 0,5-2 0,-3-1 0,10 1 0,3-2 0,2-6 0,0 5 0,-3-6 0,-2-1 0,3-5 0,-1-5 0,3-2 0,-2 0 0,-1 0 0,1 0 0,-13-2 0,5-5 0,3-8 0,2-14 0,7-5 0</inkml:trace>
  <inkml:trace contextRef="#ctx0" brushRef="#br0" timeOffset="7366">7990 3504 9397,'-22'0'0,"3"-2"0,5-5 0,6 4 0,16-4 0,4 5 0,12 2 0,2 0 0,3 0 0,10 2 0,-5 3 0,2 2 0,1-2 0,-1-3 0,8-2 0,-1 0 0,1 0 0,-1 0 0,1-2 0,-1-3 0,1-2 0,7-3 0,-1 5 0,-1-4 0,-3-3 0,-3 0 0,-1-5 0,-4 5 0,-1 2 0,-11-5 0,1 6 0,-8-1 0,-4 0 0,-13-4 0,-2 7 0,-19-8 0,-18 8 0,-4 2 0,-2 3 0,-11 2 0,-4 0 0,-5 0 0,-2 0 0,0 0 0,0 0 0,2 0 0,5 0 0,-10 2 0,10 3 0,4 2 0,6-2 0,12 7 0,2 0 0,5 3 0,10-1 0,-1 1 0,13 9 0,4 2 0,8 3 0,7 3 0,13-5 0,1 4 0,3 3 0,10-5 0,0 5 0,7 0 0,4 0 0,4-8 0,-6 3 0,3-5 0,-3-2 0,8 0 0,2 0 0,3-3 0,-3-4 0,12 2 0,-2-10 0,4-2 0,3-3 0,5-2 0,-7 0 0,-3-2 0,-3-6 0,-1-11 0,-1-10 0,-9-10 0,-3 5 0</inkml:trace>
  <inkml:trace contextRef="#ctx0" brushRef="#br0" timeOffset="7664">9384 2808 9397,'0'-12'0,"2"21"0,3 20 0,2 10 0,3 7 0,-3 2 0,5 6 0,1 1 0,3 3 0,-6 8 0,2-1 0,5 0 0,-5-2 0,3-2 0,-1-6 0,-2-1 0,5 4 0,-7-10 0,0-7 0,-1-9 0,-1-1 0,-6-2 0,5-2 0,-2-13 0,10-7 0,-1-7 0,8-7 0,0-5 0,0-10 0</inkml:trace>
  <inkml:trace contextRef="#ctx0" brushRef="#br0" timeOffset="9295">10146 3221 9397,'12'-21'0,"-5"9"0,-14 4 0,-7 6 0,-6 4 0,-4 3 0,-3 5 0,-2 2 0,-9 2 0,4 8 0,-2 2 0,-1 5 0,1-2 0,-5 7 0,2 0 0,3 0 0,9-5 0,-4 7 0,4 0 0,5-2 0,-2 7 0,17-7 0,2 2 0,3 1 0,6-3 0,9 2 0,11-5 0,7 1 0,-2-8 0,8 5 0,1-5 0,3-2 0,10-7 0,0-3 0,-3 0 0,-2 0 0,-2-7 0,0 4 0,-1-1 0,1-1 0,-1 0 0,3-7 0,5 0 0,7 0 0,0-2 0,5-6 0,5-6-1,0-5 1,9 2-1,0-3 1,3-4-2,0 0 0,-10-3 1,3-2-1,-8-5 1,-7 0 1,-5 3 0,-9 9 0,-3 0 0,-5 1 0,-4-8 0,-13 0 0,-4 2 0,-13 10 0,-12 3 0,-2-1 0,-5 3 0,-9-7 0,-6 4 0,-1-2 0,-6 3 0,5-6 0,0 8 0,3-2 0,4-1 0,3 10 0,2-2 0,-2 5 0,-5 2 0,5 0 0,-5 0 0,4 0 0,11 0 0,-1 2 0,-2 5 0,5 5 0,0 10 0,3 2 0,4 5 0,2-2 0,3 9 0,3 1 0,4-4 0,5 9 0,10-6 0,0 3 0,-1-3 0,11 3 0,4-8 0,5 1 0,3-1 0,-1-2 0,3-7 0,5 0 0,7-1 0,8-6 0,4-3 0,2-2 0,-2-6 0,5-4 0,-2-4 0,-3-8 0,-2-8 0,-12 3 0,-6-14 0,-4-1 0,-2-4 0,-8-5 0,-2 0 0,-5 2 0,-9 3 0,-1 2 0,-12-2 0,-2 4 0,-3 1 0,-4 7 0,-5-6 0,-3 14 0,-7 3 0,3 4 0,6 1 0,-6 8 0,9 3 0,-2 4 0,4 5 0,3 12 0,0 6 0,8-6 0,-1 5 0,0-3 0,3 3 0,-8-2 0,8 7 0,-3 0 0,0 0 0,8-8 0,-5 3 0,-1-5 0,1-2 0,0 0 0,-3 0 0,7 0 0,-2-10 0,3-5 0,2-5 0,-5-11 0,3-6 0,1-4 0,4-3 0,2-2 0,-1-5 0,1-8 0,0-4 0,0-2 0,2-1 0,3 1 0,2-1 0,2 3 0,-2 2 0,5 5 0,0 3 0,7 4 0,-7 10 0,2 5 0,0 3 0,-9 1 0,2 8 0,-5 0 0,-2 0 0,0 0 0,-3 3 0,-4 4 0,-8 8 0,-2 4 0,0 3 0,2 2 0,-2 5 0,-3-2 0,1 6 0,1 1 0,4 0 0,9 0 0,-5 5 0,2-5 0,1-3 0,2 5 0,12-4 0,7 2 0,5 4 0,5-6 0,2-3 0,6-5 0,1-2 0,-1 0 0,6-1 0,3-1 0,-3-6 0,-1 3 0,1-9 0,-4-4 0,-3-1 0,5-3 0,-7-3 0,-3-4 0,-2-7 0,0-6 0,3-2 0,1 1 0,-1-1 0,-3 0 0,-3 0 0,3-2 0,5-5 0,-12 5 0,2-8 0,-7 3 0,-8 0 0,-9-9 0,-5 4 0,-2-2 0,-5-1 0,-12 8 0,-10-7 0,-10 0 0,-9 2 0,-5-5 0,-3 8 0,-2-1 0,-5 1 0,3 2 0,-8 9 0,3 3 0,5 3 0,2 9 0,2-2 0,1 2 0,-1-2 0,10 4 0,5-2 0,5 10 0,2 10 0,3 6 0,2 6 0,5 5 0,2 1 0,-4-4 0,6 8 0,3 1 0,3 4 0,2-1 0,0-3 0,2-1 0,6 1 0,4 4 0,10-1 0,2-3 0,5-1 0,-3-11 0,11 3 0,1-4 0,4-4 0,1-1 0,1-3 0,-1-5 0,1-3 0,-1-1 0,-2-11 0,-2-4 0,-2-8 0,-8-6 0,4-6 0,1-4 0,0-3 0,-7-3 0,2-9 0,-5-2 0,-2-3 0,-3-9 0,-2 2 0,-5-5 0,-2-3 0,0 1 0,-6 0 0,4 0 0,-4-1 0,-1 11 0,-6 4 0,-1 5 0,-4 2 0,-6 8 0,4 2 0,-2 3 0,-5 4 0,5 10 0,-2 2 0,-3 1 0,-3 2 0,6-5 0,-1 10 0,3 2 0,-2 12 0,4 5 0,10 10 0,0 2 0,0 5 0,0 5 0,2 12 0,3 2 0,2 3 0,8 12 0,-5 0 0,2 7 0,5 0 0,0-2 0,2 0 0,0 2 0,5 3 0,3-1 0,-3-6 0,3-4 0,2-3 0,10-6 0,-5-10 0,2-2 0,0-4 0,0-13 0,8-12 0,0-2 0,-1-5 0,1-3 0,9-21 0,3-6 0</inkml:trace>
  <inkml:trace contextRef="#ctx0" brushRef="#br0" timeOffset="9749">16352 3243 9369,'-43'-2'0,"2"-3"0,4-2 0,-4-8 0,7 8 0,-2 2 0,0 3 0,9 2 0,-4 0 0,2 2 0,0 5 0,0 3 0,7 7 0,0-3 0,0 3 0,8 0 0,2 0 0,2-2 0,5 2 0,3-5 0,2 2 0,0 3 0,2 0 0,5 0 0,10-2 0,10 2 0,0-5 0,9 0 0,3 0 0,2 0 0,2 2 0,1 8 0,2-2 0,5-6 0,-3 6 0,8-6 0,-3 5 0,-5 3 0,5 7 0,-2 0 0,-2 0 0,-3 3 0,-5-6 0,-2 8 0,-6 0 0,-1 0 0,-6-7 0,-11 4 0,-5-2 0,-1 0 0,-6 0 0,4-7 0,-7 0 0,-7-1 0,-5 1 0,-10 0 0,-2-3 0,-5-4 0,2 4 0,-7-7 0,0 3 0,0-1 0,-2-6 0,-7 4 0,-1-3 0,0-4 0,1-2 0,-1-3 0,-2 0 0,-4 0 0,6-3 0,0-4 0,-9-5 0,7-10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0:42.472"/>
    </inkml:context>
    <inkml:brush xml:id="br0">
      <inkml:brushProperty name="width" value="0.34286" units="cm"/>
      <inkml:brushProperty name="height" value="0.34286" units="cm"/>
      <inkml:brushProperty name="color" value="#E71224"/>
    </inkml:brush>
  </inkml:definitions>
  <inkml:trace contextRef="#ctx0" brushRef="#br0">1 44 9353,'0'-12'0,"0"-7"0,0 16 0,2-6 0,5 9 0,10 0 0,10 0 0,0 0 0,9 0 0,5 0 0,7 0 0,6 0 0,6 0 0,1 0 0,6 0 0,-4 0 0,5 0 0,-8 0 0,1 0 0,-8 0 0,-2 0 0,-15 0 0,-7 0 0,-4 0 0,-4 0 0,1 0 0,0 0 0,0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0:44.959"/>
    </inkml:context>
    <inkml:brush xml:id="br0">
      <inkml:brushProperty name="width" value="0.34286" units="cm"/>
      <inkml:brushProperty name="height" value="0.34286" units="cm"/>
      <inkml:brushProperty name="color" value="#E71224"/>
    </inkml:brush>
  </inkml:definitions>
  <inkml:trace contextRef="#ctx0" brushRef="#br0">1 44 9358,'0'-15'0,"0"1"0,0 9 0,0-5 0,9 10 0,6 2 0,4 6 0,13 4 0,4 12 0,8 5 0,6 7 0,6 8 0,9 7 0,3 7 0,5 5 0,-35-27 0,1 0 0,5 1 0,2-1 0,-1 0 0,2 0 0,0 2 0,0-1 0,-3-4 0,-1 0 0,-4 1 0,-1 0 0,35 24-2,-10-5 0,-7-2 0,-15-10 1,-5-5-10,-7-7 1,-14-5 0,-8-2-1,-5 0 2,-2 0 1,-2-3-1,-5-2 1,-8-3 1,-4 3 1,-15-7-1,-7-3 1,-10-4 1,-5-3 0,-9 0 0,-10 0 1,0 0 1,0 0 0,2 0 0,6 0 1,-1 0 1,3 0 0,-3-10 0,17-2 1,5-3 0,7 1 0,-7-1 0,10-6 0,2 1 0,0 6 0,12-6 0,-2 8 0,7-2 0,0-1 0,8 8 0,1-8 0,16 1 0,4-8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0:46.439"/>
    </inkml:context>
    <inkml:brush xml:id="br0">
      <inkml:brushProperty name="width" value="0.34286" units="cm"/>
      <inkml:brushProperty name="height" value="0.34286" units="cm"/>
      <inkml:brushProperty name="color" value="#E71224"/>
    </inkml:brush>
  </inkml:definitions>
  <inkml:trace contextRef="#ctx0" brushRef="#br0">65 85 9072,'0'-22'0,"0"0"0,0 0 0,-9 10 0,-3 5 0,-10 14 0,10-2 0,4 10 0,6 2 0,2 2 0,0 3 0,0 2 0,0 3 0,0 2 0,2 9 0,6-4 0,9 3 0,9-1 0,-2-2 0,8 4 0,-1-4 0,6-2 0,11-3 0,3-7 0,0-1 0,2 1 0,3-3 0,9-4 0,-7-5 0,0-10 0,-10 0 0,1 0 0,-8-3 0,-5-4 0,-7 2 0,3-9 0,-6-3 0,-6-3 0,-6-1 0,1-1 0,-8 0 0,-5 0 0,-2 0 0,0 1 0,0-1 0,0 0 0,0 0 0,0 1 0,-2 6 0,-5 1 0,4 9 0,-6-5 0,9 29 0,7-11 0,3 13 0,2-1 0,5-1 0,4 3 0,6 0 0,4-1 0,3 1 0,3 0 0,4 0 0,0 0 0,2-1 0,-4-6 0,14-3 0,-2-2 0,0-6 0,0-1 0,-8-3 0,1 0 0,0 0 0,-1-3 0,-2-4 0,-4-7 0,-8-6 0,2-1 0,-2-1 0,-2 0 0,-3 0 0,-10 0 0,-2 1 0,-2-1 0,-5 0 0,-3 8 0,-2-1 0,0-2 0,-2 5 0,-5-2 0,2 9 0,-10-3 0,11 8 0,-4 8 0,6 4 0,4 10 0,6-1 0,-6 1 0,8-3 0,-3-2 0,0-2 0,8-1 0,-6 8 0,1 0 0,0 0 0,4-8 0,-7 1 0,1-1 0,1-2 0,-6 1 0,6-9 0,1 4 0,-5-1 0,10-7 0,-8-7 0,5-3 0,-2-2 0,-6-5 0,9-5 0,-1-5 0,2-4 0,1-3 0,2 5 0,9-5 0,3 3 0,-2 4 0,-1-4 0,1 2 0,5 2 0,1 3 0,-6 2 0,2 3 0,-2 2 0,2 2 0,-5 10 0,5-2 0,-5 5 0,-2 2 0,0 2 0,-1 5 0,-1 8 0,-6 4 0,6 3 0,-8 0 0,2 2 0,1 5 0,-8-5 0,8 8 0,-1-3 0,-2 0 0,5 2 0,-7-4 0,0 2 0,-1-2 0,6-1 0,-6 1 0,3 2 0,-4 0 0,4-7 0,-2-1 0,-3-8 0,-7-6 0,0-14 0,-3-3 0,-1-7 0,-4 2 0,3-2 0,1-2 0,-1-3 0,-3 1 0,4-1 0,1 0 0,3 0 0,0 0 0,0 8 0,0-1 0,3 1 0,4 2 0,3-8 0,7 8 0,-1-2 0,9-1 0,-1 10 0,10-4 0,0 2 0,-1-1 0,6-1 0,10 4 0,1-3 0,-1 4 0,-1 1 0,1 3 0,1 0 0,-1 0 0,-3 0 0,-3 0 0,-2 0 0,-4 0 0,1-7 0,-9 0 0,-2 2 0,-12 2 0,-6 3 0,-28-7 0,-8-2 0,-4-4 0,-10 6 0,4-5 0,-4 0 0,-2 0 0,-8 7 0,0-2 0,3 2 0,2-2 0,-5 4 0,0-4 0,3 5 0,2 2 0,2 0 0,1 2 0,-1 3 0,1 2 0,11 10 0,8-2 0,9 4 0,6 3 0,-1-1 0,5 4 0,0 1 0,8 3 0,6 3 0,13-6 0,2 6 0,5 2 0,5-8 0,10 3 0,-1-4 0,1-4 0,9 4 0,3-1 0,2 0 0,0-5 0,-7-4 0,4 2 0,1-5 0,0-3 0,-5 6 0,4-8 0,1-2 0,0-2 0,4-3 0,13 0 0,4-3 0,0-4 0,8 4 0,-7-26 0,9 5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0:46.989"/>
    </inkml:context>
    <inkml:brush xml:id="br0">
      <inkml:brushProperty name="width" value="0.34286" units="cm"/>
      <inkml:brushProperty name="height" value="0.34286" units="cm"/>
      <inkml:brushProperty name="color" value="#E71224"/>
    </inkml:brush>
  </inkml:definitions>
  <inkml:trace contextRef="#ctx0" brushRef="#br0">175 97 9247,'0'-22'0,"0"1"0,0 6 0,0 0 0,0-1 0,7 8 0,1 8 0,6 10 0,-7 14 0,-2 5 0,-2 7 0,-3 15 0,0 7 0,0 8 0,0 6 0,-3 6 0,-2 11 0,-4 8 0,3-43 0,0 1 0,-1 1 0,-1 2 0,-3 4 0,0 1 0,1 2 0,1-1-38,2-1 1,-1 0 0,-1-5 0,-1 0 0,3-1-1,0-1 1,-2-1 0,1-1 37,0 1 0,1-1 0,-10 40 0,10 6 0,2-16 0,3-11 0,-1-5 0,-2-5 0,-2-5-5,2-7 0,3-8 0,2-4 0,0-5-21,0-3 1,0-9 15,0-8 1,0-11 0,0-3-1,0-12-7,0-8 17,10-1 0,2-11 0,9-2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0:50.174"/>
    </inkml:context>
    <inkml:brush xml:id="br0">
      <inkml:brushProperty name="width" value="0.34286" units="cm"/>
      <inkml:brushProperty name="height" value="0.34286" units="cm"/>
      <inkml:brushProperty name="color" value="#E71224"/>
    </inkml:brush>
  </inkml:definitions>
  <inkml:trace contextRef="#ctx0" brushRef="#br0">153 174 9380,'-12'-21'0,"-7"-11"0,9 8 0,-4-5 0,-3 12 0,9 3 0,-6 6 0,7-6 0,-10 9 0,14-5 0,-4 13 0,14 4 0,8 5 0,14 10 0,7 2 0,5 5 0,5 5 0,5 12 0,7 2 0,5 3 0,2 17 0,1-3 0,1 5 0,-30-32 0,-1-1 0,-2 2 0,0 0 0,2 4 0,0 1 0,-2-2 0,0 1 0,0-3 0,-3-1 0,18 36 0,-8-9 0,-10-1 0,-11 0 0,-8-9 0,-15-5 0,-6-5 0,-13-3 0,-2-1 0,-13-4 0,-1-4 0,-3-2 0,-3-11 0,-2-6 0,-5-1-3,-7-2 1,-2 5 0,-1-9 0,3-3-4,-2-3 0,-3-4 0,0-6 0,5-6 1,7-6 1,5-1 0,5-1 0,5-2 1,7-5 1,4 2 0,6-7 0,4 3 1,8 4 1,5-4 0,2 2 0,2 4 0,5 8 0,15-2 0,12-3 0,10-12 0</inkml:trace>
  <inkml:trace contextRef="#ctx0" brushRef="#br0" timeOffset="616">1307 850 9320,'3'-13'0,"4"6"0,-5 5 0,8 4 0,-10 5 0,0 8 0,0 4 0,0 3 0,0 0 0,0 2 0,0 5 0,0-2 0,0 7 0,0-1 0,0 1 0,10 3 0,7 6 0,9 1 0,11-1 0,4-6 0,5-1 0,2 0 0,3-2 0,9-2 0,-1-13 0,1-2 0,-2-3 0,-5-9 0,-9 2 0,-1-7 0,1-7 0,-10-5 0,-5-10 0,-12 1 0,-3-1 0,-9-7 0,2-3 0,-4 1 0,-3-1 0,0-4 0,0 5 0,-3-1 0,-4 1 0,2-6 0,-9 6 0,-3-1 0,-2 1 0,4 2 0,1 7 0,-3 0 0,-3 1 0,6 9 0,-1 4 0,10 8 0,-2 8 0,5 6 0,4 5 0,3 3 0,5 0 0,2 0 0,-5 7 0,7 2 0,1 1 0,-3-1 0,7 5 0,-4-4 0,4-1 0,3 1 0,0-1 0,0-4 0,-1 2 0,1-2 0,2 2 0,3-5 0,2-5 0,-2 0 0,-6-6 0,-4-1 0,-2-3 0,2-4 0,2-2 0,3-3 0,0-10 0,0-2 0</inkml:trace>
  <inkml:trace contextRef="#ctx0" brushRef="#br0" timeOffset="984">2549 414 9272,'0'-22'0,"0"10"0,0 5 0,0 14 0,2 12 0,3 13 0,2 2 0,-2 5 0,5 2 0,-3 5 0,-2 2 0,-3 3 0,5 7 0,3-5 0,0 3 0,-1 4 0,8-4 0,-2 0 0,4-1 0,3 1 0,2-8 0,3 1 0,2-8 0,-2-5 0,4-2 0,0 2 0,3-7 0,5-4 0,-5-11 0,0-2 0,0-2 0,0-5 0,-8-3 0,3-2 0,-5-2 0,-2-6 0,0 4 0,0-11 0,-1-2 0,1-2 0,-2-10 0,-6-3 0,-7-2 0,5-2 0,1-7 0</inkml:trace>
  <inkml:trace contextRef="#ctx0" brushRef="#br0" timeOffset="1613">3289 915 9272,'10'-12'0,"-8"0"0,5 4 0,-2 6 0,2-5 0,-4 2 0,4-2 0,-4 7 0,-3 0 0,0 9 0,2 13 0,3 0 0,2 0 0,3 7 0,-3 2 0,8 3 0,4 5 0,3 2 0,2 2 0,3 1 0,2 0 0,7-1 0,-5-2 0,3-2 0,5-3 0,2-9 0,0-1 0,0-6 0,3-6 0,-13-9 0,13 2 0,-5-4 0,-6-3 0,6-3 0,-7-4 0,-1-7 0,1-6 0,-3-1 0,-8-1 0,1-2 0,0-6 0,-8 4 0,-2-10 0,-2-1 0,-5 3 0,5-7 0,-3 7 0,-2-2 0,-3 0 0,-2 9 0,0-2 0,0 5 0,0 2 0,-9 3 0,-4 2 0,-1 5 0,-1 2 0,8 3 0,-7 7 0,-3 0 0,5 0 0,-3 0 0,10 2 0,-2 6 0,5 4 0,2 12 0,2 2 0,5 3 0,5 3 0,10-3 0,0 10 0,0 9 0,-1 0 0,4 11 0,1 3 0,3 9 0,8 6 0,-6 10 0,0-2 0,1-5 0,-1 2 0,-2-9 0,-12 6 0,5-6 0,-7 0 0,-1-8 0,-7-2 0,-4-5 0,-6 5 0,-4-8 0,-10 1 0,-9-5 0,-3-12 0,-13-6 0,-6-1 0,-5-5 0,-5-3 0,-8-5 0,1-4 0,0-8 0,-3 3 0,-2-3 0,-5-5-4,-3-7 1,6-7-1,-6-9 1,3-4-2,5-4 0,12 3 0,7-11 0,8-1 2,6-3 0,6 4 0,9 1 0,3 0 2,4 2 0,6 0 1,9 7-1,2-2 1,5 3 0,5-8 0,10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0:53.005"/>
    </inkml:context>
    <inkml:brush xml:id="br0">
      <inkml:brushProperty name="width" value="0.34286" units="cm"/>
      <inkml:brushProperty name="height" value="0.34286" units="cm"/>
      <inkml:brushProperty name="color" value="#E71224"/>
    </inkml:brush>
  </inkml:definitions>
  <inkml:trace contextRef="#ctx0" brushRef="#br0">0 0 9526,'0'13'-66,"0"-4"52,0-9 14,0 10 0,0-8 0,0 8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4:42.918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18 9379 9345,'-9'8'-77,"1"-6"64,8 6 4,0-8 7,0 0 1,2-6 0,2-2 1,1-2 0,1 4 0,-4-5 0,4-3 0,6-1 0,-3 3 0,1 0 0,0-1 0,-1-3 0,3-7 0,4 0 0,-1-1 0,3-1 0,-5 4 0,11-6 0,-5-1 0,-2 1 0,7-2 0,1-6 0,0 0 0,0 0 0,6-1 0,-1-3 0,2-2 0,3 2 0,-5 2 0,-1 2 0,2-1 0,2-5 0,-4 4 0,-2-4 0,0 4 0,0 2 0,2 0 0,4 1 0,-2-3 0,-1-4 0,-3 2 0,4-6 0,-2 1 0,2-1 0,2 1 0,2-5 0,0 2 0,0-1 0,0-4 0,0-5 0,-1-1 0,1 2 0,0 1 0,0 1 0,0-4 0,0-6 0,-2 2 0,-2 0 0,0 0 0,6 0 0,-2-3 0,6-2 0,-4 1 0,-2 2 0,1 5 0,5-5 0,6-2 0,3-2 0,-3-1 0,-1 1 0,1 2 0,-2 2 0,7 0 0,-4-4 0,5 4 0,-3 5 0,-1 5 0,3 2 0,1-3 0,-1-3 0,0 4 0,1-4 0,1 3 0,4 3 0,-1-2 0,5-3 0,0-1 0,0 2 0,-4-4 0,6 1 0,2-1 0,2-6 0,0 10 0,-2-10 0,0 4 0,6-2 0,-2 0 0,-33 31 0,1 0 0,34-35 0,-2 2 0,-4 6 0,2-4 0,4-2 0,-1-2 0,1 4 0,-2 2 0,2 0 0,3 0 0,-1-2 0,-34 29 0,0 0 0,-1 0 0,-1 0 0,-1 0 0,0 0 0,2 0 0,0 0 0,-1 0 0,1 0 0,1 0 0,0-2 0,2 0 0,-1-1 0,-1 2 0,-2 0 0,0-2 0,0 0 0,-2 2 0,-1 1 0,35-35 0,-32 35 0,0 0 0,1 1 0,0 0 0,-1 1 0,1 0 0,0 1 0,0 0 0,38-30 0,-39 29 0,0 0 0,2 1 0,2 0 0,0-1 0,1 0 0,-3-1 0,0 0 0,-1-1 0,-1 0 0,1 0 0,0 0 0,1 0 0,1 0 0,0 0 0,0 0 0,0 0 0,1 1 0,1-1 0,0 2 0,-1 1 0,-1 0 0,0-2 0,0 0 0,0 2 0,1 0 0,-1-2 0,0 0 0,0-1 0,1 0 0,-3 1 0,0 0 0,-1 1 0,-1 0 0,37-29 0,2 2 0,-1 0 0,-33 31 0,0 1 0,0-1 0,-1-2 0,37-31 0,-2 4 0,-3-4 0,5 0 0,-38 31 0,-1 0 0,37-33 0,-35 29 0,0 0 0,0 0 0,1 2-26,1 1 0,-1 0 1,3-2-1,0 0 1,-1 2-1,1 0 1,0-1-1,-1 0 26,-1 1 0,0 0 0,-3 0 0,1 2 0,43-25 0,-3-1 0,-39 27 0,-1 2 0,37-18 0,-2-5 0,-4 3 0,-3 3 0,1 5 0,-2-2 0,-4 4 0,-6 2 0,3 2 0,-3 2 0,-2 4 0,-2 2 0,-9 1 0,-4 7 0,-4 0 0,-2-1 0,-2 1 0,-4 1 0,-6 2 0,-4 3 0,-1 5 0,-1-6 0,-7 9 102,-2-5 1,-10 8-103,-4 0 0,-4 2 0,-7 2 0,-1 1 0,-1 9 0,-4-2 0,-4 11 0,-8 4 0</inkml:trace>
  <inkml:trace contextRef="#ctx0" brushRef="#br0" timeOffset="1115">7650 6131 9261,'0'17'0,"0"1"0,0-7 0,0 1 0,0-8 0,2 4 0,4-8 0,6 0 0,-1-8 0,5-6 0,3-5 0,1-4 0,7-9 0,2 1 0,4-5 0,2-5 0,2-14 0,3 1 0,7-6 0,3-6 0,3-4 0,1-6 0,2-3 0,3-1 0,-1 3 0,-8 7 0,-1 0 0,-3 0 0,-1-6 0,2-1 0,-5-1 0,1 1 0,-6-1 0,5 2 0,-1-5 0,0-5 0,6-1 0,-7 0 0,-1-1 0,-2 1 0,4 0 0,-1 0 0,-1 1 0,-2 5 0,-8-3 0,0 7 0,0-1 0,-1 0 0,3-3 0,-6 5 0,0 0 0,0-1 0,4-1 0,-3-3 0,-1 5 0,0 4 0,-2-5 0,-5-5 0,-1-3 0,1-3 0,-1 7 0,1-1 0,-1 1 0,1 1 0,-1-3 0,-1 7 0,-3 4 0,-1 7 0,-8-1 0,4 5 0,-3 1 0,1 0 0,0 8 0,-6 5 0,0 1 0,0 1 0,0-4 0,0 9 0,0-1 0,0-2 0,0 12 0,0-4 0,0 2 0,0 0 0,0 6 0,0 4 0,0 3 0,0 3 0,0 7 0,0 2 0,0 8 0,0 0 0,0 8 0,0 4 0,0 3 0,0 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0:44.209"/>
    </inkml:context>
    <inkml:brush xml:id="br0">
      <inkml:brushProperty name="width" value="0.17143" units="cm"/>
      <inkml:brushProperty name="height" value="0.17143" units="cm"/>
      <inkml:brushProperty name="color" value="#F6630D"/>
    </inkml:brush>
  </inkml:definitions>
  <inkml:trace contextRef="#ctx0" brushRef="#br0">1 73 9096,'4'-17'0,"-2"2"0,4 0 1,-4 0 1,6 7-1,0 6 3,3 8 0,4 7 1,-2 6-1,0 2-4,3 2 1,5 7 0,1 3 0,2 5-1,-1 6 0,5 5 0,4 6 0,3 3 0,0 3 0,0 0 0,1-3 0,-1-1 0,1-2 0,-2 0 0,-1-4 0,-1-5 0,-2-5 0,0-3 0,-4-1 0,1-1-4,-1-1 1,-4-4 0,-3-9-1,-5 0-32,-1-2 0,-1-3-17,-3-2 53,-4-2 0,-5-16 0,-5-3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4:45.366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1327 9204 9603,'18'0'0,"-1"0"0,-1-8 0,-5-3 0,-3-7 0,0-5 0,-4-4 0,6-8 0,-3 0 0,-3 0 0,6-14 0,0-3 0,1-4 0,1-4 0,-2-4 0,3-12 0,-1-4 0,1 1 0,1-5 0,0 7 0,-3-3 0,3-3 0,-5-9 0,1-1 0,0 0 0,0-2 0,-8 44 0,-1-1 0,3-5 0,0 0 0,-1-1 0,0-1-46,0 0 0,0 0 1,0-3-1,0 0 1,-3 3-1,0-1 0,0-1 1,0-2 45,0 0 0,0-2 0,0-5 0,0-1 0,-1 1 0,0 0 0,-1-1 0,0 0 0,0 0 0,-2 0 0,-2 2 0,-2-1 0,2 0 0,-1 0 0,-2 1 0,-2 0 0,0 2 0,-1 0 0,0 2 0,1 0 0,2 4 0,0 0 0,0-1 0,-1 0 0,-2-2 0,1 0 0,1 0 0,0 0 0,-1-2 0,-1 0 0,1 3 0,1 0 0,-2 0 0,0 0 0,3-4 0,-1 0 0,-2-1 0,-1 0 0,1-2 0,1 0 0,-1 0 0,0 0 0,-2 1 0,-1 1 0,3 4 0,1 2 0,-1-3 0,1 1 0,-2 1 0,0 0 0,1-1 0,-1 0 0,-1 3 0,-1 0 0,2 3 0,1 0 0,-1 0 0,1 1 0,2 4 0,0-1 0,-2-2 0,-1 0 0,1 1 0,1 1 0,-1 1 0,0 1 0,0 1 0,-1 1 0,-8-39 0,-4-4 0,11 44 0,0-1 0,3-1 0,-1-1 0,-1 0 0,-1-1 0,0 1 0,1 0 0,-1-1 0,1 1 0,1 0 0,0-1 0,-2 0 0,-1-1 0,0 0 0,-1 0 0,0-2 0,-1 1 0,1 0 0,-1 1 0,2 5 0,-1 1 0,-13-41-3,-2 6 1,-2 3-1,0-1 1,2 5 2,2 4 0,6 4 0,-7 4 0,1 6 0,2 4 0,0 3 0,6 3 0,-3 3 0,3 2 0,-4-3 0,2 5 0,1 2 0,3 2 0,1 2 0,1 1 0,-1 1 0,1 3 0,1 5 0,3 8 0,3-1 365,2 1-365,-5 7 10,11 2-11,-6 8-3,8 0 4,8 0 0,2 8 0,7 2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5:20.345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38 6 9317,'-6'0'0,"-1"0"0,1 0 0,-1 0 0,1 0 0,2-2 0,2 1 0,4-1 0,2 1 0,2 1 0,1 0 0,2 0 0,-1 1 0,2 0 0,2 1 0,0 0 0,1-2 0,0 0 0,2 0 0,0 0 0,0 3 0,-3-1 0,1-1 0,0 0 0,-1-1 0,0 0 0,-2 0 0,-1 0 0,-1 0 0,-1 0 0,-1 0 0,1 0 0,-3 0 0,0 0 0,-2 0 0,0 0 0,-7 0 0,-2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5:24.513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 22 9403,'0'-4'0,"0"-1"0,0 1 0,0 0 0,0 0 0,0 6 0,0 1 0,0 4 0,0 5 0,0 1 0,0 2 0,0 1 0,0 4 0,0 3 0,0 0 0,3 1 0,-3 0 0,2 4 0,-1 2 0,-1 1 0,0-2 0,1-1 0,0-2 0,1 0 0,1-2 0,-3-2 0,0 0 0,0-4 0,0-2 0,0-5 0,0 0-3,0 1 0,0-3-23,0-1 19,0-3 1,0-3 0,0-4 0,0-3 0,0 0 0,0-4 1,0 0 5,0-1 0,2-1 0,2-2 0</inkml:trace>
  <inkml:trace contextRef="#ctx0" brushRef="#br0" timeOffset="531">257 35 9393,'5'0'0,"-1"0"0,-3 0 0,4 0 0,-3 3 0,1 0 0,-3 4 0,-1 0 0,-1 1 0,-2 4 0,-2 4 0,-1 0 0,-2 2 0,-1 1 0,-3 2 0,0 1 0,1 1 0,-3 1 0,0 1 0,0-2 0,2-2 0,0 1 0,1-2 0,0-2 0,2 1 0,2-4 0,0-2 0,2-2 0,2-2 0,1 2 0,-2-2 0,0-2-5,4-2 1,-2-3 0,4-7 2,1-1 1,1 0 0,5 2 0,0-1 1,-3 2 0,2 0 0,-2 1 0,1 0 0,2 0 0,1 2 0,-1 0 0,-1 0 0,2 2 0,0 1 0,0 1 0,0 1 0,2 0 0,-2 2 0,1 1-3,-1 1 1,0 0 0,-1-1-1,1 0-2,1 0 1,-2-1-1,1 0 1,0-2-2,-1 0 0,2 0 0,-2-3 0,0-1 0,0 0 0,-1-1 0,-1-1 0,1-1 6,-1-2 0,1-5 0,-1-1 0</inkml:trace>
  <inkml:trace contextRef="#ctx0" brushRef="#br0" timeOffset="1052">309 317 9272,'3'0'0,"3"0"0,-2 0 0,0 0 0,0 0 0,1 0-1,1 0 0,0 0 0,1 0 1,1 0-1,1 0 0,3 0 1,0-1-1,3 0 1,1-1 0,1-3 0,0 3 0,0-2 0,-2-1 0,0 0 0,-2 0 0,0 1 0,0-1 0,-4 1 0,-2 1 0,-2 0 0,-4-2 0,-1 1 0,-4 0 0,-3 0 0,-3 1 0,0-1 0,0 2 0,-4-1 0,0-1 0,-1 0 0,-1 3 0,2-1 0,-1 0 0,1 0 0,0 2 0,1-3 0,1 3 0,-1 0 0,1 0 0,1 3 0,2 0 0,2 1 0,-1 2 0,1 0 0,2 2 0,2 0 0,1 1 0,2 0 0,0 1 0,0 1 0,0 2 0,0-1 0,2 1 0,0 0 0,3 1 0,-1 0 0,3-2 0,1 0 0,-1-1 0,3 1 0,-1-2 0,1-1 0,0 0 0,2-4 0,1 0 0,1 0 0,2-3 0,-2 1 0,2 0 0,0-1 0,-1-2 0,2 0 0,0-2 0,-1 0 0,3-3 0,-3 0 0,2-2 0,-1-2 0,0 1 0,2-1 0,0-1 0</inkml:trace>
  <inkml:trace contextRef="#ctx0" brushRef="#br0" timeOffset="1678">719 253 9266,'-6'-7'0,"0"1"0,2 0 0,-2 2 0,5 2 0,-1 4 0,1-1 0,1 4 0,0 2 0,0 1 0,0 2 0,0 0 0,0 0 0,0 1 0,1 0 0,1 1 0,0-1 0,2 0 0,-2-1 0,2 1 0,1-1 0,1 0 0,1 2 0,0-4 0,0 0 0,2-1 0,2 0 0,0-2 0,1 0 0,1-3 0,0-2 0,0 0 0,0 0 0,-1 0 0,1-2 0,-1-3 0,0 0 0,-2-2 0,0 1 0,2-1 0,-2 0 0,-1-1 0,0 0 0,-3-2 0,0 0 0,-2 0 0,1 0 0,-3-1 0,0 1 0,-2 0 0,0 0 0,0 1 0,0 1 0,0 1 0,-3 1 0,-1-1 0,-2 1 0,2 2 0,0 2 0,2 1 0,0 2 0,2 1 0,0 3 0,0-2 0,0 1 0,0 1 0,0 1 0,0 3 0,0 0 0,2 1 0,0 1 0,1 2 0,-2 2 0,2 1 0,1 1 0,-2 4 0,2-2 0,1 4 0,1 1 0,-2 1 0,0 0 0,-1 1-1,1 0 1,-3-1 0,1-1-1,-1-1-4,-1-1 0,0-2 0,0-2 0,-1-3-2,-1-2 0,-4-3 0,-3-1 1,-1-3-1,-1-2 0,-4-1 0,0-3 0,-2 0 1,-3 0 0,0-3 1,-1-1-1,1-2 2,1-3 0,0-1 0,-1-3 1,2 0 1,1 1 1,0-1-1,3 0 1,0 0 1,2 0 0,-1 0 0,6 1 0,-2-1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5:26.941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103 161 9364,'-4'0'0,"1"0"0,1 0 0,1 0 0,-2 1 0,3 1 0,0 2 0,1 5 0,0 1 0,1 3 0,0-1 0,-1 4 0,1 2 0,0 3 0,-1 2 0,0 2 0,0 1 0,0 1 0,1 1 0,0 1 0,-2-3 0,0-3 0,0-2 0,2-3 0,1-1 0,-2-2 0,0-1 0,1-4-10,0-2 5,0-1 1,-1-3-1,0-3 1,1-2-1,0-3 0,-1-2 0,-1 0 5,0-1 0,0-5 0,0-1 0</inkml:trace>
  <inkml:trace contextRef="#ctx0" brushRef="#br0" timeOffset="234">0 360 9314,'0'-4'0,"0"-1"0,0 3 0,0-2 0,1 3 0,1-2 0,2 3 0,2 0 0,0 0 0,2 0 0,0 0 0,3 0 0,2 0 0,2 0 0,2 2 0,1 0 0,2 0 0,-1-2 0,-1 0 0,-1 0 0,2 0 0,-3 0 0,1 1 0,-2 1 0,-2-1 0,0 1 0,0-1 0,0 1 0,0 2 0</inkml:trace>
  <inkml:trace contextRef="#ctx0" brushRef="#br0" timeOffset="754">315 430 9314,'6'0'0,"1"0"0,1 0 0,0 0 0,4-2 0,-1 0 0,1 1 0,1 0 0,1 0 0,2 0 0,0-2 0,0 0 0,-2 1 0,-1-1 0,-1 1 0,-1 0 0,1-2 0,-2 1 0,0-1 0,-1 3 0,-3-2 0,-2 0 0,-1 2 0,-6-4 0,0 2 0,-4-2 0,1 1 0,0-1 0,-4 0 0,0 0 0,-2 1 0,-1 1 0,0-1 0,0 2 0,1 0 0,1 2 0,-1 0 0,1 0 0,-1 0 0,0 0 0,1 0 0,0 0 0,0 0 0,-1 3 0,2 0 0,1 4 0,2-1 0,1 0 0,1 1 0,2 1 0,0 2 0,1 0 0,2 0 0,3 3 0,1 0 0,2 0 0,0-1 0,1-1 0,1-1 0,0-1 0,2 2 0,-2-2 0,0-1 0,0-1 0,1-1 0,0 1 0,-1-2 0,2-1 0,-3-1 0,4-3 0,0 0 0,-1 0 0,4 0 0,-1 0 0,0 0 0,1 0 0,-1-3 0,0-1 0,0-1-1,2-2 0,-1 1 1,1-1 0,-2-2 0,0-1 0</inkml:trace>
  <inkml:trace contextRef="#ctx0" brushRef="#br0" timeOffset="1137">667 366 9296,'0'-3'0,"-2"0"0,0 0 0,0 2 0,2 0 0,0 4 0,0 5 0,0 1 0,0-1 0,0 3 0,0 1 0,0 0 0,1 0 0,0 1 0,2 1 0,0 1 0,-1-2 0,1 0 0,-1-1 0,0-1 0,1-1 0,-2 0 0,1-1 0,1 0 0,-3-6 0,0-3 0,0-4 0,0-2-1,0 0 0,0-1 0,0-2 0,0-1-2,0-3 1,0 1 0,0-1 0,0-1 1,0-1 0,0 2 1,0-2-1,0 1 1,0 1 0,0 1 0,2-1 0,1 2 0,0 0 0,1 4 0,1-2 0,-1 3 0,1 1 0,1 0 0,0 1 0,1 0 0,2 2 0,1-1 0,3-1 0</inkml:trace>
  <inkml:trace contextRef="#ctx0" brushRef="#br0" timeOffset="1871">847 341 9280,'0'7'0,"0"1"0,0 1-4,0 1 0,0 3 0,0 2 1,0 2-3,0 1 0,0-1 0,0 1 0,0-1 1,0-2 0,0 2 0,0-2 0,1-3-3,1 0 0,-2-4-6,3 0 9,-3-3 0,0-3 3,0-4 1,0-3 0,0-3-1,0-1 2,0-1 0,0 2 0,0-3 0,0 0 0,0-2 0,1-2 0,0 0 0,2-1 0,1 0 0,-2-1 0,2 2 0,1-1 0,-2 0 0,3 1 0,-2 3 0,2 2 0,0 1 0,-2 2 0,1 1 0,0 2 0,0 1 0,2 4 0,-1 1 0,1 0 0,-2 4 0,0 2 0,0 1 0,-1 2 0,2 1 0,0 2 0,-2 1 0,2-1 0,-2 2 0,0 1 0,0-1 0,-2-1 0,2-1 0,-1 0 0,-2-1 0,1 0 0,-1-1 0,1-2 0,0-1 0,-2-2 0,0 0 0,0-4 0,0-1 0,0-4 0,0-2 0,0-2 0,0-1 0,1-1 0,0-1 0,2-1 0,-1-1 0,0-4 0,1 0 0,0 1 0,2-2 0,1-1 0,0-2 0,1 0 0,-1 2 0,1 1 0,0 2 0,1 2 0,-1 1 0,2 1 0,-2 4 0,-1 3 0,1 0 0,-1 1 0,1 0 0,-1 2 0,1 2 0,-1 1 0,0 1 0,1 3 0,-1-1 0,1 4 0,-1 0 0,0 2 0,1 2 0,-1 2 0,1 1 0,-1-1 0,-2-1 0,0 2 0,0 1 0,-1 1 0,-2-3 0,2-1 0,-3-2 0,0-3 0,0 3 0,0-3 0,0 0 0,0-2 0,-3-4 0,3-1 0,-3-3 0,3-3 0,-3-3 0,0-4 0</inkml:trace>
  <inkml:trace contextRef="#ctx0" brushRef="#br0" timeOffset="2519">1828 424 9075,'7'0'0,"-3"-2"0,0-1 0,1 0 0,-2 0 0,-1-1 0,-1 2 0,-1-2 0,-4-1 0,-1-1 0,-3 0 0,-1 0 0,0 1 0,-2 1 0,-4-1 0,1 0 0,-2 0 0,-1 1 0,1 1 0,-1-1 0,-2 2 0,1 0 0,1 2 0,3 0 0,0 0 0,2 0 0,4 3 0,1 0 0,0 4 0,2 0 0,0 1 0,3 2 0,2 3 0,0 0 0,0 0 0,2-1 0,1 1 0,0 0 0,2 0 0,1 0 0,1 0 0,1-1 0,0 1 0,3-3 0,-2-1 0,1-2 0,-1-1 0,2 1 0,0-2 0,1 0 0,1-3 0,0-1 0,0-1 0,1 0 0,1 0 0,0-1 0,-2-1 0,1-3 0,1 0 0,-5-4 0,1 1 0,-3-1 0,-2 0 0,1 2 0,2-8 0,1 1 0</inkml:trace>
  <inkml:trace contextRef="#ctx0" brushRef="#br0" timeOffset="3237">1867 206 9136,'0'-4'0,"0"2"0,0 4 0,0 3 0,0 3 0,0 3 0,0 2 0,0 2 0,0 1 0,2 3 0,1 1 0,0-1 0,1 1 0,1 0 0,-1 2 0,1-1 0,-2-2 0,0 0 0,-1-1 0,0-1 0,0-4 0,-1 0 0,0-3 0,2-3 0,-1-1 0,-2-2 0,0-2 0,0-4 0,-1-1 0,0-2 0,-2 1 0,2-1 0,0 1 0,1 0 0,0-1 0,0-1 0,1 0 0,1-1 0,0 3 0,2 0 0,1-1 0,1 0 0,2 0 0,1 1 0,1 1 0,-1-1 0,2 1 0,0 0 0,1 0 0,1 1 0,0 2 0,0-2 0,-1 0 0,1 0 0,0 1 0,0 0 0,0-1 0,-1-1 0,-1 3 0,-1-2 0,-1 0 0,0 0 0,-3 2 0,1 0 0,-4-3 0,0 2 0,-6-3 0,-1 1 0,-4-2 0,-1 1 0,-1-2 0,-1 0 0,-2 2 0,-1-1 0,-2 0 0,-1 0 0,3 0 0,-1 2 0,2 0 0,0 2 0,0-2 0,0 1 0,0 0 0,1 2 0,1 0 0,1 0 0,1 2 0,1 3 0,1 0 0,1 2 0,2 0 0,2 1 0,1 0 0,1 3 0,0 0 0,0 1 0,1 1 0,1 0 0,2 0 0,2 0 0,1 0 0,1-1 0,1-1 0,1 0 0,1-3 0,1 2 0,1 0 0,0-3 0,0 0 0,0-2 0,0-2 0,2 0 0,-1-1 0,1-2 0,0 0 0,0 0 0,3-2 0,-1-3 0,2-3 0,0 0 0,0-1 0,3-3 0,1-1 0</inkml:trace>
  <inkml:trace contextRef="#ctx0" brushRef="#br0" timeOffset="3902">2527 264 9136,'0'-13'0,"-2"0"0,1 0 0,-2-2 0,1 0 0,0-2 0,-3 3 0,3-1 0,-2 1 0,-1 2 0,-1-1 0,0 0 0,0 1 0,-1 1 0,1 1 0,-1 2 0,-1 0 0,-1 0 0,-2 1 0,0 0 0,-1 2 0,-1 0 0,0 0 0,0 1 0,1 1 0,2 0 0,0 3 0,4 0 0,0 0 0,-1 3 0,3 0 0,0 4 0,1 1 0,-1 1 0,2 4 0,-2 1 0,1 1 0,-1 3 0,3 1 0,-2 1 0,1 1 0,0 3 0,0 1 0,2 0 0,0 1 0,0 0 0,0 1 0,0 1 0,0-1 0,0 0 0,0-2 0,0-1 0,2 1 0,0-1 0,3-1 0,-1-3 0,0-2 0,0-1 0,0 3 0,1-3 0,-2-1 0,0-2 0,1-1 0,-1 0 0,1-1 0,1-1 0,-2 0 0,1-2 0,-1-2 0,1-2 0,-2 0 0,2-3 0,-2-1-4,0-3 1,-1-1 0,-1-4 0,0-2-1,0-2 1,-2-1 0,-1-1 0,2-2 2,0 0 1,1 0 0,0 0 0,0-2 0,0-2 0,0 3 0,-2 1 0,0 1 0,1-1 0,-1 2 0,1-1 0,-1 4 0,0 0 0,1 4 0,1 2 0,-2-1 0,1 2 0,-1 3 0,1 3 0,1 4 0,0-1 0,2 1 0,1-2 0,1 0 0,1 0 0,0-1 0,2 2 0,-1 1 0,3-1 0,-1 0 0,0-1 0,-1-1 0,0-2 0,-1 2 0,1-1 0,2-2 0,-2 0 0,2-1 0,0 0 0,-1 0 0,1 0 0,-1-1 0,1-1 0,2-2 0,-1-2 0</inkml:trace>
  <inkml:trace contextRef="#ctx0" brushRef="#br0" timeOffset="4185">2534 405 9109,'-3'-7'0,"2"4"0,-2 1 0,3 4 0,0 1 0,0 5 0,0 0 0,0 3 0,0-1 0,0 0 0,0 2 0,0 0 0,3 1 0,-1-1 0,0-1 0,1 0 0,-2-3 0,3 1 0,1 0 0,1-2 0,0 2 0,1-3 0,-1-1 0,1-2 0,0-3 0,1 0 0,0 0 0,2-1 0,-3-1 0,3-3 0,0 0 0,-3-2 0,3 0 0,-2-1 0,1-3 0,2-1 0,-1-1 0</inkml:trace>
  <inkml:trace contextRef="#ctx0" brushRef="#br0" timeOffset="4671">2752 392 9109,'0'-4'0,"0"-1"0,0 4 0,0-1 0,0 4 0,0 2 0,0 3 0,0 1 0,0 3 0,0 1 0,0 1 0,0 0 0,0 2 0,0 0 0,0 0 0,0-3 0,0 1 0,0-3 0,0 2 0,0-3 0,1-1 0,1 0 0,-2-1 0,3-2 0,-3-2 0,2-6 0,1-5 0,-2-1 0,3-4 0,0 3 0,2-3 0,0-2 0,0 1 0,1-3 0,-1 0 0,1 0 0,1-1 0,1 1 0,-1 1 0,2 1 0,-3 2 0,1 2 0,-1 1 0,0 0 0,-1 3 0,1 2 0,-1 3 0,-2 1 0,0 2 0,-1 1 0,2 2 0,-2 2 0,2 1 0,-1 2 0,-2 1 0,2 3 0,-1 0 0,1-1 0,-2 2 0,1 0 0,0 1 0,-1-1 0,0-1 0,1-1 0,0 0 0,0-1 0,0 2 0,-2-4 0,2-2 0,1 1 0,0-2 0,2 0 0,1-2 0,-1-1 0,1-3 0,-1 0 0,0 0 0,2-1 0,0-1 0,3-2 0,1-2 0,1-1 0,0-1 0,-1-1 0,1-1 0,-3-1 0,2-2 0,-2 0 0</inkml:trace>
  <inkml:trace contextRef="#ctx0" brushRef="#br0" timeOffset="4883">3162 392 9109,'0'-6'0,"0"-1"0,0 1 0,0-1 0,0 4 0,0 1 0,0 4 0,0 2 0,0 2 0,0 3 0,0 2 0,0 1 0,0 1 0,0-1 0,0 1 0,-2-3 0,1 2 0,-1-1 0,1 0 0,1 0 0,0-1 0,0-2 0,0 1 0,0-2 0,1 1 0,1-2 0,-1-3 0,4 0 0,-4-6 0,2 0 0</inkml:trace>
  <inkml:trace contextRef="#ctx0" brushRef="#br0" timeOffset="5033">3060 206 9109,'-4'0'0,"1"1"0,4 0 0,1 1 0,2 3 0,2-1 0</inkml:trace>
  <inkml:trace contextRef="#ctx0" brushRef="#br0" timeOffset="5233">2726 200 9355,'3'3'-4,"-2"1"0,2-3 4,0 1 0,0 3 0,3-1 0</inkml:trace>
  <inkml:trace contextRef="#ctx0" brushRef="#br0" timeOffset="5919">3413 142 9273,'-5'-2'0,"1"0"0,3-3 0,-2 5 0,3 0 0,0 3 0,0 5 0,0 1 0,0 1 0,0 2 0,2 0 0,1 1 0,0 0 0,-1 2 0,1 1 0,-1 4 0,1-1 0,0 0 0,-1 3 0,2 0 0,-1 0 0,-2 0 0,2 1 0,0-1 0,0 0 0,-1-2 0,1 0 0,-1-6 0,1-1 0,0-2 0,-1-3 0,3 1 0,-1-2 0,-1-1 0,5-2 0,-1 0 0,0-1-3,0-2 0,0 0 0,1-1 1,0-1-6,0-1 1,2 1-1,-2-4 1,0 0-2,-1 0 0,0-4 9,-1 1 0,0-7 0,1 2 0</inkml:trace>
  <inkml:trace contextRef="#ctx0" brushRef="#br0" timeOffset="6620">3413 347 9207,'-7'-3'0,"3"0"0,0-1 0,2-2 0,-1 6 0,6-3 0,2 3 0,2 0 0,2 0 0,2 0 0,0 0 0,1 0 0,1 0 0,0 0 0,0 0 0,2 0 0,2 0 0,-1 0 0,0 0 0,-1 0 0,0 0 0,0 2 0,-3 0 0,-2 0 0,-1-2 0,-2 1 0,-1 0 0,1 2 0,-4 2 0,0-1 0,-3 2 0,0 0 0,0 1 0,0 1 0,-3 0 0,3 3 0,-3-2 0,1 1 0,0 2 0,-1 0 0,3 0 0,0-1 0,0 0 0,3 0 0,1 2 0,1-1 0,1-2 0,-1 0 0,5-2 0,-1 1 0,2-1 0,1-2 0,0-1 0,1-1 0,0-2 0,3 1 0,1-1 0,1 0 0,-1-1 0,1 0 0,-1-1 0,0 0-1,0 0 1,-1 0-1,1-1 1,-2 0-3,-1-1 0,-3-3 1,-1 0-1,-1 0 0,-1-2 1,-1 1 0,-1 0 0,1-2 0,-1 0 1,-2 0 0,0-3 0,-1 1 0,-2 0 0,0-2 1,-2 1-1,-1-1 1,-2 2 0,-2-2 0,-1 1 0,-2 0 0,-1 0 0,0-1 0,0 4 0,0 0 0,0 1 0,-1 1 0,-2 0 0,1 1 0,1 1 0,0 2 0,2 0 0,-1 1 0,-2 1 0,3 0 0,1 0 0,0 1 0,2 1 0,0 2 0,0 5 0,1 1 0,1 0 0,2 2 0,0-1 0,1 2 0,1 1 0,0 0 0,1 1 0,1-2 0,3-2 0,0 1 0,2-2 0,1 2 0,1-2 0,2 2 0,0-4 0,1 0 0,1-1 0,0-1 0,0-1 0,1-1 0,1-2 0,1 1 0,-2-3 0,1 0 0,0 0 0,-2-3 0,3-4 0,0-3 0</inkml:trace>
  <inkml:trace contextRef="#ctx0" brushRef="#br0" timeOffset="7103">4112 366 9177,'0'-4'0,"0"0"0,0 0 0,3 1 0,1 6 0,-1 1 0,0 9 0,-1 0 0,0 1 0,0 0 0,-2 0 0,1 1 0,1-1 0,-1 0 0,1-1 0,-2 0 0,0-1 0,0-1 0,1-1 0,1-1 0,0-1 0,0-3 0,-2-1 0,0-2 0,3 0 0,-2-4 0,3-2 0,1-3 0,1-1 0,0 0 0,1-3 0,0 0 0,2-1 0,-2-3 0,3-1 0,0 0 0,0 1 0,1-1 0,2 2 0,-1-1 0,-1 0 0,1 3 0,-2 1 0,3 2 0,-1-1 0,-2 6 0,0 0 0,-2 2 0,1 2 0,0 0 0,-1 0 0,0 1 0,0 1 0,-1 3 0,0 2 0,-1 3 0,1 2 0,-1 0 0,0 4 0,-1-1 0,-1 0 0,-2 0 0,2-1 0,-1 1 0,1 0 0,-2 0 0,1-2 0,0-1 0,-1 0 0,-2-2 0,0-2 0,1-1 0,1 0 0,-1-1 0,1 1 0,-1-1 0,0-2 0,1-2 0,-1-2 0,3 0 0,1 0 0,1-2 0,1-2 0,5-5 0,1-1 0</inkml:trace>
  <inkml:trace contextRef="#ctx0" brushRef="#br0" timeOffset="7553">4824 424 9177,'-3'-4'0,"2"-1"0,-2 1 0,0-2 0,0 2 0,-4-1 0,0 1 0,-1 0 0,-3-1 0,-3 1 0,-2 0 0,0 0 0,1 1 0,0 0 0,0 0 0,0 2 0,0 0 0,3 1 0,1 0 0,3 0 0,3 1 0,3 1 0,1 1 0,2 4 0,1-1 0,2-2 0,2 1 0,1 0 0,2 0 0,-1 3 0,2-1 0,2 2 0,0-1 0,0-1 0,-1-1 0,0 1 0,1-1 0,0 1 0,1-1 0,-1 0 0,1 1 0,-1 0 0,-1 1 0,1 0 0,0 0 0,-3 0 0,1 0 0,-1 1 0,-1 1 0,-1-2 0,-1 1 0,-2 0 0,-2-1 0,1 1 0,-1-3 0,-1 1 0,-3-1 0,1-2 0,-3 1 0,-2-1 0,-2-1 0,0 1 0,-2-3 0,-3 2 0,-1-2 0,0 0 0,-3-1 0,0 0 0,0 0 0,0-1 0,1-1 0,-1-2 0,0-2 0,-1-1 0,0 1 0,2-1 0,0-2 0,-2-1 0,2-2 0</inkml:trace>
  <inkml:trace contextRef="#ctx0" brushRef="#br0" timeOffset="7732">4311 328 9317,'0'-4'0,"0"1"0,-3 3 0,-1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5:35.623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25 231 9101,'-4'-2'0,"0"0"0,1 0 0,-1 2 0,3-1 0,-2 0 0,0-1 0,2 0 0,-1 2 0,4 0 0,2 0 0,2 0 0,1 0 0,2 0 0,-1 0 0,2 0 0,1 0 0,-1 0 0,2 2 0,0 0 0,1-1 0,2 0 0,1-1 0,-2 0 0,2 0 0,0 0 0,1 3 0,3 0 0</inkml:trace>
  <inkml:trace contextRef="#ctx0" brushRef="#br0" timeOffset="1471">782 148 9267,'4'-6'0,"0"1"0,-1 1 0,0 0 0,-2-3 0,1 1 0,0-1 0,-2 3 0,0 0 0,0-1 0,0-1 0,0 0 0,0-1 0,0 1 0,-3 0 0,0-1 0,-4 0 0,-1-1 0,-1 0 0,-2 0 0,0 3 0,-2 1 0,-2-1 0,1 0 0,-2 0 0,-1 3 0,1 1 0,-1 1 0,-3 0 0,-1 1 0,0 1 0,-1 2 0,3 2 0,0 1 0,0 2 0,0 0 0,3 3 0,2-2 0,3 2 0,4-2 0,0 0 0,2 2 0,0 0 0,2 1 0,1 0 0,2 0 0,2 2 0,-1-1 0,4 1 0,-1-1 0,-1 1 0,3-2 0,-2 3 0,2-1 0,0 0 0,1-1 0,0-2 0,1-2 0,0 2 0,3 0 0,-2 0 0,1-1 0,2-3 0,0 0 0,1 0 0,2 0 0,0 0 0,2-3 0,-2-1 0,2-1 0,1-2 0,0 0 0,1-1 0,0 0 0,-2 0 0,1-3 0,-3-1 0,3-2 0,-2 0 0</inkml:trace>
  <inkml:trace contextRef="#ctx0" brushRef="#br0" timeOffset="1950">1071 321 9267,'5'-6'-5,"0"-1"-4,-3 1 0,1 2 1,-1-1 3,-1 0 1,-1 0 0,-2-1 3,-2 2 1,-2-2-1,-1 2 1,-1-1 0,0 0 0,-6 0 0,1 0 0,0 0 0,-1-2 0,-2 2 0,0 0 0,-1 1 0,0 1 0,2 0 0,-2 2 0,2-1 0,0 0 0,2 2 0,1 0 0,1 2 0,3 0 0,0 3 0,2-1 0,0 2 0,-1 0 0,1 1 0,0-1 0,2 1 0,2-1 0,-1 3 0,1-1 0,0 1 0,2 0 0,0-1 0,0 2 0,2 1 0,3-1 0,-2 2 0,2-3 0,0 0 0,3 0 0,-1 0 0,2-3 0,0 1 0,0-1 0,1 0 0,0-1 0,0-2 0,1 0 0,-1 0 0,1-2 0,-1 2 0,0-2 0,2 0 0,-1-2 0,1 0 0,1-2 0,0-1 0,0-1 0,-1 0 0,1-2 0,-3 1 0,-1-1 0,-2 1 0,-1-1 0,1-1 0,-2-1 0,0-1 0,-3 1 0,1 0 0,-1 0 0,-1-1 0,-3 0 0,-1 0 0,-4 3 0,1-2 0,-1 1 0,1 2 0,0 1 0,-1 0 0,1 4 0,-1-2 0</inkml:trace>
  <inkml:trace contextRef="#ctx0" brushRef="#br0" timeOffset="2469">1154 244 9221,'6'0'0,"1"0"0,-3 1 0,0 1 0,-1 2 0,-1 2 0,-2 0 0,0 1 0,0-1 0,0 4 0,0-1 0,0 2 0,0 0 0,0-3 0,0 3 0,0 0 0,0-1 0,0-1 0,0-3 0,0 1 0,0-1 0,2 1 0,0-1 0,0-2 0,-2-4 0,0-5-2,0 0 1,0-2 0,1-1 0,0-2-1,1 0 1,3 1 0,-1-3 0,0 1 0,0 0 1,1-1 0,2 0 0,1 0 0,0 2 0,2 0 0,-2-1 0,2 2 0,0 2 0,2 1 0,-1 0 0,0 2 0,0 2 0,0 1 0,-1 1 0,-1 0 0,0 0 0,2 3 0,-3 2 0,0 2 0,-1 2 0,0 2 0,-1 0 0,1 1 0,-1 1 0,-2-1 0,0 1 0,-1 0 0,1 0 0,-2 0 0,2 0 0,-2-1 0,0-2 0,-1 0 0,-1-2 0,2 1 0,0-1 0,0-1 0,-2-1 0,3-2 0,-2-2 0,1-4 0,1-5 0,1-3 0</inkml:trace>
  <inkml:trace contextRef="#ctx0" brushRef="#br0" timeOffset="3034">1763 295 9210,'2'-6'0,"1"0"0,1-1 0,-2 1 0,-1-1 0,0 3 0,-2 1 0,-1-1 0,-2 0 0,-2 0 0,-1-2 0,-1 1 0,-3 1 0,-1 0 0,-2-2 0,-1 1 0,-2 1 0,1 2 0,-1-2 0,0 1 0,0 2 0,-1 0 0,3 1 0,1 0 0,1 0 0,2 0 0,1 1 0,1 0 0,1 2 0,4 2 0,1-1 0,3 2 0,0 0 0,0 0 0,0 1 0,0-1 0,0 1 0,3-1 0,1 0 0,2-1 0,0 2 0,0-4 0,2 2 0,0 0 0,3-2 0,1-1 0,1 2 0,0-1 0,-1 1 0,-1-3 0,0 2 0,0-1 0,1 1 0,2 1 0,0-2 0,1 0 0,-1 1 0,0-2 0,-1 4 0,0 0 0,-1 0 0,1 2 0,0-1 0,0 1 0,0-1 0,-3 3 0,0-1 0,0 0 0,-3-1 0,0 2 0,-3-1 0,-2 0 0,-1-1 0,-1-3 0,-1 1 0,-3 0-1,-2 0 1,-5-1-1,0-1 1,-1-1-3,-1 0 0,-2 0 1,0-2-1,0 0 0,0 0 0,1 0 1,-1 0-1,1 0 1,-1-3 0,1 2 0,-1-3 0,3-1 0,1-1 1,-1 0 0,2-1 0,0 1 0,1-1 1,3 1 0,2 0 0,1-1 0,3 1 0,0-1 0,0 1 0</inkml:trace>
  <inkml:trace contextRef="#ctx0" brushRef="#br0" timeOffset="3538">2078 321 9172,'6'-3'0,"0"-1"0,-1 0 0,-1 1 0,1 0 0,-2-2 0,-1 1 0,-1 0 0,-2 0 0,-1-1 0,-2 1 0,-2 1 0,-1-1 0,1 1 0,-3 1 0,-2-2 0,-1 1 0,-1 2 0,0-2 0,-2 1 0,0 0 0,-2 2 0,0 0 0,-1 0 0,0 0 0,1 0 0,2 0 0,-1 2 0,2 3 0,2 0 0,3 2 0,1-1 0,3 1 0,0 2 0,4-1 0,-1 2 0,1 1 0,1-1 0,3 2 0,2-2 0,2 1 0,2 0 0,2-4 0,0 3 0,2-2 0,1 1 0,0-1 0,1-2 0,-1-1 0,-2-1 0,1 0 0,0 0 0,0-2 0,0-1 0,-1-1 0,1 0 0,-2 0 0,0 0 0,-3-1 0,2-1 0,-1-2 0,-1-2 0,-1 0 0,0-1 0,-1 1 0,-2 0 0,1-3 0,-3 0 0,-1 1 0,0-1 0,-1-1 0,0-1 0,-1 0 0,-1 0 0,-1 1 0,-4 0 0,1 0 0,-1 0 0,1 2 0,-1 0 0,-1 3 0,0 0 0,-3 2 0,2-2 0,-1 0 0,-1 4 0,-2-2 0</inkml:trace>
  <inkml:trace contextRef="#ctx0" brushRef="#br0" timeOffset="4403">2302 58 9182,'-3'0'0,"-1"0"0,3 1 0,-2 1 0,1-1 0,2 4 0,0-1 0,-2 3 0,0 1 0,1 1 0,0 2 0,1 0 0,0 1 0,0 3 0,-2 2 0,0 2 0,0 0 0,1 1 0,1-1 0,0 2 0,0 1 0,0-2 0,0-2 0,0-2 0,0 0 0,0-2 0,3-2 0,1-2 0,0-1 0,0-1 0,1-2 0,1-1 0,1-1 0,2-1 0,-1 1 0,2-2 0,0-1 0,0 0 0,1-1 0,3-1 0,1 0 0,-1-1 0,2-3 0,0 1 0,-1-2 0,1 0 0,-1-2 0,-2 1 0,-1-2 0,-1 1 0,-1 0 0,-2 0 0,-1 0-1,-1 0 1,0 1 0,-4 1 0,-1-1-1,0 1 1,-1-1 0,0 1 0,0-1 0,-1 2 0,0 0 0,-2 1 0,0 1 0,0 1 0,-1 2 0,-1 0 0,2 0 0,-2 0 0,2 3 0,-2 1 0,3 2 0,-1 0 0,1 2 0,1-1 0,0 2 0,1 2 0,0-3 0,0 1 0,0 0 0,0-2 0,1 2 0,0-2 0,1-1 0,1 1 0,-1-1 0,0 1 0,1-4 0,-1-1 0,2-1 0,2-4 0,0 0 0</inkml:trace>
  <inkml:trace contextRef="#ctx0" brushRef="#br0" timeOffset="4566">2456 142 9180,'0'-7'0,"0"1"0,1 1 0,1 3 0,1 0 0,4 6 0,0 1 0,2 1 0,1 3 0,2 1 0</inkml:trace>
  <inkml:trace contextRef="#ctx0" brushRef="#br0" timeOffset="5286">3110 353 9212,'-3'-3'-27,"-1"2"1,2-3 17,-2-1 1,0 1 0,0 0-1,-1-1 7,-1-1 1,0 0-1,-1-1 1,0 1 1,-1-1 0,-2 1 0,-3 0 0,0-1 0,0 1 0,0-1 0,-2 2 0,0 0 0,-2 0 0,1 4 0,-2-2 0,2 1 0,0 0 0,1 0 0,2 2 0,1 0 0,2 3 0,0-2 0,4 3 0,-1 1 0,1 1 0,2 0 0,0 1 0,1 0 0,2 2 0,0-2 0,1 3 0,0 0 0,0 0 0,3-1 0,1 1 0,0 0 0,0 0 0,0-2 0,3 1 0,-1-1 0,1 1 0,0 0 0,1-3 0,1 0 0,1-2 0,0 1 0,1-2 0,1 0 0,1-1 0,0 3 0,2-3 0,-1-1 0,-2 0 0,2-1 0,-1-1 0,1-1 0,-2-2 0,-1 0 0,0-2 0,0-1 0,0 0 0,-1-3 0,-2 1 0,-1-1 0,0-1 0,-1-1 0,0-2 0,0 0 0,-2-1 0,2-2 0,-2 1 0,-1 0 0,-1-2 0,1-1 0,-1 1 0,0 1 0,-1 2 0,-2 4 0,-1 2 0,0 1 0,-2 2 0,2-2 0,-2 6 0,-1-3 0,2 5 0,0 0 0,0 4 0,2 2 0,-1 0 0,1 1 0,1 2 0,0 1 0,0 2 0,0 1 0,0 0 0,0 2 0,0 1 0,0-1 0,0 1 0,1 0 0,1-2 0,2 1 0,-1-1 0,3 2 0,-1-1 0,2-2 0,2-1 0,0-1 0,0-1 0,1-2 0,0-1 0,2 0 0,-2-4 0,3 0 0,-1 0 0,1-1 0,0-2 0,0 0 0,0 0 0</inkml:trace>
  <inkml:trace contextRef="#ctx0" brushRef="#br0" timeOffset="5851">3514 360 9119,'0'-7'0,"0"1"0,0-1 0,0 1 0,-2 0 0,0-1 0,1 1 0,-2-1 0,0 1 0,-1-1 0,-1 1 0,0 0 0,-2-1 0,1 1 0,0-1 0,-3 2 0,0 0 0,-1 0 0,-2 0 0,0 3 0,-1-1 0,0 3 0,-2 0 0,1 0 0,-1 0 0,2 0 0,0 0 0,1 0 0,1 3 0,3 1 0,0 2 0,2 0 0,0 1 0,2 2 0,2 1 0,1 2 0,1 1 0,1 0 0,1 0 0,0-1 0,4-1 0,1 0 0,0 1 0,2-2 0,1 0 0,-1-1 0,0-1 0,3-2 0,-2-1 0,2-1 0,-2-2 0,3 3 0,-2-3 0,3-1 0,0 0 0,1-1 0,-1 0 0,0-1 0,1-1 0,0-1 0,-2-4 0,-1 0 0,-1-1 0,0 0 0,-2-1 0,-2 0 0,-2-2 0,1 0 0,-3-1 0,1 2 0,-2 1 0,-1 1 0,-1 1 0,0 1 0,-1 0 0,-1 2 0,-2 1 0,1 4 0,0 1 0,3 2 0,0 2 0,0 0 0,0 1 0,0 2 0,0-1 0,0 2 0,0-1 0,3-1 0,-2 1 0,3 0 0,1 1 0,1-1 0,1-1 0,1-1 0,1-2 0,1 0 0,2 0 0,2-3 0,1-1 0,-1 0 0,2-2 0,-1 0 0,2-1 0,-3-6 0,2 1 0</inkml:trace>
  <inkml:trace contextRef="#ctx0" brushRef="#br0" timeOffset="6418">3816 97 9107,'-1'-4'0,"-1"2"0,1 1 0,-2 4 0,3 1 0,0 3 0,0 1 0,0 0 0,0 4 0,1 0 0,1 3 0,-1 0 0,2 0 0,-1 0 0,0 2 0,1-1 0,-2 2 0,2-1 0,1 1 0,-1-3 0,2 0 0,-2-1 0,-1-1 0,1-1 0,2-1 0,-1-3 0,1-1 0,1-1 0,1-1 0,1-1 0,1-2 0,1 1 0,0-3 0,0-1 0,1-1 0,0 0 0,1-2 0,-1-1 0,0-1 0,-1 2 0,0 0 0,-1-1 0,-1-1 0,-2 0 0,-1-1 0,0-2 0,-1-1 0</inkml:trace>
  <inkml:trace contextRef="#ctx0" brushRef="#br0" timeOffset="7120">4258 199 9107,'0'-6'0,"0"-1"0,0 1 0,0 3 0,0 3 0,0 3 0,0 3 0,0 1 0,0-1 0,0 1 0,0-3 0,0 0 0,1-2 0,1 3 0,-1-4 0,-1 5 0,-4-3 0</inkml:trace>
  <inkml:trace contextRef="#ctx0" brushRef="#br0" timeOffset="7621">3732 238 9138,'-2'-5'0,"0"1"0,-1 3 0,2-2 0,-1 0 0,0 2 0,1-2 0,-1 1 0,1 1 0,-1-2 0,4 3 0,4 2 0,2 0 0,0 0 0,0 1 0,1-1 0,1-1 0,0 0 0,2 1 0,-2 0 0,2 0 0,1-2 0,2 0 0,0 0 0,0 0 0,1 0 0,-2 0 0,3 0 0,-2 0 0,-1 0 0,0 0 0,-1 3 0,0 1 0</inkml:trace>
  <inkml:trace contextRef="#ctx0" brushRef="#br0" timeOffset="8504">4220 321 9138,'-4'0'0,"1"0"0,1 0-1,1 0 1,-2-1-2,3-1 2,-3 2 0,3-3 0,-3 3 0,3 3 0,0 0 0,0 4 0,0-1 0,0 0 0,0 1 0,3-1 0,1 1 0,2-1 0,0 0 0,1 1 0,1-1 0,0 1 0,4-1 0,-1 0 0,0-1 0,0-1 0,1-2 0,-2 0 0,3-2 0,-1 0 0,1 0 0,0 0 0,0 0 0,0 0 0,0-2 0,-1 0 0,1-3 0,0 2 0</inkml:trace>
  <inkml:trace contextRef="#ctx0" brushRef="#br0" timeOffset="8970">4483 340 9135,'0'-6'0,"0"2"0,0-1 0,0 4 0,0-1 0,0 4 0,0 2 0,2 2 0,0 0 0,0 2 0,-2 0 0,2-1 0,1 2 0,-2-2 0,0-1 0,-1 1 0,0-1 0,0 1 0,2-1 0,0 0 0,0-1 0,-2-1 0,0-3 0,0-1 0,0-4 0,0-2 0,1-1 0,0-1 0,1 0 0,3-4 0,-1 2 0,0-2 0,1-1 0,-1 0 0,2 0 0,1 0 0,-1 0 0,3 4 0,-1 0 0,0 3 0,-1 1 0,0 0 0,1 2 0,1 1 0,-1-1 0,-1 1 0,-1 2 0,0 0 0,1 2 0,-1 1 0,1 2 0,-1 0 0,1 2 0,-1 0 0,0 2 0,-1 0 0,-1 2 0,-1-1 0,2 0 0,0 0 0,0 0 0,-2-2 0,2 0 0,0 0 0,0 1 0,0-2 0,-1 1 0,2-3 0,1 0 0,0-2 0,3 2 0,-2-1 0,1-1 0,2-1 0,0-2 0,1 0 0,4 0 0,0 0 0</inkml:trace>
  <inkml:trace contextRef="#ctx0" brushRef="#br0" timeOffset="9703">5118 334 9135,'4'-3'0,"-2"-1"0,-2-2 0,0 0 0,0 1 0,0 1 0,0-1 0,0-1 0,0 0 0,0 0 0,-2-1 0,-2 1 0,-2-1 0,-2 1 0,0 0 0,1-1 0,-2 1 0,1-1 0,0 1 0,-2 2 0,-3 0 0,0 1 0,0-1 0,0 3 0,-1-2 0,-1 1 0,0-1 0,2 1 0,3 3 0,1 1 0,-1 2 0,4 2 0,-1 1 0,2 0 0,0 1 0,1 0 0,1 3 0,0 0 0,1 1 0,2-1 0,0 0 0,0 0 0,0 1 0,0 0 0,2 0 0,1-2 0,0-1 0,1-1 0,4-1 0,-1-1 0,2 1 0,0-2 0,-1 0 0,1-1 0,-2-1 0,3-1 0,-1-2 0,1 0 0,1 0 0,0 0 0,1 0 0,2-1 0,-1-1 0,1-1 0,-1-4 0,-1 1 0,1-1 0,-1 1 0,-1-1 0,-2-1 0,1-1 0,-3-1 0,1 0 0,-3 1 0,0 0 0,-4-2 0,1 3 0,-1 0 0,-1 1 0,-3 3 0,-1 1 0,1 4 0,1 1 0,1 0 0,1 2 0,0 1 0,0 0 0,2 4 0,1 0 0,0 1 0,0 2 0,2 0 0,-2 1 0,2 2 0,-1 0 0,0 3 0,2 0 0,2 1 0,0 0 0,-1-2 0,2 3 0,-1-1 0,0 0 0,-1-2 0,2-2 0,-3 0 0,-1-3 0,-3 3 0,-2-5 0,0 0 0,0-2 0,-5-1 0,-4-1 0,-3-1 0,-3-1 0,-1-2 0,-4 0 0,-1-1 0,0-1 0,-4-1 0,1-1 0,-2-3-1,1 0 1,1-4 0,0 0 0,1-1-5,1-2 0,1 0 1,2 0-1,2-2 0,2-1 1,2 1 0,0-3 0,1 2 4,1 0 0,2 2 0,2 0 0</inkml:trace>
  <inkml:trace contextRef="#ctx0" brushRef="#br0" timeOffset="10437">5554 199 9066,'0'-4'0,"-1"0"0,-1 2 0,2 0 0,-3 4 0,3 2 0,0 2 0,0 1 0,0-1 0,0 3 0,0 2 0,3 1 0,1 1 0,-1 0 0,2 0 0,-1-1 0,-1 1 0,3-1 0,-2 0 0,0-1 0,0 0 0,-2-2 0,1 0 0,-1-2 0,0-1 0,0 1 0,-2-1 0,0-3 0,0-3 0,0-3 0,0-3 0,0-1 0,0 0 0,0-1 0,1-1 0,1-1 0,-1-1 0,4-1 0,0-1 0,0 0 0,2 0 0,-1 0 0,0 1 0,1 1 0,1 0 0,2 2 0,0 0 0,1 2 0,-1-1 0,1 5 0,0-1 0,1 2 0,1 1 0,0 1 0,-1 0 0,-1 0 0,0 3 0,-2 1 0,1 3 0,-1 1 0,2 0 0,-3 3 0,0 0 0,-1 1 0,0 1 0,-2 0 0,0 0 0,0 0 0,-2 0 0,2-1 0,-1 0 0,1-1 0,-2 1 0,0-4 0,-1 0 0,0-1 0,3 0 0,-3-2 0,1 0 0,0-1 0,2-2 0,-1 0 0,2 2 0,1-1 0</inkml:trace>
  <inkml:trace contextRef="#ctx0" brushRef="#br0" timeOffset="10937">6202 340 9066,'6'0'0,"1"0"0,-2 0 0,0-2 0,-2 0 0,-3-2 0,0-1 0,0-1 0,0 2 0,-1 0 0,-2-2 0,-3-2 0,-2 1 0,-1-2 0,-1 2 0,0 1 0,1-1 0,-2 2 0,0 0 0,-1 0 0,-1 3 0,0-1 0,0 0 0,0 1 0,-1 2 0,1 0 0,1 0 0,-1 0 0,4 0 0,0 3 0,0 1 0,1 2 0,1 0 0,4 1 0,0 2 0,2 1 0,-2 2 0,1-1 0,1 0 0,2 0 0,3 1 0,2 1 0,1 0 0,-1 0 0,3-3 0,0-1 0,1-1 0,1-2 0,1 4 0,-1-5 0,0-1 0,0-1 0,1 0 0,2-1 0,0 0 0,1-1 0,0 0 0,-2-2 0,0 0 0,2-1 0,-1-3 0,1 3 0,-2-2 0,0-1 0,-3-1 0,-1-1 0,-3-1 0,-2 0 0,-1-1 0,-3 2 0,0-1 0,0 0 0,-3-3 0,-2 3 0,-2 0 0,-1 1 0,-4-2 0,2 0 0,-2 2 0,-1-1 0,2 2 0,0 0 0,0-1 0,-1 1 0,0 2 0,1 0 0,3 0 0,0 1 0,2 1 0,0-3 0,-1 1 0</inkml:trace>
  <inkml:trace contextRef="#ctx0" brushRef="#br0" timeOffset="11320">6388 90 9162,'-1'4'0,"-1"-2"0,1-1 0,-1 1 0,2 0 0,0 2 0,0 0 0,0 3 0,0 0 0,0 2 0,0 1 0,0 2 0,0 2 0,0 1 0,0 1 0,0 4 0,0-1 0,0 0 0,0 0 0,0 0 0,0 1 0,0-1 0,0-1 0,0 0 0,0-4-1,2-3 1,1 1 0,2-3 0,-1-1-4,1 0 1,2-1 0,1-3-1,1 0 0,1 1 0,1-4 1,1 1-1,1-1 0,0-1 1,0 0 0,1 0 0,-1-1 0,0-1 1,0-1 0,-4-2 0,-2 1 0,-2-1 0,0-3 2,-3-1 0,3-2 0,-1 1 0</inkml:trace>
  <inkml:trace contextRef="#ctx0" brushRef="#br0" timeOffset="11566">6375 263 9105,'-3'-3'0,"3"0"0,0 3 0,4 0 0,2 1 0,0 1 0,1-1 0,1 1 0,1 1 0,1-1 0,0 1 0,2-2 0,-2 1 0,2 0 0,0-1 0,3 0 0,0 2 0,-1-2 0,2 0 0,-1-1 0,1 0 0,0 3 0,1 0 0,0 3 0</inkml:trace>
  <inkml:trace contextRef="#ctx0" brushRef="#br0" timeOffset="12089">6664 302 9105,'6'0'0,"1"0"0,0 1 0,1 0 0,1 1 0,1 0 0,0 0 0,3 1 0,1-2 0,1 0 0,-2 1 0,2 0 0,0-1 0,0 0 0,-2-1 0,2 0 0,-1-1 0,-2-1 0,1 2 0,0-3 0,-1 1 0,-1-1 0,0 1 0,-2 0 0,-1-1 0,-1 0 0,-3 1 0,0-1 0,-2 1 0,1-2 0,-4-2 0,-1 0 0,-3 2 0,-1-2 0,-2 2 0,-3-2 0,-1 0 0,-1-1 0,0 1 0,0 1 0,-2 1 0,1 2 0,-2-1 0,1-1 0,0 0 0,0 3 0,3-1 0,-1 1 0,0 1 0,0 1 0,0 0 0,1 2 0,1 1 0,2 0 0,1 3 0,-1 1 0,1 0 0,1 2 0,1-2 0,0 3 0,2 1 0,-1-1 0,3-1 0,0 1 0,2-1 0,0 2 0,0-2 0,0 1 0,0 0 0,2-4 0,3 2 0,0-3 0,2-1 0,1 2 0,2-2 0,0 0 0,1 0 0,1-1 0,1 0 0,0-1 0,0 1 0,2-2 0,0 1 0,1 0 0,0-1 0,4-2 0,-1 0 0,3 0 0,0 0 0,2 0 0,0 0 0,1-5 0,0-2 0</inkml:trace>
  <inkml:trace contextRef="#ctx0" brushRef="#br0" timeOffset="12586">7446 308 9105,'-10'-6'0,"-1"-1"0,2 0 0,1 0 0,-1-2 0,1 3 0,-3 1 0,0 0 0,-2 0 0,1-1 0,-2 1 0,-1 1 0,-2-1 0,1 0 0,-1 0 0,2 1 0,0 1 0,0 1 0,2 2 0,1 0 0,2 0 0,4 1 0,2 1 0,2 2 0,0 2 0,4 0 0,0 0 0,2-1 0,1-1 0,1 1 0,0 1 0,1 0 0,2 1 0,0-1 0,2 0 0,-1-1 0,0-1 0,1 0 0,0 3 0,1-1 0,1 1 0,0-1 0,-1 1 0,1-2 0,0 0 0,2 2 0,0 0 0,-1 0 0,0 0 0,-4-1 0,1 2 0,0-1 0,-1 2 0,-3 0 0,-3-3 0,-2 0 0,3 1 0,-3-1 0,-1 1 0,-3-1 0,-1-2 0,-4 1 0,1 0 0,-1 0 0,0 2 0,-1-2 0,-3 0 0,-1 0 0,-1-2 0,-1 1 0,-1-1 0,-2-3 0,1 0 0,-2 0 0,-1 0 0,-2 0 0,0 0 0,2-3 0,-1-1 0,-2-2 0,0 0 0,-2-1 0,0-2 0,0-1 0,-4-5 0,-1-2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5:49.205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14 379 9368,'-5'0'-7,"1"0"1,3-1 6,-2-1 0,3 1 0,0-2 0,3 3 0,0 0 0,4 1 0,1 1 0,1 0 0,1 0 0,0-2 0,-1 1 0,0 1 0,3-2 0,-2 3 0,2-3 0,1 0 0,0 0 0,0 0 0,0 0 0,2 0 0,2 0 0,2 0 0</inkml:trace>
  <inkml:trace contextRef="#ctx0" brushRef="#br0" timeOffset="1005">488 315 9176,'-6'0'0,"2"2"0,-1 0 0,0-1 0,2 0 0,1-1 0,2 1 0,0 1 0,0 3 0,0 3 0,2 0 0,0 2 0,-1 2 0,0 0 0,-1 1 0,0 0 0,1-1 0,1 1 0,-1 1 0,1-1 0,-2 1 0,0-2 0,1-1 0,1 1 0,0 0 0,-1-1 0,0-4 0,1 2 0,0-2 0,0-3 0,-2 1 0,0-5 0,0 0 0,0-3 0,0-4 0,0-1 0,0 1 0,0-3 0,0 1 0,0-2 0,0-1 0,0-1 0,0 0 0,0-2 0,0 1 0,0-1 0,0 0 0,0 0 0,0-3 0,0 2 0,0-1 0,0-1 0,0 4 0,0-1 0,1 2 0,1 0 0,-1 3 0,2 2 0,-1 2 0,0 2 0,1 3 0,-1-2 0,1 6 0,2 1 0,-1 2 0,1 3 0,1 1 0,0 3 0,1-1 0,-1 1 0,0 1 0,1 0 0,-1 1 0,1-1 0,-1 0 0,0-1 0,1 0 0,-1-1 0,1 0 0,-1-1 0,0-2 0,1-2 0,-1-1 0,1 0 0,-1-2 0,1-1 0,-1-3 0,0-1 0,1-1 0,-1-1 0,1-4 0,-1-1 0,0-1 0,2-2 0,-1 0 0,2-1 0,-1-1 0,-1 0 0,-1 0 0,1-2 0,-1-2 0,-2 0 0,1 0 0,-1 0 0,0 1 0,-1-1 0,-1 4 0,2 0 0,-1 3 0,0 4 0,-2 3 0,1 0 0,-1 1 0,1 5 0,-1 0 0,2 4 0,0 0 0,1 1 0,1 2 0,0 4 0,0 1 0,-1 2 0,1-2 0,-2 1 0,0-1 0,-1 0 0,1 3 0,-1-2 0,0 1 0,-1-2 0,0-1 0,0-1 0,0 1 0,1-2 0,0-1 0,-1-1 0,1-1 0,0-2 0,1 0 0,-1-1 0,2 0 0,-1-2 0,2-2 0,-1 2 0,2-1 0</inkml:trace>
  <inkml:trace contextRef="#ctx0" brushRef="#br0" timeOffset="1685">1168 494 9286,'0'-6'0,"0"-1"0,0 1 0,0 0 0,0-1 0,0 1 0,0 2 0,0-1 0,0 0 0,0 0 0,-1-1 0,0 1 0,-1 1 0,-3 0 0,1-1 0,-2 1 0,-1-1 0,-1-1 0,-2 0 0,-1 1 0,-3 1 0,-1 1 0,0-2 0,-1 1 0,-1 1 0,1-1 0,2 2 0,-1 0 0,0 2 0,3 0 0,1 0 0,2 0 0,2 0 0,1 2 0,0 3 0,2 0 0,2 2 0,1 1 0,1 2 0,0-1 0,0 0 0,0 3 0,0-2 0,1 0 0,1 1 0,1 0 0,4 1 0,-1 1 0,1-3 0,0 0 0,1-2 0,1 1 0,1-1 0,-2-1 0,3-2 0,0 0 0,-1 0 0,2-3 0,-1 1 0,1 0 0,0-1 0,1-2 0,-2 0 0,0 0 0,0-3 0,-1 0 0,0-4 0,-1 1 0,-1 0 0,-1-1 0,0 1 0,-2-1-2,0-2 0,0 1 1,-3-2-1,1-1-1,0 1 1,-1-1-1,-2 1 3,0 0 0,0 2 0,0 0 0,0 4 0,-3 1 0,3 3 0,-2 3 0,-1 0 0,1 4 0,0 0 0,2 1 0,0 0 0,0 2 0,0 0 0,2 0 0,-1-1 0,2 1 0,-1-1 0,0-1 0,2 0 0,-1-1 0,1 0 0,1-2 0,0 0 0,0 1 0,-1-1-1,1-1 1,1-2-1,0 0 1,1-1 0,-1-1 0,0-3 0,1-1 0</inkml:trace>
  <inkml:trace contextRef="#ctx0" brushRef="#br0" timeOffset="2154">1367 199 9261,'-3'-3'0,"2"-3"0,-1 2 0,2-2 0,-3 2 0,2 2 0,1 9 0,4 2 0,-1 2 0,2 1 0,-2 2 0,0 2 0,0 0 0,-1-1 0,0 2 0,1 1 0,0 1 0,-1 0 0,2 0 0,-1 0 0,-2 1 0,1-2 0,-1 0 0,1-2 0,0 0 0,-2-1 0,0-3 0,1-1 0,1-3 0,-1-1 0,2-3 0,-3-2 0,0-4 0,6-4 0,1-4 0</inkml:trace>
  <inkml:trace contextRef="#ctx0" brushRef="#br0" timeOffset="2554">1598 289 9360,'0'5'0,"-1"1"0,-1 1 0,-2 0 0,-2 3 0,-1 1 0,-2 3 0,-1 1 0,-2 0 0,-2-3 0,0-1 0,-1 0 0,0-3 0,3 0 0,0 0 0,2-2 0,2-2 0,-1-2 0,2-2 0,4 0 0,3 0 0,3 0 0,3 3 0,1 2 0,-1 0-1,1 2 1,0-1 0,1 1-1,1 1-2,1 1 0,-2-1 0,2-1 0,0-1-2,0 0 1,1 1 0,1-1 0,0 0-1,-2-2 0,1 0 1,1-3-1,0 1 0,-2 0 1,-2-2-1,1-2 1,0-1-7,-1 0 11,1-1 0,0-3 0,1 1 0</inkml:trace>
  <inkml:trace contextRef="#ctx0" brushRef="#br0" timeOffset="2971">1829 379 9152,'-4'-3'0,"2"-1"0,-1 0 0,1 0 0,-1 2 0,1 0 0,1 2 0,-3 2 0,1 3 0,1 1 0,2 2 0,0 1 0,0 1 0,0 1 0,0 2 0,1 0 0,1-1 0,-1 1 0,4 0 0,-1-1 0,-1-1 0,3 1 0,-2-2 0,2 0 0,1-1 0,-1-2 0,1-1 0,1 0 0,1-2 0,1-1 0,-1-3 0,1 0 0,-1 0 0,2 0 0,-1-3 0,3-1 0</inkml:trace>
  <inkml:trace contextRef="#ctx0" brushRef="#br0" timeOffset="3454">2002 398 9152,'0'-3'0,"0"0"0,0 6 0,0 4 0,0 0 0,0 3 0,0 2 0,0 0 0,0 1 0,0 0 0,0-1 0,0 1 0,0-1 0,1 0 0,0-2 0,1-1 0,0 0 0,-2-3 0,0 0 0,0-2 0,1-2 0,0-4 0,2-2 0,-2-2 0,0-1 0,1-2 0,1-1 0,0-2 0,-1-1 0,3 0 0,-1 0 0,0 0 0,1 0 0,-1 1 0,0-1 0,0 3 0,1-2 0,2 4 0,1 0 0,0 1 0,1 3 0,-2 0 0,1 1 0,3 2 0,-1 0 0,1 1 0,-1 1 0,0 1 0,2-1 0,-3 4 0,1 2 0,1 1 0,-1 2 0,-1 0 0,0-1 0,-1 3 0,1 0 0,-4 1 0,0-1 0,0-1 0,-3 1 0,1-2 0,1 2 0,-1-1 0,-1-2 0,1-3 0,-1 1 0,0-1 0,0 0 0,-1 0 0,1-2 0,-1 0 0,2-3 0,-1 2 0,0-1 0,3-3 0,2-1 0,-1-2 0,4-2 0</inkml:trace>
  <inkml:trace contextRef="#ctx0" brushRef="#br0" timeOffset="4170">2611 488 9152,'7'-4'0,"-1"-1"0,1 3 0,-2-2 0,-1-1 0,1 1 0,-2 0 0,-2 2 0,-3-2 0,-2-1 0,-2 0 0,0 0 0,-1 0 0,0 1 0,-1-2 0,-1-1 0,-1 1 0,1 0 0,-1 0 0,-1 1 0,1 1 0,-1 0 0,1 0 0,-1 1 0,0 0 0,-3 2 0,4-1 0,-1 1 0,1 1 0,2 1 0,-1 1 0,2 0 0,1 2 0,1 0 0,1 3 0,0 1 0,0 1 0,1 2 0,3 0 0,0 1 0,0 1 0,0 2 0,0 0 0,1-1 0,1 0 0,2-2 0,2 1 0,1-2 0,-1 0 0,3-4 0,-1 2 0,1-3 0,0-1 0,0 0 0,3-3 0,-2-1 0,2 0 0,0-1 0,1 0 0,0 0 0,-1 0 0,1-3 0,0-1 0,-1-1 0,-1 1 0,1-4 0,-2 1 0,0 0 0,-2 0 0,-1-2 0,-1 0 0,-1-1 0,0-1 0,1-1 0,-4-1 0,0 0 0,1 0 0,-2 3 0,1 0 0,-1 0 0,-1 2 0,-3 4 0,2 4 0,-1 4 0,1 2 0,1 1 0,0 2 0,1 2 0,1 1 0,-1 0 0,2 2 0,-1 1 0,0 2 0,0 1 0,-1 0 0,0 1 0,1 1 0,0 1 0,-2-1 0,0 0 0,0 2 0,0-1 0,0-2 0,0 0 0,0-2 0,0 3 0,0-3 0,-2-1 0,0-2 0,-2-1 0,1 0 0,0-1 0,-2-2 0,-2 2 0,-1-4 0,-3 0 0,-1-1 0,-1-1 0,0-2 0,0-2-1,-2-1 1,1-1 0,-2-1-1,1-1-5,0-2 1,0-5 0,3-1 0,-1-2-7,0-1 12,-3-3 0,3 0 0,-3-4 0</inkml:trace>
  <inkml:trace contextRef="#ctx0" brushRef="#br0" timeOffset="4349">1867 251 9483,'-3'-7'-13,"0"4"0,6-3 1,0 2-1</inkml:trace>
  <inkml:trace contextRef="#ctx0" brushRef="#br0" timeOffset="5071">3304 334 9087,'10'-6'0,"2"-1"0,-2 1 0,0-1 0,-1 1 0,-2-3 0,-2 0 0,0 0 0,0 0 0,-4-3 0,1 1 0,-1-1 0,-1 0 0,-3-2 0,-1 0 0,-3-2 0,-1 0 0,-2 1 0,-2 0 0,0 1 0,-1-1 0,3 2 0,-4-2 0,-1 1 0,2 1 0,-1 3 0,-1 0 0,-2 0 0,1 3 0,0 2 0,3 3 0,1 1 0,1 1 0,2 0 1,4 1-1,0 1 5,0 3 1,4 1 0,-1 3 0,1 1 1,1 2 0,1 4 1,1 1-1,1 3-2,1 4 0,2-1 1,-2 5-1,2-1-4,0 1 1,0 2 0,0 4 0,-1 2-2,-1-1 0,1 0 0,0-3 0,0 0 0,0 0 0,-2-2 0,2-3 0,-1-2 0,-1-2 0,1-2 0,-1-1 0,0-1 0,-1-2 0,3-3 0,-3 1 0,0-1 0,1-1 0,-2-1 0,1-1 0,1-1 0,-1-1 0,0 0 0,-2-3 0,0 1 0,0-4 0,0-1 0,0-4 0,0-2 0,0-4 0,0-3 0,0-1 0,0-4 0,0 0 0</inkml:trace>
  <inkml:trace contextRef="#ctx0" brushRef="#br0" timeOffset="5316">3099 443 9166,'-5'-2'0,"1"0"0,3-3 0,-1 0 0,1 3 0,2-1 0,1 5 0,4 1 0,2 0 0,3 1 0,-1 1 0,1-2 0,0 0 0,2 2 0,2-1 0,0-1 0,0 0 0,-1-1 0,4 1 0,-1-2 0,2 0 0,0-1 0,0 0 0,1-1 0,2-1 0,-2 0 0,4-2 0,-3-3 0,1-3 0</inkml:trace>
  <inkml:trace contextRef="#ctx0" brushRef="#br0" timeOffset="5584">3561 315 9166,'-3'-4'0,"2"2"0,-1 4 0,1 2 0,1 4 0,0 2 0,0 0 0,0 0 0,0 4 0,0 0 0,0 1 0,0 3 0,1 0 0,0 1 0,1 0 0,3 2 0,-1-4 0,0 1 0,1-1 0,-3-2 0,2-2 0,0-3 0,0-1 0,1-2 0,0-1 0,0-2 0,0-1 0,-1-3 0,1 0 0,1-3 0,0-1 0</inkml:trace>
  <inkml:trace contextRef="#ctx0" brushRef="#br0" timeOffset="6217">3952 514 9166,'3'-3'0,"0"-2"0,-3 2 0,0-1 0,0-1 0,0-1 0,-3-1 0,2 1 0,-4 0 0,-1-1 0,-2 1 0,-4-1 0,2 1 0,-2 0 0,-1-1 0,-1 3 0,0 0 0,-1-1 0,1 2 0,0-1 0,1 3 0,1-1 0,1 0 0,0 2 0,3 0 0,0 2 0,1 0 0,1 3 0,1-1 0,1 2 0,1 0 0,1-1 0,0 1 0,0 2 0,1 1 0,0 0 0,1 1 0,1 1 0,1-1 0,-1 2 0,3-1 0,1 1 0,1 1 0,1-3 0,1 1 0,1 0 0,1-1 0,1-1 0,2-3 0,0 1 0,0-1 0,-1 0 0,1-1 0,0-2 0,0 0 0,2-1 0,0-2 0,-1 0 0,0 0 0,-2-2 0,-1-1 0,-1 0 0,-1-2 0,0 1 0,-3-1 0,0-2 0,-2 0 0,2 1 0,-2-3 0,0 1 0,0-1 0,-2-2 0,0 3 0,-2 0 0,0 1 0,0 0 0,0 1 0,0 0 0,0 0 0,-2 2 0,1 1 0,-2 3 0,2 2 0,0 1 0,-1 0 0,0 2 0,2 2 0,0 1 0,0 0 0,0 3 0,0-2 0,0 0 0,0 1 0,0-1 0,0-1 0,0 0 0,2 0 0,0 1 0,1 0 0,1-1 0,0-1 0,-2-1 0,2-1 0,1-2 0,1 0 0,0 0 0,0-1 0,4-1 0,0 2 0</inkml:trace>
  <inkml:trace contextRef="#ctx0" brushRef="#br0" timeOffset="6771">4459 494 9166,'-5'-6'0,"1"0"0,-1 2 0,1-2 0,1 2 0,-1-1 0,1 1 0,1-1 0,-3 2 0,0-1 0,0-1 0,-4 2 0,0 1 0,-2-1 0,-2 1 0,0 0 0,-3 2 0,1-1 0,0-1 0,-2 2 0,2-3 0,1 3 0,0 0 0,2 0 0,1 0 0,3 2 0,1 0 0,1 1 0,2-1 0,2 2 0,1 0 0,1 0 0,0 1 0,3 1 0,0 0 0,2 0 0,2-2 0,-2 2 0,3-3 0,-1 2 0,0-1 0,0-2 0,1 2 0,1 1 0,1-2 0,-1 1 0,1-2 0,0 2 0,0-1 0,0 2 0,3-2 0,0 1 0,0 1 0,0 0 0,-1 2 0,1-1 0,-3 0 0,2 1 0,-4-1 0,0 1 0,-1 2 0,-1-2 0,-1 1 0,-2-2 0,0-2 0,-1 0 0,-2 2 0,-2-2 0,-3-2 0,0 1 0,-3 0 0,0 0 0,-3 0 0,-1-1 0,-1-2 0,0 0 0,1 0 0,-2 0 0,0 0 0,-2-1 0,0-1 0,-1-2 0,0-3 0,0-1 0,1 0 0,1-3 0,3 0 0,0-1 0,1 2 0,2-2 0,2 1 0,4-4 0,0-1 0</inkml:trace>
  <inkml:trace contextRef="#ctx0" brushRef="#br0" timeOffset="7302">4497 295 9249,'4'0'0,"-1"0"0,-1 0 0,0 1 0,1 1 0,0 3 0,-1 3 0,-1 3 0,0 3 0,2 2 0,-2 0 0,0 2 0,-1 3 0,0 0 0,0 0 0,0-1 0,0-1 0,0 0 0,0 0 0,0 0 0,0-3 0,0-2 0,0-3 0,0-3 0,0 1 0,0-2 0,0-1 0,0-2 0,3 1-1,-3-4 0,3 1-3,-3-4 1,2-1 0,1-4-1,1 0 1,1-1 0,0-2 1,2-3-1,-1 0 1,1 0 1,0 0-1,1 0 1,1 1 0,1-1 1,-2 0 0,2 1 0,0 1 0,-3 3 0,1 0 0,-2 3 0,0 0 0,1 3 0,-3 2 0,0 0 0,1 0 0,-1 3 0,0 3 0,0 2 0,0 2 0,2 1 0,-3 2 0,2 0 0,-1 0 0,-2-1 0,2 1 0,1 0 0,-2 0 0,1-2 0,-3-1 0,2 0 0,0 0 0,-1-3 0,1 2 0,-1-2 0,0-1 0,2-1 0,-1-2 0,1 0 0,1-1 0,0-2 0,2 0 0,0 0 0,2 0 0,-2 0 0,8-3 0,-2 0 0</inkml:trace>
  <inkml:trace contextRef="#ctx0" brushRef="#br0" timeOffset="7687">5068 558 9215,'6'-2'0,"-1"-2"0,-2 0-1,0-1 0,1 1 1,-2-2-10,0-1 1,-1 1 0,-1 0 4,0-1 0,-1 1 0,-1 1 0,-3 1 3,0-1 0,-2 2 0,0-2 0,-1 0 1,-3 0 1,1 0 0,-1 2 0,0-1 0,-1 1 0,-1 1 0,0-2 0,0 1 0,0 2 0,1-2 0,-1 1 0,1 0 0,1 2 0,0 0 0,2 2 0,1 3 0,2 3 0,1 1 0,3 0 0,2 0 0,0 3 0,0-2 0,0 3 0,0-1 0,0 1 0,0 0 0,2 0 0,3 0 0,0 0 0,2-1 0,-1-2 0,1-1 0,0 0 0,1 0 0,1-2 0,1-2 0,-2 0 0,3-2 0,0 0 0,-1-1 0,4 1 0,-1-3 0,1 0 0,2 0 0,2-1 0,5-1 0,1-3 0,3 0 0,1-2 0,-1 1 0,0-1 0,4-2 0,-2-1 0</inkml:trace>
  <inkml:trace contextRef="#ctx0" brushRef="#br0" timeOffset="8283">5504 578 9156,'0'-7'-3,"0"1"1,0-1-1,-1-1-4,-1-1 1,1 1 0,-4 1-1,-2-1 6,0-1 0,-3 1 0,2 1 0,-1 1 1,-1-1 0,0 1 0,-1 0 0,0 0 0,0 2 0,-1-1 0,-1 2 0,0 0 0,0 0 0,2 1 0,1 2 0,0 0 0,0 0 0,1 1 0,-2 1 0,2 2 0,2 2 0,1 0 0,1 1 0,1 1 0,-1 1 0,2 2 0,-1 0 0,1 1 0,2 1 0,0 0 0,1-1 0,0-1 0,0 0 0,0-1 0,1 1 0,1-1 0,2-1 0,2 0 0,0-3 0,1 1 0,-1-1 0,3 0 0,0-2 0,1-2 0,1-1 0,1-1 0,1 0 0,0 0 0,0 0 0,0 0 0,-1-1 0,-1 0 0,0-1 0,0-4 0,1 0 0,1-1 0,0-1 0,-3-2 0,-1 1 0,0-1 0,-1-1 0,0 2 0,-3-1 0,-1 2 0,-1-1 0,0-1 0,-2 3 0,1 1 0,0 1 0,-2 2 0,-2 0 0,0 0 0,-1 2 0,1-1 0,1 2 0,-4 2 0,4 0 0,-1 2 0,1 1 0,1 1 0,0 2 0,0 2 0,0 0 0,0 1 0,0 0 0,0 1 0,0-1 0,0 0 0,1-1 0,0 0 0,2 0 0,1 0 0,-2-2 0,2 0 0,1-1 0,1-3 0,0 1 0,1-3 0,1-1 0,1 0 0,2-1 0,0-1 0,1-1 0,1-2 0,-1-2 0,-1-3 0,0-2 0,0-4 0,1-1 0</inkml:trace>
  <inkml:trace contextRef="#ctx0" brushRef="#br0" timeOffset="8670">5677 514 9118,'0'-5'0,"0"1"0,0 3 0,0 1 0,0 3 0,0 4 0,1 1 0,1 1 0,-1 3 0,1 0 0,-1 2 0,-1 0 0,0 2 0,2-1 0,1-1 0,0 0 0,-1-1 0,2-1 0,-1-2 0,1-1 0,-3-2 0,2 0 0,0-4 0,-2-3 0,1-4 0,-1-3 0,-1-1 0,0-2 0,0-3 0,0 0 0,0 0 0,0-2 0,2 0 0,0-2 0,-1 0 0,1 1 0,-1 0 0,2 1 0,1 0 0,-3 3 0,2 4 0,-1 0 0,0 2 0,3 0 0,0 2 0,0 2 0,2 2 0,-1 1 0,0 2 0,1 1 0,0-2 0,2 2 0,1-1 0,-1 1 0,6-1 0,-2 2 0,0-1 0,1-1 0,1 2 0,2-2 0,2 4 0</inkml:trace>
  <inkml:trace contextRef="#ctx0" brushRef="#br0" timeOffset="9070">6178 539 9118,'0'4'0,"0"1"0,0-5 0,0 0 0,0-2 0,0-5 0,-3 1 0,-2-1 0,0 1 0,-2 0 0,1-1 0,-1 1 0,-2-1 0,-1 1 0,-3 0 0,1 1 0,0 1 0,-1-1 0,2 2 0,-4 0 0,1 1 0,2 0 0,-1 0 0,2 3 0,1 1 0,1 2 0,-3 2 0,2 3 0,0 2 0,2 1 0,1 1 0,1 0 0,1 1 0,1 1 0,2 1 0,0-2 0,2 1 0,0-1 0,0-1 0,2-2 0,3-2 0,0 1 0,2-3 0,0 1 0,1-1 0,0 0 0,2-3 0,-3 0 0,3-2 0,0 0 0,0 1 0,3-1 0,0-1 0,0 0 0,0-2 0,0-1 0,2-2 0,2-2 0,0-1 0,-1-1 0,0-1 0,-2-1 0,2-1 0,-2-4 0,-1 0 0,-2 1 0,-3-2 0,1 1 0,-2-5 0,-1 0 0</inkml:trace>
  <inkml:trace contextRef="#ctx0" brushRef="#br0" timeOffset="9350">6203 372 9118,'-2'-6'0,"0"0"0,0-1 0,2 1 0,-2-1 0,0 1 0,-1 2 0,1 2 0,1 2 0,-1 2 0,1 3 0,0 3 0,0 3 0,-1 1 0,0 3 0,2 1 0,0 0 0,0 2 0,0 0 0,0 2 0,0-1 0,0 0 0,0 0 0,0 1 0,0-1 0,0 0 0,2-2 0,1-3 0,-1-1 0,1-2 0,2 0 0,-3-2 0,2-1 0,-2-4 0,2-2 0,1-1 0,1-1 0,0 0 0,1-1 0,-1-1 0,4-1 0,0-4 0</inkml:trace>
  <inkml:trace contextRef="#ctx0" brushRef="#br0" timeOffset="9918">6607 469 9118,'0'-7'0,"0"1"0,0-1 0,0 2 0,-3 0 0,0 0 0,-4 1 0,0 0 0,-1 0 0,-2-1 0,-4 0 0,-1 0 0,-2 0 0,1 4 0,-1-2 0,2 1 0,0 0 0,0 0 0,1 2 0,1 2 0,1 0 0,4 3 0,0-1 0,2 2 0,1 0 0,2-1 0,3-1 0,0 1 0,0 1 0,3 0 0,2 0 0,0 1 0,2-1 0,1 1 0,1-1 0,1 0 0,2 1 0,1-1 0,1 1 0,1-2 0,-1 0 0,0 0 0,-2-1 0,1 0 0,-3 1 0,2-2 0,-1 2 0,1-1 0,1 1 0,-2 1 0,-1 1 0,0 1 0,0 1 0,-2 0 0,0-1 0,-1 1 0,0 1 0,-4-2 0,0 0 0,-1 0 0,0 1 0,0-2 0,-4 1 0,0 0 0,-4-4 0,1-1 0,-4 1 0,-1-1 0,0-1 0,-4 0 0,0-1 0,-1 2 0,-2-3 0,1 2 0,0-1 0,1-1 0,-1 0 0,2 0 0,-1 0 0,0 0 0,4 0 0,1-1 0,1 0 0,1-1 0,1-2 0,0 1 0,1-1 0,0-1 0,-1 0 0,1-2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6:01.607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32 192 9392,'-6'0'0,"0"0"0,1 0 0,1 0 0,2 0 0,-2 0 0,2 0 0,-1 0 0,8 0 0,3 0 0,1 0 0,2 0 0,-1 0 0,1 1 0,1 0 0,2 1 0,0 0 0,1-2 0,0 0 0,0 0 0,3 0 0,-4 0 0,1 0 0,1 0 0,-2 1 0,0 1 0,-2 0 0,-1-1 0,-3 0 0,1-1 0</inkml:trace>
  <inkml:trace contextRef="#ctx0" brushRef="#br0" timeOffset="1851">514 141 9570,'-5'-1'-19,"2"-1"1,-1-2 3,1 1 0,-1-3 0,0 2 0,1-2 3,0 0 0,2 1 1,-2 1-1,1-1 6,0-1 0,0 2 1,2 0-1,-1 0 4,-1 0 1,2 0 1,-3 2 0,3 2 0,0 0 0,0 3 0,0 4 0,0 0 0,0 1 0,0 2 0,0 3 0,2 1 0,0 1 0,2-1 0,-2 3 0,0 0 0,1-1 0,-2 3 0,1-2 0,-1 2 0,-1 0 0,2 2 0,0 0 0,0-2 0,-2-1 0,0-3 0,0 1 0,0 0 0,0-2 0,0-2 0,0-2 0,0-1 0,0-3 0,0-4 0,0-4 0,0-2 0,0-2 0,0-1 0,0 1 0,0-3 0,0 0 0,0-1 0,0-1 0,0-4 0,1 0 0,1-2 0,2-1 0,2 0 0,1-1 0,-1-1 0,0 1 0,4-4 0,1-2 0,3 1 0,1-1 0,0 2 0,-3 1 0,0-1 0,-1 3 0,1 3 0,-4 2 0,0 2 0,-1 2 0,-1 3 0,1 3 0,-1 3 0,1 4 0,-2 2 0,0 2 0,0 1 0,0-1 0,0 3 0,1 3 0,-1 1 0,-1 2 0,-2 3 0,2-1 0,0 2 0,-1 0 0,-1 0 0,0 1 0,1 0 0,-1 1 0,2 1 0,-2 2 0,0-2 0,1 0 0,-2-2 0,2 2 0,-1-2 0,0 0 0,2 0 0,-1-5 0,0 1 0,0 0 0,0-1 0,-2-3 0,2 1 0,1-3 0,-3 2 0,2-4 0,-1 0-3,0-1 1,1-3-32,-1-2 13,-1-1 21,2-4 0,-6-4 0,-1-3 0</inkml:trace>
  <inkml:trace contextRef="#ctx0" brushRef="#br0" timeOffset="2584">469 327 9333,'0'-4'0,"0"1"0,3 3 0,1 0 0,1 0 0,4 0 0,0 0 0,2 0 0,3 0 0,-1 0 0,4 0 0,1-2 0,1 0 0,2-3 0,0 1 0,0-1 0,-1 0 0,0 0 0,1 0 0,0 0 0,0-2 0,-4 3 0,0 0 0,-2 0 0,0 0 0,-2-1 0,-1 3 0,-1 0 0,-2 2 0,-2 0 0,-1 0 0,0 3 0,-1 0 0,-1 1 0,-2 1 0,2-2 0,-1 0 0,-2 2 0,0 1 0,0 2 0,0 2 0,1 0 0,0-2 0,-2 3 0,0 0 0,0-2 0,0 4 0,0-3 0,0 2 0,0-2 0,0 0 0,0-2 0,0 1 0,0-1 0,0-3 0,0-1 0,0-3 0,0 1 0,0-4 0,1-1 0,0-4 0,2 1 0,-2-1 0,0 0 0,-1-1 0,2-3 0,0-1 0,1-1 0,-1 0 0,1-2 0,1 0 0,2 0 0,-2 3 0,2-1 0,0 0 0,1-1 0,-1 0 0,0 3 0,1 1 0,1 1 0,1 3 0,-1-1 0,-1 1 0,1 2 0,1 2 0,-1 2 0,-1 0 0,-1 0 0,1 0 0,-1 2 0,1 0 0,-1 3 0,0-1 0,1 2 0,-1 0 0,1 3 0,-2 0 0,0 1 0,0 1 0,0 2 0,2-1 0,-1 1 0,0 0 0,-1 0 0,0 0 0,-2 0 0,0-1 0,2 0 0,-3 0 0,-1-2 0,0-1 0,0 2 0,0-3 0,1 0 0,0-1 0,-1-3 0,1-2 0,2-4 0,5-2 0,1-2 0</inkml:trace>
  <inkml:trace contextRef="#ctx0" brushRef="#br0" timeOffset="3116">1565 243 9333,'-6'0'0,"0"0"0,1 0 0,1 0 0,0-2 0,-3 0 0,3-2 0,0 1 0,-1-1 0,-1 3 0,0-2 0,-1 1 0,-2 0 0,-1-3 0,-3 3 0,0-1 0,-2 0 0,1-1 0,-4 2 0,1-1 0,-2 1 0,2 1 0,1-1 0,1 1 0,2 1 0,1 0 0,4 1 0,0 0 0,1 1 0,3 3 0,2 0 0,1 0 0,1 2 0,0-1 0,0 0 0,3 1 0,2-1 0,0-1 0,2-1 0,1-1 0,1 2 0,1-1 0,2-1 0,-1 1 0,1-2 0,-2 0 0,2 1 0,0-1 0,1 1 0,-1 0 0,-1-2 0,1 2 0,-2 0 0,2 1 0,1 1 0,0 0 0,-1 1 0,0 0 0,-2 0 0,0-1 0,2 4 0,-2-2 0,-1-1 0,-1 1 0,-2-1 0,-1 1 0,-1 2 0,-2-2 0,0 2 0,-1-2 0,-4-1 0,-1 0 0,-3-1-1,-1-1 0,-2-2 0,-3 2 1,0-1-5,0-2 1,-2 0 0,0-1-1,-2 0 1,-1 0 1,2 0-1,0-1 1,-1-1 0,1-2 0,1 0 1,1 0-1,0-2-1,1-2 4,3 1 0,1-5 0,2 2 0</inkml:trace>
  <inkml:trace contextRef="#ctx0" brushRef="#br0" timeOffset="4484">1739 256 9246,'3'-3'0,"0"-3"0,-4 5 0,-1-1 0,-1 1 0,-4 2 0,1 0 0,-1 2 0,1 2 0,0-1 0,-1 2 0,1 0 0,-1 0 0,2 1 0,0 2 0,0-1 0,3 3 0,-1 0 0,0 1 0,1 1 0,2 0 0,0 0 0,3 2 0,1-3 0,4 0 0,1-2 0,1 0 0,1-2 0,1 1 0,1-3 0,0-1 0,0-3 0,0-2 0,2 0 0,0 0 0,0 0 0,-3 0 0,1-2 0,0 0 0,-1-3 0,0 1 0,-2-2 0,-1 0 0,-1-1 0,-1 1 0,-1-1 0,1 1 0,-3 0 0,0-1 0,-2 1 0,0-1 0,-2 3 0,0 0 0,0-1 0,0-1 0,0 2 0,0 0 0,0 2 0,0-1 0,-2 4 0,0 1 0,1 2 0,2 0 0,2 0 0,1 1 0,1 1 0,0 1 0,2 1 0,0 1 0,1-2 0,0 0 0,3 0 0,0-1 0,1 1 0,1-1 0,0 0 0,0-1 0,0-1 0,0-2 0,1 0 0,-1-2 0,0 0 0,-3 0 0,2 0 0,-2 0 0,2-2 0,-4 0 0,-1-2 0,-2-1 0,0-1 0,-1 0 0,-1-1 0,0-1 0,-1-1 0,-2 1 0,0 1 0,0-1 0,0-1 0,0 1 0,0 1 0,0 1 0,-2-1 0,0 1 0,-1 2 0,1-1 0,1 4 0,-1-2 0,4 3 0,2 0 0,3 0 0,2 0 0,-2 0 0,2 0 0,0 0 0,2 0 0,3 0 0,2 0 0,0 0 0,2 0 0,0 0 0,0 0 0,-1 0 0,1 0 0,0 0 0,-1 0 0,-2 0 0,1 0 0,-5 0 0,2 0 0,-1 0 0,-2-3 0,-4 2 0,-4-3 0,-4 1 0,1 1 0,-4 0 0,0-1 0,-3 0 0,1 1 0,-3-2 0,1 0 0,-1 1 0,-3 1 0,1 0 0,-1 1 0,0-1 0,1 1 0,1-1 0,-1 1 0,1 1 0,-1 0 0,-1 0 0,1 0 0,-1 0 0,2 1 0,1 0 0,1 2 0,1 1 0,2 0 0,1 2 0,1 2 0,1 0 0,1 1 0,2 3 0,0-2 0,0 2 0,3 0 0,1 1 0,2 0 0,0-1 0,3 1 0,0 0 0,0-1 0,1-1 0,1-1 0,0-2 0,1 0 0,3 0 0,-1-1 0,1-2 0,-1-2 0,1 0 0,-1-1 0,4-2 0,-1 0 0,-1 0 0,0-1 0,-1-1 0,0-2 0,2-2 0,-3-2 0,1-1 0,-2 1 0,0-2 0,0 3 0,-1-3 0,-1 0 0,1-1 0,-2 1 0</inkml:trace>
  <inkml:trace contextRef="#ctx0" brushRef="#br0" timeOffset="4832">2617 346 9246,'0'-4'0,"0"-1"0,1 4 0,1 0 0,0 2 0,0 3 0,-1 3 0,0 0 0,1 2 0,2 2 0,-2 0 0,1 1 0,-1 1 0,-1-1 0,2 0 0,-1-2 0,0 2 0,0-2 0,-2 0 0,0-1 0,3-1 0,-1-1 0,0-4 0,-2-3 0,0-5 0,0-2 0,0-1 0,0-4 0,0 2 0,0-2 0,0-1 0,0 0 0,0 0 0,1 0 0,1-2 0,-2 1 0,3 0 0,0 2 0,1 1 0,0 1 0,0-1 0,1 3 0,-2 1 0,3 0 0,-2 1 0,2 2 0,0-1 0,1 4 0,-1-1 0,1 1 0,2 1 0,-1 0 0,2 0 0,1 0 0,2 0 0</inkml:trace>
  <inkml:trace contextRef="#ctx0" brushRef="#br0" timeOffset="5267">2900 327 9246,'0'-7'0,"0"3"0,0 0 0,0 2 0,0 0 0,0 4 0,0 3 0,2 0 0,-1 2 0,1 2 0,-1 2 0,-1 1 0,0 1 0,1 0 0,0 1 0,1 1 0,0 0 0,-2-2 0,0 0 0,0 0 0,1-1 0,1-1 0,0-1 0,-1 0 0,2-2 0,-1-1 0,1-4 0,-1-1 0,1-4 0,2-2 0,-1-2 0,1-6 0,1-2 0</inkml:trace>
  <inkml:trace contextRef="#ctx0" brushRef="#br0" timeOffset="5785">3034 314 9246,'1'-4'0,"1"2"0,2 4 0,1 3 0,0 1 0,0 3 0,-1 1 0,2 2 0,1 1 0,-1 0 0,1 2 0,-2 0 0,0 0 0,0 1 0,-4-3 0,2 1 0,-1-2 0,0-1 0,0-3 0,-2 1 0,0-2 0,0-4 0,0-1 0,-3-4 0,3-1 0,-2-4 0,1-1 0,1-1 0,0-2 0,0 2 0,0-1 0,0-4 0,0 1 0,0-2 0,1 1 0,1-1 0,-1 1 0,3-3 0,2 2 0,2 0 0,-1 2 0,2 1 0,-2 0 0,2 2 0,0 3 0,2-1 0,-2 4 0,1 1 0,-3 1 0,3 2 0,0 0 0,0 0 0,-2 3 0,1 1 0,0 2 0,-1 0 0,3 1 0,-2 2 0,-1 1 0,2 0 0,-3 2 0,2 0 0,0 0 0,-1 1 0,1 1 0,-1-3 0,1 1 0,-1 1 0,-2-1 0,-1 0 0,-1-2 0,-2-2 0,0 1 0,-1-2 0,1-4 0,3-1 0,0-2 0,2-2 0,2-4 0,1-4 0</inkml:trace>
  <inkml:trace contextRef="#ctx0" brushRef="#br0" timeOffset="6498">3740 391 9235,'0'-4'-5,"0"-1"0,0 3 0,-1-1 5,-1 0 0,1 0 0,-4 1 0,1 0 0,0-2 0,-3 2 0,0-2 0,-2-1 0,0-1 0,-5 0 0,1-1 0,-1 1 0,-2-1 0,3 1 0,-3-1 0,1 2 0,0 0 0,1 2 0,3 1 0,1 0 0,0 1 0,2 1 0,2 2 0,1 2 0,1 2 0,2 1 0,-3 2 0,1 1 0,1 3 0,0-1 0,3 1 0,0 0 0,0 0 0,0 2 0,0 0 0,3-1 0,1 0 0,2-4 0,2 0 0,1-1 0,-2-1 0,3-1 0,-1 0 0,1-1 0,1-2 0,2 1 0,-1-3 0,-1-1 0,0 0 0,-1-1 0,3 0 0,0 0 0,0 0 0,-2-3 0,-1-2 0,-1-2 0,-1-1 0,1-2 0,-1 2 0,0-1 0,-1-1 0,0 0 0,-1-3 0,0 1-1,-2 1 0,1 0 0,-3 2 0,0 1-2,-1 1 3,-1 1 0,-1 2 0,-1 2 0,1 2 0,-1 2 0,1 2 0,1 3 0,1 1 0,0 1 0,1 1 0,1 0 0,-1 3 0,2 1 0,0 1 0,0-2 0,-1 3 0,0 0-2,0 1 1,1 1 0,-2 2 0,1-1-2,-1 0 1,-1 0 0,1 1 0,-2 0 0,-2-1 1,-1 1-1,-4-5 1,0 0 0,-1 1 0,-5-2 0,-2 0 0,0-2 0,0-1 1,-2-4 0,-4 2 0,0-2 0,0 0 0,1-4 0,1-1 0,0-2 0,-1-2 0,0-2 0,0-5 0,2-1 0,1-3 0,0-2 0,2-3 0,-2-2 0,-1-1 0,3-6 0,-1 0 0</inkml:trace>
  <inkml:trace contextRef="#ctx0" brushRef="#br0" timeOffset="7601">4144 461 9194,'-6'3'0,"1"-2"0,1 1 0,3-1 0,-2-1 0,8 0 0,4 0 0,0 0 0,2 0 0,0 0 0,1 0 0,2 0 0,0 0 0,1 0 0,-1 0 0,0 0 0,-1-1 0,0 0 0,-1-1 0,3-1 0,-2 1 0,-1 0 0,-2 1 0,0-3 0,-1 1 0,-1-1 0,-4 0 0,-2 2 0,-2 1 0,-2-3 0,-2 1 0,-3-2 0,-1 2 0,-1-1 0,-1-1 0,-3 2 0,-2-2 0,-1 1 0,0 1 0,-1-1 0,0 2 0,1 1 0,1 0 0,-1 1 0,1 0 0,1 0 0,0 0 0,4 1 0,2 0 0,1 2 0,0 0 0,2 2 0,0 1 0,3 0 0,1 1 0,1 0 0,1 1 0,1 1 0,3 1 0,1-1 0,3 1 0,1 1 0,2-1 0,1 2 0,0-2 0,1 0 0,1-1 0,-1 0 0,3-1 0,0 0 0,-1-1 0,3-1 0,-2-1 0,1-1 0,-1-1 0,1 1 0,-1-2 0,0-1 0,0 0 0,-3-1 0,2 0 0,0-1 0,1-1 0,-2 1 0,0-3 0,-1-1 0,-1-1 0</inkml:trace>
  <inkml:trace contextRef="#ctx0" brushRef="#br0" timeOffset="7862">4535 429 9248,'0'-3'0,"-2"0"0,0 0 0,0 2 0,5 3 0,1 5 0,2 0 0,2 3 0,1 0 0,1 1 0,2 2 0,2-4 0,1 4 0,0-1 0,1 1 0,-1-1 0,3-1 0,2-1 0,0-1 0,-1-1 0,-1-3 0,-1-1 0,1-1 0,-3 1 0,-1-2 0,-4-1 0,0 0 0,1-4 0,-1 0 0</inkml:trace>
  <inkml:trace contextRef="#ctx0" brushRef="#br0" timeOffset="8096">4888 436 9248,'-6'0'0,"-1"0"0,0 0 0,-1 0 0,0 0 0,-4 0 0,-1 0 0,-2 0 0,-4 3 0,1 2 0,-4 4 0,1-1 0,0 2 0,-1-3 0,4 4 0,1 0 0,2-1 0,3 1 0,3-2 0,2-1 0,3-1 0,3-1 0,1 1 0,0-1 0,3 0 0,0 0 0,4-2 0,5 2 0,1-2 0</inkml:trace>
  <inkml:trace contextRef="#ctx0" brushRef="#br0" timeOffset="8762">5234 468 9248,'-4'-4'0,"1"1"0,-1 1 0,0 0 0,0-2 0,-2 1 0,-1 0 0,-2 0 0,-1-1 0,-3 1 0,0 0 0,-2 0 0,0-1 0,-1 1 0,0 0 0,-1 1 0,3-1 0,-1 3 0,2 0 0,0 0 0,0 0 0,1 0 0,1 0 0,3 0 0,0 3 0,3 2 0,0 0 0,0 2 0,2-1 0,-1 1 0,1 0 0,0 1 0,2 0 0,-1 2 0,1 0 0,1 0 0,2 1 0,1 1 0,2-1 0,2 0 0,-1-1 0,3 1 0,0-2 0,-1 0 0,4-2 0,-1 2 0,1-3 0,1-2 0,1 1 0,1-2 0,0 0 0,1 0 0,-2-1 0,3-2 0,-2 0 0,0 0 0,0-1 0,0-1 0,-3-1 0,0-1 0,-4-2 0,1 2 0,0-2 0,-1-3 0,0 2 0,-4-1 0,-1 0 0,0-1 0,-2 1 0,1-2 0,1-1 0,-1 1 0,0-1 0,-2 2 0,0 0 0,0 0 0,0 4 0,0-1 0,-1 4 0,-1 0 0,1 2 0,-1 2 0,1 1 0,1 4 0,0 1 0,0 1 0,0 2 0,0-1 0,0 1 0,0-1 0,3 0 0,-1 2 0,2-1 0,1 0 0,1-2 0,2 0 0,1-1 0,1-1 0,0 1 0,2-5 0,1 1 0,1-2 0,-1-1 0,1-1 0,0 0 0,1 0 0,-1-3 0,-3-2 0,-2 0 0,1-2 0,-5 0 0,1-1 0,-1-2 0,2-3 0</inkml:trace>
  <inkml:trace contextRef="#ctx0" brushRef="#br0" timeOffset="9462">5472 461 9248,'0'7'0,"0"2"0,0 2 0,0 1 0,0 1 0,0 0 0,0 1 0,0 2 0,0 1 0,2-3 0,0 1 0,0-2 0,1 0 0,-2-3 0,1-1 0,-1-2 0,1-1-5,-1-2 1,2-2 0,-3-4-1,0-2 0,2-2 1,0-1-1,0-2 2,1-2 1,-1-1 0,2-3 0,0 0 2,0-2 0,1 1 0,0-2 0,0 1 0,2-1 0,-3 2 0,0 2 0,1 1 0,1 2 0,0 2 0,-1 2 0,-1 2 0,1 0 0,-1 2 0,0 3 0,2 0 0,1 0 0,1 3 0,0 2 0,0 0 0,0 2 0,0 1 0,0 2 0,-1 0 0,0 1 0,-1 1 0,0 1 0,-1 0 0,-1 0 0,-2-1 0,2 0 0,-1 0 0,-2-1 0,2-3 0,-1 2 0,-1-1 0,0-1 0,0-1 0,1 0 0,-1-4 0,2-1 0,-3-4 0,0-2 0,0-2 0,0 0 0,2-1 0,0-2 0,3 1 0,-1-2 0,2-2 0,0 0 0,1-3 0,1 0 0,1 0 0,-1 0 0,-1 1 0,1-1 0,1 2 0,-1 3 0,-1 0 0,-1 5 0,1 0 0,-1 0 0,-2 4 0,1-1 0,0 1 0,0 1 0,0 1 0,-1 1 0,1 2 0,1 2 0,2 0 0,1 1 0,-2 1 0,1 1 0,-1 3 0,1 0 0,0 2 0,0 1 0,-3 0 0,-1 0 0,1-1 0,1 0 0,-2-1 0,0 0 0,1-1 0,-2-2 0,1 2 0,-3-4 0,2 0 0,1-1 0,-3 0 0,1-1 0,-1-2 0,-1-1 0,0-3 0</inkml:trace>
  <inkml:trace contextRef="#ctx0" brushRef="#br0" timeOffset="10900">1270 968 9279,'5'-2'0,"-2"-1"0,1 0 0,-1 0 0,-1-2 0,0 1 0,-1-2 0,-1 2 0,0 0 0,0-1 0,-2 1 0,-1 1 0,-1-1 0,-1 1 0,-1-2 0,-2 0 0,-1 0 0,1 0 0,-1 3 0,1-1 0,-1-1 0,0 1 0,0 1 0,-3 0 0,1 1 0,0 1 0,-2 0 0,-1 0 0,-1 0 0,1 0 0,2 0 0,2 1 0,-1 1 0,1 2 0,-1 2 0,2 1 0,1-1 0,1 0 0,3 1 0,0 1 0,1 2 0,2 0 0,0-2 0,1 3 0,0 0 0,0 1 0,3-1 0,1-1 0,0 0 0,0 0 0,1-1 0,1 0 0,0 1 0,1 0 0,-1-2 0,1 1 0,1-2 0,1-1 0,2 0 0,0-1 0,1-1 0,1-2 0,2 1 0,0-3 0,0 0 0,0 0 0,-1-3 0,1-2 0,-2 0 0,0-2 0,1-1 0,0-1 0,-3-1 0,-1-2 0,-1 1 0,-2-1 0,0 2 0,0-2 0,0 0 0,-4 0 0,-1 1 0,1 0 0,0 3 0,-1 0 0,0 0 0,-1 5 0,-3 1 0,1 1 0,-4 1 0,4 1 0,-1 1 0,1 2 0,1 4 0,0 1 0,0 1 0,0 2 0,0 0 0,0 1 0,0-1 0,0 1 0,1 2 0,0 1 0,1 0 0,0 2 0,1-1 0,-1 2 0,-1 1 0,0 0 0,1 0 0,1-1 0,0 0 0,-1 0 0,1 1 0,-1-2 0,1 0-1,0-1 0,-1-3 1,0 1-1,1-2-13,-1-2 1,1-4-3,-1-3 1,-2-3 8,3-1 1,-3-3-1,0-4 1,0-1 1,0-1 0,2-2 1,1 0-1,1-3 1,1-1 1,1 0 0,0 2 0,0 1 1,1-1 0,1 2 0,1 0 0,-1 1 0,2 0 1,-3 1-1,1 4 1,0 2 0,1 0 0,-2 1 0,1 2 0,0 0 0,-2 0 0,0 2 0,2 1-1,0 0 0,-1 1-1,2 0 3,-2 2 0,-1-6 0,1 3 0</inkml:trace>
  <inkml:trace contextRef="#ctx0" brushRef="#br0" timeOffset="11817">1546 898 9162,'-3'-5'0,"1"1"0,1 3 0,-1-2 0,0 6 0,-1 2 0,4 4 0,1-1 0,0 2 0,1-3 0,-2 4 0,2 1 0,0 0 0,1 0 0,1-1 0,-1 0 0,1 0 0,1-1 0,0 1 0,1 0 0,-1-1 0,1 0 0,1-3 0,1 1 0,1-2 0,0 0 0,2-2 0,-2 0 0,2-2 0,-2-2 0,0 0 0,-1 0 0,-1 0 0,-1-2 0,-1-3 0,-1 0 0,-1-2 0,-2 1 0,2-1 0,-1-1 0,-2-1 0,0-1 0,-1 0 0,2 1 0,0 0 0,0-1 0,-2 3 0,0-2 0,0 1 0,-1 0 0,0 1 0,-1 1 0,0 0 0,0 3 0,-1-2 0,2 0 0,0 2 0,-2 1 0,3 2 0,-2 0 0,4 0 0,1 0 0,4 0 0,1 2 0,1 0 0,0 0 0,-1-1 0,1 0 0,1 1 0,-1 0 0,1-1 0,2 1 0,0 0 0,1 0 0,0-1 0,-1 0 0,1 1 0,0 0 0,0-2 0,0 0 0,-1 0 0,1 1 0,-1 0 0,0 2 0,-1-2 0,-4 0 0,2-1 0,-2 0 0,-4 0 0,-3 0 0,-3-2 0,-3-1 0,-1-1 0,-2-1 0,1 0 0,-2 0 0,0 1 0,0-1 0,-1 1 0,-1 0 0,0 0 0,1 0 0,-1 1 0,2 1 0,-1 0 0,0 1 0,1 0 0,-1 1 0,1 0 0,1 0 0,2 2 0,3 1 0,-1 1 0,-1 0 0,3 2 0,1 1 0,1 0 0,1 1 0,0 2 0,0 3 0,0 0 0,0 0 0,3 0 0,1 0 0,2 1 0,0 1 0,3 0 0,0-2 0,1-1 0,1-1 0,2 0 0,-1-2 0,1-1 0,0-1 0,0-1 0,0 0 0,-1-1 0,1-1 0,0-2 0,0 0 0,1-2 0,0-2 0,3 0 0,2-2 0,0-2 0,1-2 0,-1 1 0,3-2 0,1 3 0</inkml:trace>
  <inkml:trace contextRef="#ctx0" brushRef="#br0" timeOffset="12396">2425 975 9162,'-4'0'0,"0"-1"0,1-1 0,-2-2 0,1-2 0,-1 1 0,0 2 0,1-1 0,-1 1 0,-1 1 0,-1-2 0,-1 0 0,0 1 0,-4 1 0,1-3 0,-1 1 0,0 1 0,-1-2 0,0 2 0,0 0 0,0 0 0,0 1 0,1 1 0,2 0 0,1-1 0,2 0 0,1 2 0,1 2 0,1 0 0,2 3 0,0-1 0,2 2 0,0 0 0,0 1 0,2-1 0,3 0 0,0 1 0,2-1 0,-1 1 0,1-1 0,-1 1 0,3-2 0,1 0 0,1-1 0,0 1 0,-1-1 0,3 0 0,0-1 0,0 1 0,0-2 0,0 1 0,-1 1 0,1 0 0,0-1 0,0 2 0,0-1 0,0 1 0,-1 1 0,2 1 0,-1 1 0,0 1 0,1-1 0,-6-1 0,0 0 0,-1 1 0,-1-1 0,-2 2 0,-2-2 0,-2-3 0,-2 0 0,-2-1 0,-2 1 0,-1-3 0,-1 2 0,-3-3 0,-1 0 0,-3 0 0,0 0 0,1 0 0,0 0 0,1 0 0,0 0 0,-1-3-2,-1-1 1,0 1 0,2-2 0,0 0-1,0-3 1,2 0 0,1-2 1,1 1 0,1-6 0,1 2 0</inkml:trace>
  <inkml:trace contextRef="#ctx0" brushRef="#br0" timeOffset="12883">2624 808 9091,'-2'-3'0,"0"3"0,-1 3 0,3 4 0,0 1 0,0 3 0,1 1 0,1 2 0,0 1 0,2 2 0,-2 1 0,2 2 0,1 1 0,1 0 0,0 1 0,1-4 0,-1 0 0,1-1 0,-1-3 0,1 1 0,-1-3 0,0-1 0,3-4 0,0 1 0,0-2 0,1-2 0,1-2 0,0 0 0,0-2 0,0 0 0,1 0 0,-2-2 0,1-2 0,-1 0 0,-2-1 0,1 0 0,-2-1 0,-1-2 0,0 0 0,-1-1 0,-1 0 0,-2-1 0,1-3 0</inkml:trace>
  <inkml:trace contextRef="#ctx0" brushRef="#br0" timeOffset="13650">2560 885 9091,'0'-5'0,"0"1"0,0 3 0,3-1 0,0 1 0,3 2 0,2 0 0,0 1 0,0 1 0,3-2 0,0 2 0,1-2 0,1 0 0,0 1 0,0 0 0,0-1 0,-1 0 0,2-1 0,0 1 0,1 1 0,0-1 0,-2 2 0,0-1 0,0 0 0,-3 1 0,1-1 0,0 1 0,-1 1 0,-1 2 0,-3-3 0,1 2 0,2 2 0,-4-5 0,1 5 0,-1-1 0,-1-1 0,2 4 0,-3-1 0,1 1 0,1 0 0,-3-1 0,2 3 0,0-1 0,0 0 0,2 2 0,-3-3 0,2 0 0,-1 1 0,-1 1 0,2-1 0,0 0 0,0-2 0,0 0 0,2-2 0,1 0 0,1 1 0,2-3 0,-2 0 0,1-1 0,1-2 0,2 2 0,1-1 0,1-1 0,0 0 0,-2-1 0,0 0 0,0 0 0,0 0 0,-3-1 0,-2 0 0,0-1 0,0 0 0,0 1 0,0 0 0,-1-2 0,0 2 0,-1-2 0,0 1 0,2 0 0,0-1 0,-1 2 0,2-3 0,-2 0 0,-1 1 0,1-1 0,-1-3 0,-2 1 0,1-1 0,-4-1 0,1-1 0,-1-1 0,-1 1 0,0-2 0,-1 1 0,-1 0 0,-2 1 0,-2 0 0,-1 0 0,-1 1 0,-3 1 0,1 1 0,-1 0 0,-1-1 0,-2 1 0,0 2 0,0 2 0,2 1 0,1-2 0,1 3 0,-1-2 0,1 1 0,1 1 0,0 0 0,3 1 0,1 1 0,1 2 0,1 0 0,-2 0 0,3 2 0,1 1 0,1 1 0,0 2 0,0 0 0,0 0 0,0-1 0,0 1 0,1 2 0,1 0 0,2 0 0,2-1 0,1 0 0,2 1 0,-1-3 0,2 1 0,2 0 0,0-2 0,-1-1 0,-1-2 0,0 0 0,0 0 0,0-4 0,0 1 0,-1-1 0,1-1 0,-3-3 0,1-1 0,2-2 0,0 0 0</inkml:trace>
  <inkml:trace contextRef="#ctx0" brushRef="#br0" timeOffset="14116">3329 968 9091,'1'7'0,"1"-1"0,0 1 0,-1 2 0,0 1 0,-1 3 0,2 1 0,0 1 0,0 2 0,-2-2 0,0 0 0,0 1 0,0-2 0,0 0 0,1-3 0,1-2 0,-1-2 0,1-1 0,-1-2 0,-1-2 0,2-4 0,1-2 0,0-2 0,1-3 0,3-2 0,-1-1 0,1-1 0,0-1 0,1 0 0,0-4 0,0 0 0,2 1 0,0 0 0,1 1 0,-1 0 0,1 1 0,2 1 0,-1 2 0,-1 1 0,0 6 0,-2-1 0,1 2 0,-1 3 0,2 0 0,-3 1 0,1 1 0,0 1 0,-2 2 0,2 2 0,0 0 0,-1 1 0,1 2 0,-3 2 0,1 1 0,-1 1 0,-1 0 0,-1-1 0,0 1 0,0 0 0,-1 0 0,-1 0 0,0-1 0,-1-1 0,2 0 0,-1-3 0,0 0 0,1-1 0,0 0 0,2-1 0,-1-2 0,1-1 0,1-3 0,0 0 0,1 0 0,0 0 0,1 0 0,2-3 0,3-1 0</inkml:trace>
  <inkml:trace contextRef="#ctx0" brushRef="#br0" timeOffset="14635">4189 936 9091,'-7'0'0,"1"-2"0,0-1 0,-1 0 0,1 0 0,-1-1 0,-1 1 0,-1 0 0,-1-2 0,1 1 0,-2 1 0,-1-1 0,-2 0 0,0 3 0,-1-2 0,1 1 0,-1 0 0,2 0 0,-2 2 0,2 0 0,2 3 0,2 0 0,3 4 0,-1-1 0,1 0 0,2 1 0,2-1 0,1 1 0,1-1 0,3 0 0,1 1 0,3-1 0,1 1 0,2-1 0,3 1 0,0-1 0,0 0 0,0-1 0,0-1 0,-1 0 0,1 0 0,0 1 0,0-1 0,0 0 0,-1 1 0,1-2 0,-2 2 0,0-1 0,0 1 0,-1 1 0,1 0 0,-1 2 0,0 0 0,2 0 0,-4 2 0,0-1 0,-1-1 0,-1 1 0,-2 1 0,-2-1 0,-1 0 0,-1 0 0,0-1 0,-1 1 0,-1-1 0,-1-1 0,-4-2 0,-2 0 0,-2 0 0,-1-1 0,-1 2 0,0-1 0,-2-1 0,-1 0 0,-2 1 0,2-2 0,0 0 0,-1-1 0,-1-2 0,0 0 0,-1 0 0,2-1 0,-1-1 0,0-2 0,-3-2 0,4-3 0,-4-1 0,4-3 0</inkml:trace>
  <inkml:trace contextRef="#ctx0" brushRef="#br0" timeOffset="14996">2855 744 9394,'-5'0'-22,"1"0"1,1-1-4,-2-1 22,2 1 3,3-2 0,3 9 0,1 1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7:15.765"/>
    </inkml:context>
    <inkml:brush xml:id="br0">
      <inkml:brushProperty name="width" value="0.2" units="cm"/>
      <inkml:brushProperty name="height" value="0.4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9113 697 15400,'37'20'-173,"-12"-5"0,-15-6 173,-22-15 0,-5-9 0,-14-17 0,-3-3 0,-5-6 0,3 0 0,-7-6 0,-4-4 0,-6-3 0,-6-2 0,-1-2 0,-1 0 0,0 5 0,5 10 0,7 8 0,-3 2 0,0 6 0,3 4 0,4 5 0,18 9 0,0 3 0,18 15 0,5 17 0,16 15 0,10 8 0,12 0 0,-2-4 0,-1-1 0,2 2 0,2 1 0,4 5 0,3 6 0,9 6 0,2 7 0,2 0 0,3 2 0,0 3 0,-1 1 0,-1-3 0,-3-3 0,-3-2 0,-10-7 0,-2-2 0,-3-5 0,-2 1 0,0-2 0,-2 1 0,-1 0 0,0-3 0,-2 0 0,1-1 0,-3-3 0,-2 1 0,-2-4 0,3 4 0,-7-7 0,0 3 0,-6-11 0,-17-12 0,-11-20 0,-4-14 0,-14-25 0,0-5 0,-2 0 0,3 4 0,-2-4 0,-3-5 0,-2-2 0,-1-2 0,-3-3 0,-3-4 0,-10-10 0,-6-4 0,30 34 0,0 1 0,-1-2 0,0 0 0,0 2 0,-1 0 0,-1-1 0,1 1 0,-34-32 0,3 5 0,3 7 0,9 5 0,-1 2 0,-1 1 0,2 4 0,0 2 0,3 2 0,0 0 0,0 1 0,-4-2 0,0 2 0,1 1 0,1 2 0,4 7 0,0 0 0,3 0 0,-3 2 0,2 1 0,0 3 0,0-1 0,9 8 0,5 10 0,18 4 0,12 16 0,20 9 0,11 9 0,6 7 0,2 1 0,3 4 0,1 2 0,5 3 0,5 4 0,4 6 0,6 4 0,6 9 0,-32-34 0,2 1 0,2 5 0,0 0 0,3 3 0,0 1 0,1 2 0,0 0 0,-1-1 0,1-1 0,-3-2 0,0 1 0,-2-3 0,0 1 0,-3-2 0,-1 0 0,-1-2 0,0 0 0,27 38 0,-5-6 0,-4-4 0,-11-7 0,-2-2 0,-4-3 0,-4 0 0,-2-6 0,-4-2 0,1 9 0,-2 1 0,-8-8 0,-16-6 0,-19-19 0,-1-17 0,-11-25 0,-1-11 0,-7-9 0,4-4 0,-4-5 0,-4-5 0,-7-6 0,-3-8 0,-3-1 0,-3-5 0,27 32 0,-1-2 0,-3-2 0,-2-2 0,-3-2 0,0-1 0,-4-2 0,0-1 0,-1-1 0,0 0 0,-1 2 0,1 1 0,-2 0 0,0 0 0,0 2 0,0 0 0,-1 1 0,-1 2 0,3 3 0,0 2 0,3 3 0,0 0 0,3 4 0,1 1 0,-37-23 0,5 6 0,6 4 0,6 2 0,6 7 0,9 7 0,1 4 0,1 3 0,3-1 0,-4 3 0,-4-5 0,8 4 0,-8-3 0,-1 0 0,9 8 0,-10 0 0,9 5 0,7 20 0,18 17 0,17 4 0,28 11 0,9 3 0,10 1 0,-5-4 0,3 4 0,4 3 0,3 2 0,7 5 0,4 2 0,3 3 0,4 5 0,-1 1 0,-31-31 0,0 1 0,2 0 0,0 1 0,2 3 0,0 0 0,0 0 0,-1 0 0,-1-1 0,0-1 0,-1 0 0,0 0 0,-2-2 0,0 1 0,33 34 0,-4-3 0,-4-3 0,-9-5 0,-8-6 0,-5-5 0,-5-5 0,0 0 0,-3 2 0,-5-2 0,-6 5 0,-8-17 0,-18-8 0,-9-14 0,-18-22 0,-6-13 0,-1-9 0,-1-13 0,5 7 0,-3-3 0,-3-4 0,-6-5 0,-6-4 0,-5-7 0,-7-5 0,29 31 0,-1-1 0,-1-2 0,-1 1 0,-3-3 0,-1 0 0,-1-1 0,-1 0 0,-1 0 0,1 0 0,1 3 0,-1-1 0,2 2 0,-1 1 0,1 0 0,-1 1 0,1 0 0,0 2 0,-1 0 0,-1 1 0,1 0 0,1 0 0,0 1 0,0 1 0,0 0 0,1 2 0,-38-22 0,0 0 0,0 0 0,1 0 0,3 2 0,5 5 0,3 4 0,5 3 0,3 3 0,5 4 0,6 3 0,2 3 0,3 4 0,9 5 0,0 3 0,22 14 0,11 13 0,16 15 0,11 6 0,10 5 0,5-2 0,5 4 0,5 5 0,0 0 0,6 4 0,2 0 0,3 1 0,5 9 0,7 4 0,-34-30 0,1 0 0,1 0 0,0 1 0,0 0 0,1 1 0,-1 0 0,1 1 0,0 0 0,-1 0 0,1 1 0,-1 0 0,-2-4 0,-1-1 0,32 33 0,-8-5 0,-6-2 0,-4-5 0,-5-3 0,-2-2 0,-4-2 0,-6-1 0,-1-1 0,-2-3 0,-2-3 0,-3-1 0,1 3 0,-7 1 0,-2 8-21,-4-10-8,-19-6 1,-6-21 16,-16-8 1,3-14 0,-10-18-1,0-7 10,-2-8 1,-6-4-1,-7-5 1,-2-5 1,-6-4 0,-7-8 0,28 29 0,-1-2 0,-3-2 0,-2 0 0,-2-3 0,-2-1 0,-3-2 0,-1-1 0,-3-2 0,-1-1 0,0 3 0,0 0 0,0 0 0,1 2 0,5 5 0,1 2 0,2 1 0,0 1 0,2 4 0,2 0 0,0 0 0,0 2 0,2 0 0,-1 0 0,-36-30 0,2 6 0,5 5 0,3 3 0,0 1 0,3 0 0,-1 1 0,4 6 0,0 0 0,2 4 0,0 1 0,1 0 0,0 1 0,2 3 0,4 3 0,0 2 0,-3 5 0,4 6 0,3 7 0,34 22 0,25 12 0,18 12 0,12 0 0,-2-3 0,-4-1 0,3-1 0,4 2 0,4 2 0,2 2 0,3 1 0,5 3 0,6 5 0,6 6 0,5 5 0,-33-27 0,1 2 0,2 0 0,1 0 0,1 1 0,0 1 0,1 2 0,-1-1 0,0 1 0,0 0 0,-1-1 0,-2 0 0,-3-2 0,0 0 0,30 28 0,-7-4 0,-4-1 0,-3-2 0,-7-4 0,-6-1 0,-5-3 0,-3-2 0,0 0 0,-7 0 0,-1-2 0,0 7 0,-4 0 0,-10 0 0,-13-3 0,-6-14 0,-15-6 0,2-17 0,-15-5 0,-9-21 0,-6-13 0,1-5 0,2-5 0,-2-3 0,-5-3 0,-4-3 0,0-3 0,-4-5 0,-3-5 0,-5-2 0,-4-5 0,0 1 0,34 30 0,0 1 0,1 1 0,0 0 0,-39-30 0,37 31 0,0 0 0,0 0 0,1 1 0,-40-30 0,3 4 0,5 3 0,-2 6 0,1-1 0,-2-3 0,4 4 0,0 1 0,-2 3 0,-3 2 0,-3-4 0,-4 0 0,-2-3 0,1 0 0,-2 5 0,1 3 0,2 4 0,0 3 0,10 4 0,5 3 0,6 4 0,5 4 0,7 4 0,2 3 0,1 3 0,7 5 0,-4 2 0,20 1 0,-8 7 0,26 1 0,14 25 0,21 6 0,14 5 0,8 1 0,-2-8 0,3 1 0,2 1 0,0 4 0,6-1 0,3 4 0,5 3 0,2 0 0,4 4 0,3 1 0,3 3 0,-40-28 0,0 2 0,1 0 0,0 0 0,-1-1 0,0 1 0,37 29 0,-1 2 0,-1 2 0,-38-31 0,1 0 0,0 1 0,0 0 0,34 29 0,-1 3 0,-5-3 0,-4-3 0,-4-1 0,-3-3 0,-3 0 0,-6-4 0,-8-1 0,-4-4 0,0 8 0,-12-10 0,-1 10 0,-13-10 0,-12 1 0,-7-14 0,-17-3 0,5-16 0,-14-3 0,-6-18 0,-14-9 0,-5-11 0,9-2 0,-9-10 0,5-2 0,0-4 0,-3-1 0,-4-4 0,-4-2 0,-4-4 0,33 26 0,-1-1 0,-3-3 0,0-2 0,-1 0 0,0 0 0,0-1 0,-1 0 0,0-1 0,-1 1 0,-1 0 0,0-1 0,0 2 0,-1-1 0,-1 0 0,1 1 0,3 2 0,1 0 0,-1 1 0,0 1 0,3 2 0,-1 2 0,-37-27 0,4 2 0,5 2 0,4 4 0,3 6 0,6 4 0,0 3 0,-1-2 0,-3-2 0,2-1 0,-4 1 0,0 0 0,-1 2 0,-2 0 0,-1 4 0,0-1 0,5 2 0,4 2 0,2 2 0,3 5 0,7 4 0,7 9 0,3 4 0,12 5 0,2 8 0,22 9 0,12 12 0,6 0 0,14 7 0,9 3 0,10 6 0,-2-4 0,-1-3 0,0-1 0,4 4 0,4 2 0,4 4 0,8 6 0,9 5 0,-36-25 0,2 1 0,1 1 0,0 0 0,2 1 0,-1 1 0,1-1 0,0 0 0,-2-2 0,0 1 0,-1-1 0,-2 1 0,31 25 0,-6-2 0,-9-6 0,-4-4 0,-3-1 0,-4-2 0,-2 1 0,-4 0 0,0-3 0,0 1 0,1-2 0,-1 1 0,-2-2 0,-3 4 0,-2-2 0,-1 0 0,-4-4 0,3 1 0,2 1 0,-11-5 0,1 7 0,-13-21 0,-22-2 0,-15-27 0,-18-15 0,-9-17 0,-5-2 0,-2-2 0,0-1 0,5 2 0,7 6 0,6 4 0,-2-2 0,-3-4 0,-7-7 0,-10-6 0,-3-3 0,30 24 0,-2 0 0,-1 0 0,0 0 0,-1 0 0,-1-1 0,-3-2 0,1-1 0,-4-1 0,0-1 0,-1 0 0,1 0 0,0 0 0,0 0 0,-1 1 0,1 1 0,0-1 0,-1 1 0,1 0 0,-1 1 0,0 1 0,1 1 0,5 4 0,1 0 0,-38-25 0,9 5 0,6 4 0,5 7 0,2 3 0,-2 0 0,7 3 0,-3-3 0,3 2 0,9 6 0,9 5 0,-2 1 0,-1 0 0,-5-1 0,-3 2 0,-1 1 0,-1 1 0,3 2 0,-1 4 0,-6 1 0,13 5 0,-8 6 0,40 19 0,13 10 0,25 10 0,18 1 0,2-1 0,0 2 0,-12-10 0,2 0 0,1-2 0,2 1 0,0 0 0,3 2 0,5 2 0,0 4 0,9 5 0,2 2 0,5 1 0,6 5 0,7 3 0,-39-25 0,1 0 0,0 1 0,-1 0 0,1 1 0,-1-1 0,0-1 0,-1 1 0,1 0 0,-1-1 0,1 2 0,0 0 0,30 26 0,-5-1 0,-6-4 0,-3-4 0,-3-1 0,-5 0 0,-4 0 0,-2-2 0,-2-1 0,-2-4 0,-1 2 0,-2 0 0,-3 0 0,-3 0 0,-2-3 0,5 7 0,2 0 0,-1 3 0,-10-13 0,-4 4 0,-10-10 0,-10-3 0,-19-18 0,-15-18 0,5-3 0,-7-19 0,3 2 0,1-2 0,-7-3 0,-3-3 0,-4-2 0,-3 0 0,-2-3 0,-4-4 0,-5-5 0,-10-5 0,0 0 0,30 26 0,-1-1 0,0 0 0,0 0 0,0 0 0,0 0 0,1-1 0,0 1 0,-40-29 0,4 1 0,2 3 0,1-2 0,-2 0 0,-2-2 0,36 30 0,0 0 0,-39-28 0,39 29 0,-1-1 0,-39-26 0,-1 5 0,3 2 0,3 4 0,6 2 0,4 4 0,9 6 0,5 3 0,6 6 0,4 2 0,3 3 0,-6-1 0,-1-4 0,-13-3 0,4 0 0,6 5 0,-8-1 0,1-1 0,-1 5 0,7 3 0,0 10 5,-7 1 20,22 10 1,16 20-24,22 11 1,6-1-3,18 3 0,7-2 0,14 6 0,-3-6 0,-1-2 0,1-1 0,5 4 0,3 1 0,5 2 0,5 4 0,8 3 0,5 2 0,1 2 0,4 3 0,-39-25 0,0-1 0,-1 0 0,1-1 0,0 1 0,0-1 0,36 27 0,-2 0 0,-6-2 0,-4-3 0,-3 0 0,1-1 0,-3 0 0,-5-1 0,-4-2 0,-5-1 0,0-2 0,-2-3 0,-2-2 0,-6 2 0,-2 0 0,-3 0 0,-3-2 0,2 1 0,4 3 0,-5-4 0,6 11 0,-7-6 0,-2 7 0,-6-10 0,-10-9 0,-15-20 0,-16-17 0,-3-7 0,-14-18 0,2 1 0,0-1 0,-5-4 0,-1-2 0,-5-2 0,-3 0 0,-7-6 0,-1-2 0,-5-4 0,-6-5 0,29 26 0,-2 1 0,-2-5 0,-2 0 0,-2-1 0,0 0 0,-2-2 0,1 1 0,0 1 0,1 1 0,1 3 0,0 1 0,1 1 0,0 0 0,2 1 0,-1 0 0,1 2 0,0 0 0,-35-22 0,6 7 0,4 6 0,6 3 0,0-1 0,2 0 0,4 0 0,3 6 0,2 1 0,2 3 0,2 2 0,0 2 0,4 1 0,-1 2 0,1 0 0,0-1 0,2 3 0,1 0 0,-8-2 0,-2 1 0,2 7 0,16 12 0,16 15 0,23 13 0,5 0 0,17 3 0,8 5 0,15 6 0,2 5 0,-2-1 0,-7-7 0,-3-5 0,1-1 0,2 1 0,2 1 0,3 1 0,1 3 0,7 4 0,1-1 0,1 1 0,2-2 0,-4-1 0,0 1 0,-1 0 0,-4 2 0,-3-4 0,-5-2 0,-3-3 0,-2-2 0,1-1 0,-1 1 0,-2 2 0,-1 1 0,-3-3 0,-1-1 0,-2-2 0,4-2 0,-1 4 0,6 8 0,-10-6 0,9 11 0,-11-7 0,2 5 0,-12-12 0,-8-1 0,-23-21 0,-16-11 0,-6-11 0,-16-20 0,1-2 0,-2-3 0,7 3 0,-2-1 0,0-2 0,-3-3 0,-2 0 0,-2-1 0,-3-3 0,-3-2 0,-3-2 0,1 0 0,0 2 0,3 3 0,2 3 0,4 5 0,4 4 0,1-1 0,1 1 0,-1 0 0,-7-6 0,3 4 32,0 3 1,2 6 8,-4 3 0,5 6-33,-1 1 0,-1 2-8,-1-1 0,11 5 0,8 13 0,19 9 0,24 16 26,15 5 0,12 5-18,11-3 1,6 8 0,4 1-9,-3-4 0,-3-4 0,-10-11 0,3 2 0,2 4 0,6 2 0,-1 3 0,-1-2 0,-3-2 0,-3-1 0,-3-4 0,-3-2 0,7 9 0,1 4 0,3 5 0,-3 2 0,-1-6 0,-8-6 0,-5-3 0,-2 1 0,-10-10 0,2 7 0,-16-22 0,-1 3 0,-33-30 0,7 5 0,-27-19 0,12 11 0,-10-6 0,-5-2 0,-9-4 0,0-3 0,-2 2 0,14 7 0,-3 0 0,-1 0 0,-5-1 16,-3 1 1,5 4 67,-2 3-50,13 6-32,16 7-2,13 4 6,8 3 31,6 21 1,10-5-9,6 17 1,10 2-29,10 6 1,5 5-2,6 6 0,2-2 0,-2-3 0,-7-6 0,-10 2 0,-24-14 0,-21-8 0,-20-16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7:23.695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20 123 9364,'-2'-7'0,"-1"1"0,-1-1 0,3 1 0,-1-1 0,-1 3 0,1 0 0,0 2 0,2 0 0,0 7 0,0 1 0,0 3 0,0-1 0,0 3 0,0 1 0,2 3 0,0 1 0,0 1 0,1 3 0,-2 0 0,2 2 0,-1 1 0,0 0 0,3 1 0,-1 1 0,2 1 0,0 0 0,1-2 0,-1 0 0,0-3 0,1-1 0,0-3 0,1 0 0,0-2 0,0-3 0,2 0 0,-1-3 0,1-2-7,1 1 1,-1-2-1,0 0 1,0-2-4,0-2 0,1-1 1,4-1-1,-1 0 2,-2 0 0,2-1 0,-2-1 0,2-3 2,0-3 0,0-2 0,-1-3 1,2 0 1,0 1 0,0-4 1,-3-1-1,-1-2 2,0 0 0,-3-3 1,2-2-1,0-2 2,-3-4 0,-2 0 0,-1-4 0,-1 2 0,-2 2 0,-1-1 0,-2 1 0,-2 2 0,-2 2 0,-2 4 0,-1 4 0,0 3 0,0 1 0,2 3 0,-2 5 0,2 2 0,1 1 0,0 4 0,-1 1 0,3 1 0,0 4 0,1-1 0,-2 3 0,2 1 0</inkml:trace>
  <inkml:trace contextRef="#ctx0" brushRef="#br0" timeOffset="650">745 283 9148,'0'-7'0,"0"1"0,0 0 0,0-1 0,0 1 0,-3 2 0,-2 0 0,-2 0 0,-2 1 0,-2 1 0,0 0 0,-1 1 0,-1-1 0,-2 1 0,-2-1 0,1 1 0,1 1 0,-1 0 0,2 1 0,1 0 0,2 1 0,3 3 0,-1-1 0,3 0 0,2 1 0,-1-1 0,2 2 0,2 1 0,0-1 0,2 0 0,1 1 0,2 0 0,2 2 0,1-2 0,0 1 0,1-1 0,3-3 0,1 2 0,1-2 0,0 2 0,0 0 0,-1-2 0,1 1 0,1 0 0,1 0 0,-1 0 0,2-1 0,0 1 0,-2 1 0,1 0 0,-1 0 0,1 1 0,-1 2 0,0-2 0,-2 2 0,-1-1 0,0 0 0,-6-1 0,1 2 0,-2-2 0,-3-1 0,0-1 0,-1-1 0,-1 1 0,-1 1 0,-2-2 0,-3-1 0,-1 1 0,-3 0 0,-2-3 0,-1 2 0,-1-1 0,1 0 0,-2 0 0,0-2 0,1 0 0,-1 0 0,1 0 0,2 0 0,-2-1 0,0-1 0,0 1 0,3-3 0,-1-1 0,0-1 0,3 2 0,1-1 0,3 0 0,2 0 0,1-5 0,3 0 0</inkml:trace>
  <inkml:trace contextRef="#ctx0" brushRef="#br0" timeOffset="1154">886 366 9148,'0'-4'0,"0"0"0,3 2 0,-2-3 0,3 3 0,1 1 0,0 0 0,0 1 0,3 0 0,-1 0 0,3-1 0,1 0 0,3-1 0,3 0 0,0-1 0,0 1 0,0-1 0,-1 0 0,3-2 0,-3 1 0,1 1 0,-2 1 0,-2-1 0,-2 0 0,-1 0 0,-1 0 0,-3 1 0,-4 2 0,-5-1 0,-3-1 0,-1 2 0,-5-3 0,-1 1 0,-4-1 0,1 1 0,-1 0 0,-1 0 0,-1 1 0,0-2 0,0 1 0,0 0 0,-1 1 0,1 1 0,0 0 0,0 1 0,-1 1 0,5 0 0,1 2 0,4 1 0,0 1 0,4 0 0,2 1 0,1-1 0,2 0 0,0 3 0,2 0 0,1 1 0,2 2 0,3-1 0,1 0 0,1-2 0,1 0 0,1-1 0,1 2 0,1-1 0,0-1 0,1-3 0,0-1 0,2 1 0,0 1 0,-1-2 0,2-2 0,1 1 0,0-1 0,2 0 0,-1-2 0,0-1 0,0-1 0,-2 1 0,1-4 0,-1 1 0,2-2 0</inkml:trace>
  <inkml:trace contextRef="#ctx0" brushRef="#br0" timeOffset="1734">1668 52 9107,'-3'-9'0,"0"2"0,2-3 0,0 2 0,-1-1 7,0 4 6,2 2 0,0 10-9,0 4 0,0 3 0,0-1 0,0 2-4,0 2 1,0 2-1,0 0 1,2 0-1,3 1 0,-2 1 0,1 1 0,-1 1 0,1 1 0,0-1 0,2 0 0,-1 1 0,-1-1 0,0 1 0,0-3 0,-1-1 0,0-2 0,-3-3 0,3-3 0,-3-2 0,0-2 0,0-2 0,0-6 0,0-6 0,-3-4 0,0-3 0</inkml:trace>
  <inkml:trace contextRef="#ctx0" brushRef="#br0" timeOffset="2467">1534 187 9186,'3'-4'0,"-2"2"0,4 3 0,1 2 0,2 1 0,2 0 0,-2 2 0,3 1 0,1-1 0,4 3 0,0-1 0,1-2 0,0-1 0,0-3 0,2 2 0,1-1 0,-1-2 0,0 0 0,-2-2 0,0-1 0,-2-2 0,0-2 0,-3 0 0,-1-2 0,-2 0 0,-2 1 0,-1-3 0,0 2 0,-2-1 0,1-2 0,-3 1 0,1-1 0,-1 1 0,-1-1 0,2-2 0,-1 1 0,0 1 0,0 2 0,-2 3 0,0-1 0,0 3 0,0 0 0,-3 2 0,3-1 0,-3 4 0,3 1 0,0 3 0,0 0 0,0 4 0,0 3 0,0 1 0,0 2 0,0 3 0,1 0 0,0 2 0,1 1 0,1 1 0,-2 0 0,2 1 0,1-1 0,-2 5 0,2-4 0,1-1 0,-2-1 0,2-5 0,-2 0 0,0-1 0,0 0 0,1-3 0,-1-3 0,0-2 0,-1-4 0,1 0 0,-3-6 0,2-1 0,0-4 0,0-1 0,1-1 0,-2-3 0,4-2 0,0-2 0,0-1 0,1 2 0,0-1 0,-1 0 0,3 0 0,-1 2 0,0 3 0,-1 1 0,1 2 0,-1 1 0,1 1 0,1 2 0,1 1 0,0 2 0,-1 2 0,0 0 0,0 0 0,1 0 0,0 1 0,-1 0 0,-1 1 0,-1 4 0,1 0 0,-1 2 0,0 2 0,1-1 0,-1 2 0,0 2 0,-2 1 0,1 1 0,-2-1 0,1 0 0,1 1 0,-2 2 0,-1-2 0,1-1 0,-1 0 0,1-1 0,-2-1 0,1 1 0,-1-3 0,0 0 0,0-5 0,1 0 0,-1 0 0,2-7 0,-3 1 0</inkml:trace>
  <inkml:trace contextRef="#ctx0" brushRef="#br0" timeOffset="2988">2265 341 9160,'0'-7'0,"0"3"0,0 0 0,3 2 0,1-1 0,2 1 0,0 1 0,1-1 0,-1 1 0,0 1 0,4 0 0,0 0 0,2 0 0,1 0 0,0-1 0,1 0 0,1-2 0,2-1 0,-2 2 0,0-2 0,-1 0 0,-1 0 0,-1-1 0,-1 2 0,-3 0 0,-1 1 0,-3-1 0,-2 1 0,-2 0 0,-2-1 0,-2 0 0,-3-2 0,-1 1 0,-4 0 0,-2 0 0,0 0 0,-3-1 0,-1 2 0,2 0 0,-2-2 0,3 3 0,-2 1 0,-1 0 0,2 1 0,0 0 0,1 0 0,3 0 0,-1 3 0,4 1 0,1 3 0,0 1 0,1 0 0,3 3 0,0 0 0,2 1 0,2 1 0,0 0 0,0 0 0,2 0 0,0-1 0,3 1 0,1 0 0,2 0 0,1-3 0,-3-1 0,1 0 0,2-1 0,0 1 0,2-3 0,0 0 0,1-2 0,0 2 0,1-3 0,1 1 0,1-2 0,1-1 0,-2-1 0,2 0 0,0 0 0,1-1 0,0-1 0,-1-2 0,-1-2 0,-1 0 0,7-4 0,-1 0 0</inkml:trace>
  <inkml:trace contextRef="#ctx0" brushRef="#br0" timeOffset="3507">2868 296 9155,'-4'-7'0,"-1"1"0,3 0 0,-2 1 0,-1 1 0,-1-1 0,-1 1 0,-1 0 0,-4 0 0,-2 0 0,0-1 0,-3 3 0,-1 0 0,-1-1 0,0 2 0,0-1 0,2 2 0,-1 0 0,6 0 0,0 0 0,0 0 0,2 0 0,3 0 0,3 0 0,1 2 0,-1 3 0,3 0 0,-1 2 0,1-1 0,1 1 0,0 0 0,1 1 0,1 0 0,1 1 0,4-3 0,0 0 0,2-2 0,1 2 0,2-3 0,1 2 0,0-1 0,-2-2 0,0 2 0,2-1 0,1 1 0,1-2 0,-1 1 0,0 1 0,1 0 0,1 0 0,-2 2 0,1-1 0,-1-1 0,0 1 0,-1 3 0,1 0 0,-1 0 0,-1-1 0,-5 0 0,1-1 0,-2 0 0,0 1 0,-4-1 0,-1 1 0,-1-2 0,-1 0 0,-3-1 0,-1-1 0,-2 1 0,-5-1 0,-2 0 0,-2 0 0,0-1 0,-2 0 0,1 0 0,-1-1 0,2 0 0,1-1 0,0 0 0,0 0 0,-2-3 0,2-1 0,0-2 0,2 0 0,0-1 0,1 1 0,1 0 0,3-1 0,1 1 0,0-1 0,1-1 0,2-1 0,1 1 0,3 1 0</inkml:trace>
  <inkml:trace contextRef="#ctx0" brushRef="#br0" timeOffset="4003">2913 341 9155,'7'-5'0,"1"1"0,0 3 0,1-2 0,-1 3 0,1 0 0,2 0 0,1 0 0,1 0 0,2 0 0,3 0 0,-2 0 0,2 0 0,-1 0 0,0 2 0,1 0 0,-1-1 0,-2 0 0,1-2 0,-1 0 0,-1-2 0,0 0 0,-4 1 0,-2-2 0,-1 0 0,-3 1 0,1 1 0,-3-3 0,-3 4 0,-3-1 0,-2 0 0,-3 0 0,-1 2 0,-3-3 0,0 1 0,-2-1 0,-1 1 0,-3 2 0,1-2 0,1 0 0,2 0 0,-2 2 0,-1 0 0,0 0 0,-1 0 0,1 0 0,2 0 0,0 0 0,-2 1 0,2 1 0,0 2 0,4 2 0,-1-1 0,5 0 0,-1 3 0,0-1 0,5 0 0,-1 1 0,4 2 0,1 0 0,1 0 0,1 2 0,3 0 0,3-2 0,0-1 0,2 1 0,2 0 0,0 0 0,1-2 0,2 0 0,0-3 0,2 0 0,-2-1 0,2 2 0,1-2 0,0-2 0,1 1 0,1-1 0,-1-1 0,0 0 0,2-1 0,1-1 0,-1 0 0,1-1 0,-1-2 0,2 1 0,-1 0 0,-2 0 0,0-1 0,0 1 0,0 0 0,1 0 0,-1-2 0,2 2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7:29.714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270 462 9059,'3'-3'0,"-3"-1"0,2 2 0,-2-1 0,-1-2 0,-1 1 0,-5 2 0,0 0 0,-3-1 0,-1 1 0,-3-1 0,-2 2 0,0-1 0,-2 0 0,-1 1 0,0 0 0,0-2 0,2 2 0,2 0 0,2 1 0,0 1 0,0 1 0,3 0 0,2 2 0,1 0 0,0 0 0,3 1 0,0 0 0,1 0 0,1 2 0,2-1 0,0 1 0,1-1 0,1 0 0,2 0 0,2-2 0,1 2 0,0-2 0,1 1 0,3 0 0,-1 0 0,1-3 0,0 0 0,1 1 0,3-2 0,1 3 0,-1-1 0,1-2 0,2 2 0,-2 0 0,1 0 0,0-1 0,-2 3 0,0-1 0,-1 0 0,1 1 0,-4-1 0,1 2 0,-2 1 0,-2-1 0,-1 3 0,-1 0 0,-1 0 0,-1 0 0,-2 0 0,0-3 0,-1 2 0,-1 0 0,-3-1 0,-2 2 0,-3-2 0,0-3 0,-3 0 0,0-1 0,-1-2 0,-4 0 0,0-1 0,-2 0 0,-1 0 0,3-1 0,-3 0 0,0-2 0,1-1 0,1 0 0,0-3 0,2 1 0,0 0 0,2 0 0,1 0 0,1 1 0,2-3 0,3 1 0,1 0 0,1 1 0,2-1 0,0-2 0,2-1 0</inkml:trace>
  <inkml:trace contextRef="#ctx0" brushRef="#br0" timeOffset="380">404 276 9071,'0'-3'0,"1"0"0,1 3 0,-1 1 0,1 3 0,-1 2 0,-1 5 0,0 0 0,0 1 0,0 3 0,0 2 0,0 3 0,0 1 0,0 3 0,2 1 0,0 0 0,0-1 0,1-1 0,-2 0 0,3 1 0,0-3 0,-1-1 0,1-4 0,3-1 0,-1-2 0,1-2 0,-1-2 0,1-3 0,1 0 0,1-2 0,1 0 0,0-3 0,0 2 0,1-2 0,-2 0 0,0-1 0,0-1 0,0-1 0,0-2 0,-1-2 0,0-1 0,0 1 0,-1-3 0,0-1 0,-2-1 0,0 0 0,0-2 0,-1-3 0</inkml:trace>
  <inkml:trace contextRef="#ctx0" brushRef="#br0" timeOffset="1064">417 417 9071,'-4'-2'0,"0"-1"0,1 0 0,1 1 0,3-1 0,1 3 0,2 0 0,3 0 0,1 0 0,0 0 0,4 0 0,-2 0 0,2 0 0,1 0 0,0 0 0,0 0 0,0 0 0,0 0 0,-1 0 0,1 0 0,-1 1 0,-1 1 0,1-1 0,-4 2 0,1 0 0,0 1 0,-2 0 0,1 0 0,-2 1 0,-2 1 0,-2 0 0,2 1 0,-2 2 0,0 1 0,-1 2 0,-1 1 0,0 0 0,0 0 0,0 0 0,0 0 0,0 0 0,0 2 0,0-1 0,0 1 0,0-3 0,0-1 0,0 1 0,2-4 0,0 1 0,2 0 0,0-2 0,3 1 0,1-2 0,1-2 0,2-1 0,-2 2 0,1-3 0,1-1 0,-1-1 0,0 0 0,0 0 0,0 0 0,-1-1 0,1-1 0,-1 0 0,-1-2 0,0-2 0,-1-3 0,2 1 0,-1 1 0,-2-1 0,-1-2 0,-1 1 0,1 0 0,0-3 0,0 2 0,-1 0 0,-1-1 0,1 1 0,-2-1 0,0 0 0,1-1 0,-2 3 0,1-1 0,-1 0 0,-1 2 0,0 1 0,0 1 0,0-1 0,0 3 0,-1 1 0,-1 0 0,1 1 0,-2 2 0,3 2 0,0 3 0,0 0 0,0 3 0,0 0 0,0 3 0,0 1 0,0 1 0,1 2 0,1 0 0,0 2 0,1-2 0,1 1 0,-1 0 0,1 1 0,1-2 0,-1-2 0,1-1 0,0-1 0,0-2 0,-1-1 0,1-1 0,0-3 0,0 0 0,0-2 0,0 0 0,0-4 0,2-2 0</inkml:trace>
  <inkml:trace contextRef="#ctx0" brushRef="#br0" timeOffset="1482">1283 539 8988,'-1'-6'0,"-1"-1"0,-1 1 0,-1 0 0,-1-1 0,2 1 0,0-1 0,-2 1 0,-1-1 0,-1 0 0,-1-1 0,0 0 0,-3 2 0,2 1 0,-1 0 1,-2 0 0,0-1 0,-1 1 0,0 1 4,1 1 0,-1 1 0,-1 2 1,1 0-2,0 0 0,-1 0 1,6 1-1,0 1-1,1 2 0,0 4 0,1 2 0,0 0-3,2 4 1,-1-1 0,3 2 0,0 0-1,2 0 0,0 2 0,0-2 0,0 0 0,0-2 0,3 2 0,1 0 0,2-1 0,0-3 0,2-1 0,2-2 0,0 0 0,1 0 0,1-1 0,1-1 0,0-1 0,0-1 0,2-2 0,0 0 0,-1-1 0,-1-1 0,2 0 0,0 0 0,0-1 0,-2-1 0,0-2 0,0-3 0,-1-2 0,-1-1 0,0-2 0,-2-1 0,2 0 0,-1 0 0</inkml:trace>
  <inkml:trace contextRef="#ctx0" brushRef="#br0" timeOffset="1796">1341 366 9045,'-4'-6'0,"0"-1"0,1 1 0,-1-1 0,2 1 0,0 0 0,-1 1 0,1 1 0,0 3 0,2-2 0,0 6 0,0 1 0,0 2 0,0 1 0,0 1 0,0 3 0,0 1 0,-1 4 0,0 1 0,-1 1 0,0 2 0,2-1 0,0 0 0,0 0 0,0 1 0,0-1 0,0 0 0,2 0 0,0 1 0,3-4 0,-1-2 0,2-2 0,0-4 0,3 1 0,0-1 0,-1-1 0,1-2 0,-1-4 0,3 1 0,0-1 0,-1-1 0,2-1 0,-2-1 0,2-2 0,-2 1 0,3-5 0,-3 2 0,0-1 0,1-1 0,-3-1 0,1-1 0,-3-3 0</inkml:trace>
  <inkml:trace contextRef="#ctx0" brushRef="#br0" timeOffset="2397">1540 481 9045,'0'-6'0,"0"-1"0,0-2 0,0-1 0,0 0 0,0 2 0,0 1 0,0 3 0,0 2 0,0 4 0,0 3 0,0 3 0,-1 2 0,0 3 0,-2 0 0,2-1 0,0 2 0,1 0 0,0 1 0,0-1 0,0 2 0,0-1 0,1-1 0,1 0 0,2-2 0,2-1 0,1-1 0,2 0 0,-1 0 0,2-3 0,2-2 0,0-2 0,3-1 0,0-2 0,0 0 0,0 0 0,-1-2 0,2-3 0,-1-2 0,0-2 0,-1-2 0,-3 0 0,0-1 0,0-1 0,1-2 0,-2 1 0,-1 1 0,-2 1 0,-3 2 0,0-3 0,-1 1 0,1 1 0,-3 0 0,2 2 0,-3 1 0,-3 1 0,-1 1 0,1 2 0,-2 2 0,4 1 0,-2 1 0,3 3 0,0 2 0,0 0 0,0 2 0,0 0 0,0 1 0,0 3 0,0 2 0,0 1 0,0 2 0,0 0 0,2 2 0,1 3 0,1 2 0,1 0 0,-2 2 0,1-2 0,1 2 0,-2 1 0,2-1 0,-2-2 0,0-1 0,0-2 0,-1-2 0,-2-1 0,-1-2 0,-1-1 0,-1-3 0,-5-2 0,0-1 0,-3-3 0,-1-2 0,-1-1 0,-2-2 0,-3 0 0,-1 0 0,-1-2 0,-3-1 0,1 0 0,0-4 0,-1-1 0,1-1 0,2 0 0,-2 2 0,2-2 0,2 0 0,-1 1 0,4-2 0,0 2 0,-5-2 0,0-3 0</inkml:trace>
  <inkml:trace contextRef="#ctx0" brushRef="#br0" timeOffset="3013">2194 488 9025,'0'-7'0,"0"1"0,1 0 0,1 2 0,-2 1 0,3 0 0,-3 3 0,0 0 0,2 4 0,1 4 0,0 3 0,0 1 0,2 4 0,-1 1 0,2 2 0,0 0 0,1 0 0,-1 0 0,1 1 0,-1-1 0,-2 0 0,1 0 0,-1-2 0,-1 1 0,2-4 0,-2 3 0,-1-1 0,1 1 0,-3-4 0,2 1 0,-1-4 0,-1 0 0,0 0 0,0-1 0,0-1 0,0-1 0,-1-4 0,0-3 0,-1-4 0,-3-4 0,1-2 0</inkml:trace>
  <inkml:trace contextRef="#ctx0" brushRef="#br0" timeOffset="3432">2226 520 9025,'0'-7'0,"0"-2"0,1 2 0,0-1 0,1 0 0,0 2 0,1 2 0,-1-1 0,1 1 0,0-2 0,2 2 0,-1-1 0,3 1 0,1 0 0,0-1 0,3 3 0,0-1 0,1 0 0,-1-1 0,0 1 0,0 1 0,1-1 0,2 3 0,0-2 0,1 1 0,-1 1 0,0 1 0,-1 1 0,0 2 0,2 2 0,-1 1 0,1 1 0,-2 3 0,0 1 0,0 4 0,0 0 0,-1 1 0,-2 1 0,0-2 0,-5 2 0,0-1 0,-3 1 0,-2-3 0,-2 0 0,-3-3 0,0-2 0,-5-1 0,0 1 0,-3-2 0,-2-2 0,1 1 0,-3-4 0,-1 1 0,-1 1 0,0-4 0,1 1 0,0-1 0,1-1 0,2-1 0,-2 0 0,2-3 0,0-1 0,5 0 0,1-4 0,2 2 0,1 0 0,-1 1 0,1 0 0,2-1 0,2 1 0,1-1 0,1 1 0,0 0 0</inkml:trace>
  <inkml:trace contextRef="#ctx0" brushRef="#br0" timeOffset="3917">2611 558 9025,'6'-2'0,"0"0"0,-1-1 0,-1 0 0,1 1 0,1 2 0,0-1 0,1-1 0,2 0 0,-1 0 0,3 2 0,-1 0 0,0 0 0,3-2 0,-1 0 0,2 0 0,1 2 0,-2-2 0,0 0 0,0 0 0,0 1 0,-3-1 0,-2 0 0,-1 1 0,0 0 0,-1 0 0,1 0 0,-1-1 0,-2 0 0,0 1 0,-1-1 0,-2 0 0,-3-1 0,-2 0 0,-3-2 0,-1 1 0,-2-2 0,-2-1 0,0 3 0,-5 0 0,-1-1 0,0-1 0,1 1 0,0 0 0,1 2 0,-1 1 0,3 1 0,-3-1 0,1 1 0,2 1 0,3 1 0,1 1 0,1 3 0,1 3 0,3 2 0,3 2 0,2 2 0,0 1 0,0-1 0,3 3 0,4 1 0,3 1 0,4-1 0,1-1 0,2-1 0,1 0 0,-2-4 0,0 2 0,0-3 0,-2-2 0,2 0 0,-1-3 0,-1 0 0,0-2 0,-1-1 0,-1-3 0,2 0 0,1 0 0,-1-1 0,1-1 0,-2-2 0,0-8 0,0-1 0</inkml:trace>
  <inkml:trace contextRef="#ctx0" brushRef="#br0" timeOffset="4296">2983 488 9025,'0'-4'0,"0"-1"0,-1 2 0,-1-2 0,1 3 0,-1 4 0,1 3 0,1 3 0,0 2 0,0 4 0,0 0 0,0 1 0,0 2 0,0-1 0,0 0 0,0-1 0,0 2 0,1-2 0,1 0 0,0-2 0,2-1 0,-1-1 0,0-2 0,0 0 0,-1-4 0,-2 1 0,3-2 0,-3-3 0,2-3 0,-1 1 0,-1-4 0,1-2 0,1-1 0,-1-3 0,1 0 0,1-1 0,-1-1 0,2-2 0,-1-3 0,0 0 0,2-1 0,-1 2 0,0-1 0,1 1 0,1 1 0,0 0 0,1 4 0,-1 2 0,1 4 0,0 0 0,1 4 0,2 1 0,0 0 0,2 1 0,-2 0 0</inkml:trace>
  <inkml:trace contextRef="#ctx0" brushRef="#br0" timeOffset="4540">3233 494 9025,'4'1'0,"-2"1"0,-2 2 0,0 2 0,0 1 0,0 2 0,0 1 0,0 5 0,0 0 0,0 2 0,0 1 0,0 2 0,0 2 0,0-2 0,0-3 0,1-2 0,1-1 0,0-1 0,1-3 0,-2-2 0,1-1 0,1-3 0,-2-3 0,2-2 0,-1-3 0,0-5 0,0-2 0,-1-1 0,0-3 0,-1-2 0</inkml:trace>
  <inkml:trace contextRef="#ctx0" brushRef="#br0" timeOffset="4796">3162 360 9025,'-3'-7'0,"1"1"0,1-1 0,1 1 0,3 2 0,1 2 0,2 2 0,0 0 0,4 2 0,0 2 0,2 2 0</inkml:trace>
  <inkml:trace contextRef="#ctx0" brushRef="#br0" timeOffset="5196">3611 597 9029,'4'-3'0,"-1"2"0,-3-4 0,0 1 0,-1-2 0,-1-1 0,-2 1 0,-4-1 0,-1 0 0,-1-1 0,-1 1 0,-2-2 0,0 2 0,0 1 0,0-1 0,-2 1 0,-1 1 0,-1 1 0,1 3 0,2-1 0,1 1 0,1 1 0,1 1 0,0 1 0,3 2 0,1 2 0,0 3 0,1 2 0,2 1 0,2 1 0,1 0 0,1 1 0,0 2 0,0 0 0,3-1 0,1 0 0,3-2 0,1 0 0,0 0 0,3 0 0,0-1 0,1-1 0,1-2 0,0-3 0,1 1 0,1-1 0,-1 0 0,3-1 0,1-2 0,0 0 0,2-1 0,-1-2 0,0 0 0,0 0 0,-2-3 0,-2-1 0,-1-2 0,1-3 0,-4 1 0,0-2 0,-2 0 0,0 0 0,-3 2 0,-2-2 0,-1 0 0,-2 0 0,0 1 0,-2-1 0,-1 0 0,-2 0 0,-3 2 0,-1-2 0,-1 0 0,-1 0 0,-3 1 0,-2-1 0,1-1 0,0 1 0,0 0 0,-1 2 0,0 0 0,-1 0 0,2 1 0,-1 0 0,3 2 0,1 0 0,-1 2 0,4 3 0,0 0 0,2 1 0,1 1 0,3 5 0,2 3 0</inkml:trace>
  <inkml:trace contextRef="#ctx0" brushRef="#br0" timeOffset="5633">4073 591 9029,'0'-7'0,"0"3"0,0 0 0,0-1 0,0-1 0,-2 2 0,-1-1 0,0 0 0,1 0 0,-3-3 0,0 1 0,-3-2 0,-3 1 0,0 1 0,-1 0 0,-2 0 0,-2 0 0,1 0 0,-2 3 0,0 0 0,1 2 0,0 2 0,3 0 0,0 0 0,1 2 0,2 2 0,0 3 0,2 1 0,-1 1 0,1 2 0,2 0 0,1 1 0,1 1 0,2 2 0,0 0 0,1-1 0,1-1 0,0 0 0,1 0 0,1 0 0,3 0 0,0-3 0,2 0 0,1 0 0,1-3 0,3 3 0,0-2 0,2-1 0,1-2 0,0 1 0,0-2 0,-1-1 0,0-1 0,-1-1 0,0-1 0,1 0 0,-1 0 0,1-1 0,-3-1 0,1-3 0,1-3 0,-1 1 0,-1-4 0,-1-1 0,-1-3 0,3 2 0,-2-8 0,3 1 0</inkml:trace>
  <inkml:trace contextRef="#ctx0" brushRef="#br0" timeOffset="5912">4118 392 9029,'-3'-11'0,"0"1"0,0 1 0,2 0 0,-1 3 0,1-1 0,-2 1 0,3 2 0,-2-1 0,1 5 0,1 0 0,-2 1 0,0 5 0,0 2 0,1 1 0,1 2 0,0 2 0,-2 2 0,0 2 0,0 2 0,2 0 0,0 1 0,0 1 0,0 1 0,1 3 0,0-3 0,1 1 0,3 0 0,-3-1 0,2 0 0,1-3 0,-1 1 0,-1-5 0,1-1 0,-1-3 0,-1 1 0,3-4 0,-1-2 0,2-4 0,-1-2 0,-1-2 0,1-2 0,1-2 0,2-1 0,1-2 0,1-1 0,4-5 0,2-2 0</inkml:trace>
  <inkml:trace contextRef="#ctx0" brushRef="#br0" timeOffset="6417">4465 539 9029,'0'-6'0,"0"-1"0,0 1 0,0 0 0,-1-1 0,-1 1 0,1 1 0,-2 2 0,0-1 0,-1 1 0,-2-1 0,-3-1 0,-2 2 0,-1 0 0,-1-2 0,-2 3 0,0 1 0,-2 0 0,2-1 0,-1 0 0,0 1 0,2 0 0,1 4 0,3 1 0,1 1 0,2-1 0,3 4 0,1-2 0,1 2 0,0-1 0,0 1 0,3 1 0,0-1 0,1-1 0,3-1 0,0 1 0,2-1 0,2 0 0,2 1 0,-2-1 0,1 1 0,1-1 0,1-2 0,1 1 0,0-1 0,0-1 0,2 3 0,0-2 0,-1 0 0,0 0 0,-2 1 0,-1 1 0,0 0 0,0-2 0,1 2 0,-1-2 0,-1 2 0,-1 0 0,0 1 0,-3 1 0,0 1 0,-2-2 0,1 3 0,-3-1 0,0 0 0,1 0 0,-2 1 0,1-2 0,-2 0 0,-2 0 0,-2-2 0,-2-1 0,-1-1 0,-2-1 0,2-1 0,-5-2 0,-1 0 0,-1 0 0,-3-2 0,1-1 0,1 0 0,-1 0 0,-1-2 0,2 1 0,1-2 0,0 0 0,1-1 0,0 1 0,-2 0 0,0-1 0,0 0 0,3-1 0,-1 0 0,0 0 0,0-2 0,0 0 0,1-3 0</inkml:trace>
  <inkml:trace contextRef="#ctx0" brushRef="#br0" timeOffset="7063">5074 289 9258,'6'-13'0,"1"0"0,-1 1 0,-2-1 0,0 0 0,-1 0 0,-2 0 0,0-2 0,-1-3 0,0 0 0,0-1 0,-5 2 0,-2 0 0,-2 2 0,0 3 0,-2-1 0,0 3 0,-1 0 0,-1 2 0,0 1 0,0 1 0,-2 1 0,0 1 0,3 2 0,3 0 0,0 1 0,1 1 0,0 1 0,3 1 0,1 3 0,-1 3 0,1 1 0,0 3 0,0 4 0,0 2 0,-1 2 0,3 1 0,1 3 0,0 1 0,0 5 0,0 0 0,-1 1 0,0 0 0,1 4 0,2 1 0,1 2 0,0 0 0,2 1 0,-1-1 0,0 1 0,2-1 0,1-1 0,0-2 0,-1-4 0,-1-1 0,-3-5 0,2-1 0,-3-1 0,0 0 0,0-3 0,0-4 0,0 0 0,0-2 0,-2-1 0,0-2 0,1-3 0,0-3 0,-1-3 0,0-5 0,0-3 0,1-1 0,1-6 0,-2 1 0,1-4 0,-2-3 0</inkml:trace>
  <inkml:trace contextRef="#ctx0" brushRef="#br0" timeOffset="7647">4837 539 9197,'2'-6'0,"-1"2"0,1-1 0,1 3 0,0-1 0,0 0 0,2 1 0,1 2 0,1 0 0,2 2 0,1 0 0,3 2 0,2 1 0,0 1 0,2-1 0,1 0 0,2 0 0,2 0 0,2-2 0,-1 1 0,-1-1 0,0-2 0,-2 1 0,-1-1 0,0 1 0,-2 0 0,-4-2 0,-3 0 0,-1 0 0,-1 0 0,-1 0 0,-1 0 0,-2-3 0,-2 2 0,-4-3 0,1 2 0,-3-1 0,-1 1 0,-1 0 0,0-2 0,-1 1 0,0 0 0,-2 0 0,2 0 0,-2 2 0,0-1 0,2 0 0,-2 2 0,2 0 0,1 0 0,1 0 0,1 3 0,0 1 0,0 2 0,-1 1 0,2 1 0,0 3 0,1 1 0,0 1 0,2 0 0,3 0 0,3 2 0,2-1 0,2 1 0,2-2 0,3 0 0,-1-1 0,3 0 0,0-2 0,0-1 0,0-3 0,-1-4 0,0 1 0,2-1 0,0 0 0,-1-2 0,-2-1 0,-1-1 0,-4-2 0,0-2 0,0-1 0,0-2 0,-4 2 0,0-3 0,-3 0 0,-1 0 0,-2 0 0,0-2 0,0 2 0,-2 1 0,-2-2 0,-3 2 0,-2 0 0,-1-1 0,-3 0 0,1 1 0,-1-1 0,0 1 0,0 0 0,0 3 0,1 0 0,-1-1 0,2 1 0,0 2 0,1 0 0,0 1 0,0 1 0,4-1 0,0 0 0</inkml:trace>
  <inkml:trace contextRef="#ctx0" brushRef="#br0" timeOffset="8081">5459 507 9197,'6'0'0,"1"0"0,-1 1 0,0 1 0,-1 2 0,-1 5 0,1 1 0,1 3 0,0 2 0,0 2 0,1 3 0,-1 1 0,0-1 0,-1 1 0,-1-1 0,-2-3 0,1-2 0,-1-3 0,0-1 0,-1-2 0,0-5 0,-1-1 0,0-8 0,0-2 0,0 0 0,0-3 0,-1 0 0,0-2 0,-1-1 0,-1-1 0,3-1 0,0-2 0,0-1 0,1-2 0,1 0 0,0 0 0,2-2 0,0 2 0,2 3 0,-1 2 0,-1 1 0,0 2 0,1 1 0,-1 3 0,1 3 0,2 3 0,0 2 0,2 0 0,0 0 0,0 0 0,1 2 0,3 3 0,2-2 0,-1 2 0,1-1 0,-2-1 0,1 3 0,0-2 0,2 1 0,0 0 0,1 0 0,0-3 0,0 1 0,-2 0 0,3-1 0,-4-2 0,-1 0 0,-2 0 0,0 3 0,2 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0:44.526"/>
    </inkml:context>
    <inkml:brush xml:id="br0">
      <inkml:brushProperty name="width" value="0.17143" units="cm"/>
      <inkml:brushProperty name="height" value="0.17143" units="cm"/>
      <inkml:brushProperty name="color" value="#F6630D"/>
    </inkml:brush>
  </inkml:definitions>
  <inkml:trace contextRef="#ctx0" brushRef="#br0">1305 1 9260,'-18'0'0,"-1"1"0,-3 2 0,-8 4 0,-7 4 0,-13 3 0,-8 7 0,-8 3 0,-8 5 0,-2 1 0,0 3 0,5-4 0,6-1 0,3-2 0,3 2 0,4-1 0,4 0 0,3 1 0,3-5 0,1 0 0,0 1 0,4-3 0,1 1 0,4 0 0,3-2 0,5-3 0,6-1 0,4-2-1,2-2 1,6-4 0,9 0 0,5-3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7:38.976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405 122 9051,'3'-6'0,"0"0"0,-3-1 0,0 0 0,0-1 0,0 2 0,0-1 0,-3 0 0,-1 2 0,-1-2 0,-3-1 0,0 0 0,-3 1 0,-1 2 0,-1 1 0,0-1 0,-2-1 0,1 3 0,-1 0 0,2 1 1,0 0 1,-1 0 0,1 2 0,-1 0 1,2 0 0,3 0 0,-2 2 0,0 1-1,1 0 1,-1 1 0,2 4-1,0-1 0,-1 2 1,2 2-1,2 1 1,1 1-2,1 2 1,2 3 0,0-1-1,1 2-1,1 3 0,3-2 1,2 3-1,0-1 0,2-1 0,-1 0 0,0-1 0,-1 2 0,-1-2 0,-2-2 0,2-1 0,-1 1 0,-2 1 0,0-3 0,-1-1 0,0-2 0,0-2 0,0-2 0,0-3 0,-1 0 0,-1-2 0,1-1 0,-2-4 0,3-1 0,-2-2 0,1-2 0,-5-3 0,3-1 0</inkml:trace>
  <inkml:trace contextRef="#ctx0" brushRef="#br0" timeOffset="701">1 238 9116,'1'-4'0,"1"-1"0,-1 4 0,3-1 0,1 1 0,-1 1 0,0 0 0,1 0 0,1 0 0,0 0 0,1 0 0,1 0 0,1 0 0,3 0 0,0 0 0,3 0 0,1 0 0,2 0 0,0 0 0,0-1 0,-1-1 0,-2 2 0,1-3 0,0 3 0,-2 0 0,-1 0 0,-2 0 0,-3 0 0,-1 0 0,-3 0 0,-1 0 0,-3 3 0,0 0 0,0 4 0,0-1 0,0 0 0,0 1 0,0 0 0,0 1 0,0 0 0,0 2 0,0 0 0,0 0 0,0-1 0,0 1 0,0 0 0,0 0 0,0-2 0,1 1 0,1-1 0,2 1 0,2-1 0,1-2 0,1-1 0,0-1 0,4-2 0,-2 0 0,2-1 0,1-1 0,0 0 0,0-1 0,0-1 0,0-2 0,-1-2 0,1-1 0,-3 1 0,-1 0 0,-2-1 0,-1 0 0,1-1 0,-1 0 0,-2-2 0,0 3 0,-1-2 0,-2 1 0,2-1 0,-1 0 0,0-1 0,-2 1 0,0 1 0,0 1 0,0 1 0,-2 2 0,-1 0 0,0 1 0,1 1 0,-1 2 0,1 1 0,0 1 0,0 1 0,2 4 0,0-1 0,0 1 0,0 0 0,0 1 0,0 1 0,0 1 0,0-2 0,0 2 0,0 0 0,0 0 0,0 0 0,1 1 0,1-2 0,2-2 0,1 1 0,0 1 0,0-2 0,0-2 0,1 0 0,2-3 0,1-1 0,1 0 0,-1-1 0,1-1 0,-1-1 0,-1-2 0,1 0 0,-1 0 0,0-1 0,2-3 0,0-2 0</inkml:trace>
  <inkml:trace contextRef="#ctx0" brushRef="#br0" timeOffset="1067">700 264 9116,'0'6'0,"0"3"0,0 0 0,0 1 0,0 1 0,0-1 0,0 1 0,0 0 0,0-1 0,0 1 0,0-2 0,1-2 0,1 0 0,-1 0 0,1-1 0,-2-2 0,0-4 0,0-4 0,0-3 0,0-1 0,0 0 0,0-3 0,0 0 0,0-1 0,0-3 0,0 0 0,0 0 0,0 2 0,0 3 0,0 1 0,1 0 0,1 1 0,0-1 0,2 3 0,2 2 0,1 2 0,1 1 0,3 1 0,0 0 0,2 0 0,-1 0 0,1 0 0,0 1 0,0 1 0,0-1 0,0 2 0,-1-1 0,1 0 0,0 0 0,0 1 0,0 0 0</inkml:trace>
  <inkml:trace contextRef="#ctx0" brushRef="#br0" timeOffset="1450">989 142 9116,'0'-7'0,"0"-2"0,-3 4 0,1-1 0,1 0 0,0 0 0,1 0 0,0-1 0,0 4 0,0 1 0,0 4 0,-2 1 0,0 5 0,1 0 0,0 3 0,1 1 0,0 1 0,0 2 0,0 3 0,0 0 0,0 1 0,1 1 0,1-1 0,-1 0 0,3 0 0,-1 0 0,1-2 0,-1 1 0,2-3 0,-1-1 0,-1-1 0,1 0 0,-1-3 0,0-1 0,2-2 0,-1-1 0,0-2 0,1-2 0,1-1 0,0-1 0,1 0 0,-1 0 0,1 0 0,-2-1 0,0-1 0,0-2 0,0-2 0,-3 0 0,4-4 0,-2 0 0</inkml:trace>
  <inkml:trace contextRef="#ctx0" brushRef="#br0" timeOffset="2169">976 206 9116,'-3'-4'0,"-1"-1"0,1 1 0,0 0 0,9 6 0,2 3 0,1 0 0,3 0 0,-2 1 0,1-1 0,-1-1 0,1-1 0,2 2 0,0-2 0,-1-1 0,1-1 0,0 1 0,0-1 0,0-1 0,0-1 0,-1-1 0,1-2 0,0-2 0,-1 0 0,-1-1 0,-2 1 0,0-1 0,-4-1 0,2-1 0,-2 1 0,1-1 0,-2 1 0,-2-1 0,-1 1 0,-1-1 0,0 0 0,0 3 0,0 0 0,-1 0 0,-1 1 0,0 1 0,-3 2 0,4-1 0,-3 3 0,2 1 0,0 1 0,1 3 0,1 0 0,0 4 0,0 1 0,0 1 0,0 3 0,0 1 0,0 0 0,0 2 0,0 1 0,0-1 0,0 1 0,0-1 0,0 2 0,0-1 0,0-1 0,1-2 0,1-1 0,-1-2 0,2-1 0,-1-3 0,0-1 0,0 0 0,-1-1 0,1-2 0,-1-1 0,2-6 0,-3-1 0,0-2 0,2-1 0,0-1 0,2-1 0,1-1 0,1-2 0,0-1 0,1-1 0,0-1 0,1 1 0,0 0 0,3 2 0,0 1 0,-1 0 0,2 3 0,-2 0 0,2 1 0,-2 0 0,2 4 0,-3 1 0,0 1 0,1 1 0,-2 1 0,-1 0 0,-2 3 0,0 1 0,0 0 0,0 5 0,0-1 0,-1 1 0,1 2 0,-3-1 0,0 0 0,1 0 0,-2 2 0,1-1 0,-1-1 0,-1 0 0,2-3 0,0 1 0,-1-1 0,0 1 0,-1-1 0,0-1 0,0-1 0,0-3 0,0-3 0,0-3 0,3-6 0,0-1 0</inkml:trace>
  <inkml:trace contextRef="#ctx0" brushRef="#br0" timeOffset="2653">1534 283 9116,'6'-1'0,"-1"0"0,-1-1 0,0-1 0,3 1 0,1 0 0,1 1 0,2 0 0,0 1 0,1 0 0,1 0 0,-1 0 0,2 0 0,0 0 0,1 0 0,2 0 0,-2 0 0,0 0 0,-2 0 0,-1-2 0,0 0 0,-2 0 0,-1 2 0,-1-3 0,-4 1 0,-2-2 0,-2 2 0,-2-2 0,-2 1 0,-2-1 0,-1 0 0,-2-2 0,-1-1 0,-3 1 0,1-1 0,-1 1 0,-1-1 0,-1 1 0,1 0 0,-2-1 0,-1 2 0,1 0 0,2 2 0,1 3 0,2 0 0,2 0 0,0 1 0,3 1 0,0 3 0,2 3 0,1 3 0,3 3 0,0 1 0,0-1 0,0 2 0,0-1 0,1-1 0,1 0 0,1-1 0,2-1 0,-1 1 0,1 0 0,3-2 0,0-1 0,1-1 0,0-1 0,-1-1 0,3-1 0,0 0 0,1-2 0,1 2 0,0-2 0,0-1 0,0-1 0,2-1 0,0-1 0,1 0 0,0 0 0,-1-3 0,-3-1 0,2-3 0,1-1 0,-2 0 0,3-2 0,-1 0 0,0 0 0,0-1 0,1-1 0,0-1 0</inkml:trace>
  <inkml:trace contextRef="#ctx0" brushRef="#br0" timeOffset="3050">1970 219 9116,'-1'-7'0,"0"1"0,-1-1 0,-1 2 0,1 0 0,0 0 0,-1 4 0,1-1 0,2 2 0,-3 2 0,3 2 0,0 5 0,0 2 0,0 1 0,0 1 0,0 2 0,0 0 0,0 1 0,0 0 0,0-1 0,0-3 0,2 1 0,0 0 0,1 0 0,-2-1 0,1-1 0,0-3 0,-1-1 0,-1 0 0,2-1 0,-1-2 0,2-2 0,-3-4 0,0-3 0,0-3 0,0-1 0,0-4 0,0 1 0,0-1 0,0-2 0,0 0 0,0-1 0,0-1 0,2-1 0,0 1 0,0 1 0,1 1 0,-1 1 0,1 1 0,1 1 0,-1 2 0,-1 1 0,3 5 0,0 2 0,0 1 0,2 1 0,0 1 0,2 1 0,1 1 0,3 4 0,1-1 0,1 1 0,2-2 0,-2 0 0,0 0 0,-2 0 0,1 0 0,0 0 0,-3-2 0,-1 0 0,2 2 0,-2-1 0</inkml:trace>
  <inkml:trace contextRef="#ctx0" brushRef="#br0" timeOffset="3888">2534 232 9210,'0'-7'0,"0"1"0,0-1 0,-2 1 0,0-1 0,1 1 0,-2 2 0,1-1 0,0 4 0,2-1 0,0 4 0,0 2 0,0 4 0,0 1 0,0 1 0,0 0 0,0 0 0,0 1 0,0 1 0,0 1 0,0-1 0,0-1 0,0 1 0,0-1 0,0 1 0,0 1 0,2-1 0,3-1 0,0-1 0,-1-1 0,4 2 0,-2-2 0,2-2 0,1 1 0,-1-5 0,3-1 0,0-1 0,1-1 0,1 0 0,0-1 0,-1-3 0,-1-2 0,2-3 0,-2 0 0,3-1 0,-4-2 0</inkml:trace>
  <inkml:trace contextRef="#ctx0" brushRef="#br0" timeOffset="4351">2727 219 9210,'-4'-4'0,"1"1"0,3 5 0,0 1 0,0 4 0,0 3 0,0 0 0,0 3 0,0 0 0,0 0 0,0 2 0,0 0 0,0 0 0,0 0 0,0-2 0,1 1 0,1-3 0,0 1 0,0-3 0,-1-1 0,0 0 0,1-2 0,0-2 0,-2-2 0,0-4 0,2-3 0,1-3 0,-2-1 0,0-1 0,1-1 0,1-2 0,0-1 0,-1-1 0,3-2 0,-3 2 0,2 0 0,1-1 0,1 2 0,2-3 0,1 2 0,-1 3 0,1 0 0,0 4 0,1 0 0,2 3 0,-2 3 0,0 2 0,0 0 0,0 0 0,0 0 0,2 2 0,-1 3 0,-2 0 0,-2 3 0,1 0 0,1 3 0,-1 1 0,-1 1 0,-1 0 0,1 0 0,-1 2 0,-2-1 0,0 1 0,-1-2 0,1 0 0,-3-1 0,2 0 0,-3-2 0,0 2 0,0-3 0,0-1 0,1 0 0,1-2 0,-1-2 0,2 0 0,0-1 0,1-2 0,4 3 0,2-1 0</inkml:trace>
  <inkml:trace contextRef="#ctx0" brushRef="#br0" timeOffset="4767">3375 309 9204,'-2'-5'0,"-1"1"-4,-1-1 0,2 1 0,-2 0 0,-1-1 1,-1-1 0,-1 2 1,-2 0-1,-1-1 3,-2-1 0,-1 0 0,0-1 0,0-1 0,0-1 0,-2 1 0,0 3 0,0 1 0,0-1 0,1 2 0,-1 1 0,2 1 0,0 1 0,0 0 0,0 0 0,1 0 0,1 0 0,2 3 0,3 2 0,-1 2 0,1 2 0,0 2 0,2-2 0,2 1 0,1 1 0,1 1 0,1 2 0,0 0 0,1 1 0,4 0 0,0-2 0,1 0 0,1 0 0,2-1 0,-1 1 0,0-2 0,0 0 0,3-3 0,-2 2 0,2-3 0,-1-1 0,1-2 0,-2 1 0,3-3 0,2-2 0,-1 0 0,1 0 0,-2 0 0,0-2 0,0-3 0,0-3 0,-1-2 0,-1 0 0,0-2 0,-2 1 0,0-2 0,1-2 0,1 2 0,-4-6 0,3 3 0</inkml:trace>
  <inkml:trace contextRef="#ctx0" brushRef="#br0" timeOffset="5488">3381 122 9177,'-3'-6'0,"-1"2"0,2 0 0,1 3 0,-1 1 0,1 3 0,1 6 0,-2 2 0,0 1 0,0 3 0,2 3 0,0 0 0,0 1 0,2 1 0,1 1 0,0 0 0,2 0 0,1-1 0,1-1 0,-1 1 0,0 1 0,1-3 0,-1-1 0,1-4 0,-1-2 0,0 0 0,-1-3 0,-1-2 0,-3-3 0,2-5 0,-3-3 0,0 0-2,-3-2 0,3 0 0,-3-1 0,1 0-2,0 0 1,-1-1 0,3 0 0,0 0 1,0 0 1,0 2-1,0-1 2,0 0 0,0 2 0,0 0 0,0-1 0,0 1 0,3 1 0,-1 1 0,2 0 0,1 0 0,1-1 0,1 1 0,1 1 0,0 0 0,4 1 0,-1-1 0,3 2 0,0 0 0,4 1 0,-3 0 0,2 0 0,0 0 0,2 0 0,0 0 0,-2 0 0,0 0 0,-2 0 0,2 0 0,-2 0 0,-3 0 0,0 0 0,-3 0 0,-2 0 0,1 0 0,-2 0 0,-2 0 0,-2 0 0,-7 0 0,0-3 0,-6-1 0,0-2 0,-2 0 0,-2-1 0,0 0 0,-2 0 0,0 1 0,-2 1 0,0-1 0,0 1 0,2 1 0,-1 3 0,3-2 0,0 1 0,0-1 0,3 1 0,0 3 0,2 1 0,2 2 0,1 2 0,1 1 0,0-1 0,2 0 0,1 4 0,3 0 0,0 2 0,0 1 0,0 0 0,1 0 0,1 0 0,2 0 0,2 0 0,0 1 0,1 1 0,2-3 0,-1 1 0,3-3 0,0 0 0,1 1 0,1-3 0,0 0 0,0-1 0,-1 0 0,1-3 0,0 0 0,0-1 0,0-2 0,0 0 0,1-1 0,2-1 0,1-1 0,-3-2 0,4-3 0,-1-1 0,2 0 0,0-4 0,3 0 0,1-5 0</inkml:trace>
  <inkml:trace contextRef="#ctx0" brushRef="#br0" timeOffset="6033">3926 283 9151,'-4'-2'0,"0"-1"0,1 0 0,-1 0 0,2 0 0,-2 1 0,2 1 0,-3-1 0,3 2 0,-1 2 0,-1 3 0,1 0 0,1 5 0,0 0 0,1 3 0,1-1 0,-2 2 0,0 0 0,1 2 0,0 0 0,2 1 0,1 3 0,1-1 0,1 0 0,2 0 0,-2 1 0,2-1 0,0 0 0,0 0 0,1 0 0,-1-3 0,1-3 0,-3-1 0,0-3-3,-2-2 2,1-2 0,-3-5 0,0-5 0,-1-1-6,-1-2 1,-2-2 0,-2-3 0,1 1 0,1-1 0,2 1 0,-2-4 1,-1 0 2,2-1 1,-1 0-1,3-2 1,-1-1 1,0-1 1,2 1 0,0-3 0,0 2 0,0 0 0,2 0 0,3 4 0,0 2 0,2 1 0,2 4 0,1 0 0,1 1 0,0 1 0,-1 1 0,3 3 0,1 2 0,1 1 0,-2 1 0,1 0 0,-2 0 0,-1 0 0,-1 0 0,2 1 0,-3 1 0,1 2 0,0 2 0,-1 1 0,0 1 0,0 0 0,-3 4 0,1-1 0,-2 1 0,0 3 0,-1 0 0,-1 1 0,0 0 0,-1-2 0,-2-1 0,-2 0 0,-3-2 0,-3 0 0,0-1 0,-3 0 0,0-2 0,-1-3 0,-2 1 0,0-3 0,-1 1 0,1-2 0,0-1 0,1-1 0,1-1 0,-1-1 0,2-2 0,1-2 0,0-1 0,0-2 0,2 2 0,0-4 0,-2 0 0,0-2 0</inkml:trace>
  <inkml:trace contextRef="#ctx0" brushRef="#br0" timeOffset="6966">4125 321 9085,'14'0'0,"1"0"0,-1 0 0,3 0 0,0 0 0,-1 0 0,2 0 0,-2 0 0,0 0 0,2 0 0,-1 0 0,-1 0 0,0 0 0,1 0 0,2 0 0,2 0 0,0 0 0,-1 0 0,-4 0 0,-1 0 0,-1-2 0,-1 0 0,-3-2 0,-2 2 0,-1 0 0,-3-1 0,-1 1 0,-3-2 0,0-1 0,0-1 0,-3 0 0,-2-1 0,-3 1 0,-3 0 0,-1-1 0,-3 1 0,0-1 0,-2 1 0,0 0 0,-1 0 0,0 1 0,1 1 0,2 2 0,1 0 0,-1 1 0,0 1 0,2 0 0,0 0 0,2 0 0,2 0 0,-2 2 0,3 1 0,0 4 0,1 0 0,2 2 0,2 0 0,0 1 0,2 2 0,0 0 0,1 1 0,0 0 0,0-1 0,3 1 0,1 0 0,2 0 0,0 0 0,3-1 0,0-1 0,1 0 0,1 0 0,1-1 0,1-2 0,0-1 0,0 0 0,0-1 0,0 0 0,2-2 0,0-2 0,0-1 0,-3-1 0,2 0 0,1 0 0,-1-3 0,3-2 0,0-2 0,0-2 0,1-2 0,-1 0 0,1-1 0,-1-1 0,-1 0 0,-4 1 0,-1-2 0,0-1 0,-3 2 0,0-2 0,-3 3 0,-3 2 0,-1 2 0,-1-1 0,-1 3 0,-1 1 0,-2 2 0,-2 1 0,-1 0 0,3 0 0,0 2 0,2 0 0,0 3 0,2 1 0,0 2 0,0 0 0,0 3 0,0 0 0,0 1 0,0 2 0,0 0 0,0 1 0,0-1 0,0 1 0,0-1 0,0 0 0,0-2 0,0 2 0,0-3 0,2 0 0,0-2 0,-1-1 0,0 1 0,0-4 0,0-1 0,1-4 0,3-2 0,0-5 0,1-1 0,3-2 0,-2-4 0,4-1 0,0-2 0,2 0 0,-3 0 0,1 2 0,0 0 0,1-1 0,3 2 0,0 2 0,-1 2 0,-3 4 0,1 4 0,-2 1 0,1 3 0,0 0 0,-3 0 0,3 3 0,0 1 0,-1 2 0,2 2 0,-2 1 0,1 1 0,-1-1 0,-2 2 0,1 1 0,0 1 0,-1 2 0,-1 0 0,-3-2 0,1 0 0,1 0 0,-2-1 0,0 1 0,-2 0 0,0 0 0,-1-1 0,-1-1 0,0-1 0,0 0 0,0-2 0,-1-1 0,-1-1 0,1-2 0,-2-2 0,3-4 0,1-2 0,0-3 0,1-2 0,6 2 0,1-1 0,2-5 0,2-1 0</inkml:trace>
  <inkml:trace contextRef="#ctx0" brushRef="#br0" timeOffset="7350">5299 321 9085,'-4'-3'0,"2"-1"0,1 1 0,-1-2 0,0 1 0,-2 1 0,-1-3 0,-3 2 0,-1-2 0,-1-1 0,-3 1 0,-3 0 0,0-1 0,-2 1 0,0 2 0,1 0 0,0 1 0,1 2 0,-1 0 0,2 2 0,1 2 0,1 3 0,2 1 0,1 4 0,1 2 0,1 2 0,3 0 0,1-1 0,1 2 0,2 1 0,0-2 0,2 1 0,1 0 0,2-2 0,4-1 0,2-2 0,-1-1 0,0-1 0,0 0 0,0-3 0,1 0 0,0-2 0,2 1 0,-1-3 0,1 0 0,1-1 0,-1-1 0,0 0 0,0-1 0,1-1 0,0-4 0,-3-3 0,2-1 0,0 1 0,2-4 0,0 0 0,-2-1 0,0-2 0,-2-1 0,0-2 0,1-2 0,-1-1 0,-1 1 0,-2 2 0</inkml:trace>
  <inkml:trace contextRef="#ctx0" brushRef="#br0" timeOffset="8033">5305 135 9085,'-4'-6'0,"0"-1"0,2 1 0,0 0 0,2 2 0,0 4 0,0 5 0,0 3 0,0 3 0,0 1 0,0 3 0,0 3 0,0 0 0,0 1 0,0 1 0,0-1 0,0 3 0,2-2 0,0 1 0,1 0 0,0 0 0,1-1 0,-1 2 0,0-3 0,0-2 0,1-1 0,-2-4 0,1 1 0,-1-3 0,-1-3 0,2-5 0,-3-5 0,0-3 0,0-1 0,0-1 0,0 0 0,0 2 0,-2-3 0,0-2 0,0 0 0,2 0 0,0 2 0,0 2 0,0 1 0,2-1 0,0 2 0,2 0 0,1 1 0,1 1 0,0-2 0,1 2 0,0-1 0,1-1 0,2 4 0,4-2 0,0 1 0,1 0 0,3-3 0,-1 3 0,2 1 0,0 0 0,2-1 0,0 0 0,-2 0 0,-1 2 0,-4 0 0,1-1 0,-2 0 0,-2-2 0,-5 1 0,-3 2 0,-3-3 0,-3 2 0,-2-4 0,-2-1 0,-2-2 0,-2-1 0,0 2 0,-2-1 0,-2 0 0,1-1 0,-2 3 0,0-1 0,2 1 0,0 0 0,1 2 0,-1 1 0,-1 0 0,0 3 0,3-2 0,0 4 0,1 2 0,1 4 0,0 1 0,3 1 0,2 1 0,2 1 0,-2 2 0,1 0 0,1 1 0,1 1 0,3-2 0,0 1 0,2-1 0,2 2 0,1-1 0,2-1 0,2-3 0,-1 0 0,2-1 0,0-1 0,1 0 0,1-1 0,0-3 0,0-1 0,0-2 0,0 3 0,1-3 0,2-1 0,0 0 0,1-2 0,3 0 0,0-2 0,0-1 0,0 0 0,-5-2 0,1-1 0,0 1 0,1-3 0,-2 0 0,-1-1 0,-1-1 0,0-1 0,0-1 0</inkml:trace>
  <inkml:trace contextRef="#ctx0" brushRef="#br0" timeOffset="8502">5838 309 9085,'-7'-7'0,"1"1"0,0-1 0,2 1 0,-1 2 0,2 0 0,-1 1 0,2 1 0,-1 3 0,0 1 0,1 1 0,1 5 0,0 0 0,-1 3 0,-1 1 0,3 1 0,0 0 0,0-1 0,0 3 0,0 0 0,0 0 0,0-2 0,0 0 0,0 1 0,0-1 0,0 0 0,0-2 0,0-4 0,0-1 0,0 1 0,0-3 0,0 0 0,0-3 0,1-1 0,1-2 0,0-1 0,3-1 0,-1-4 0,2 0 0,3-3 0,-1-1 0,2-1 0,0 0 0,0-2 0,0-2 0,4-2 0,0 0 0,1 0 0,0-1 0,-1 2 0,0 0 0,1 1 0,0 3 0,-2 2 0,-1 3 0,1 4 0,-2 2 0,0 3 0,-1 0 0,0 0 0,0 3 0,-2 1 0,1 2 0,-1 0 0,-2 1 0,-1 1 0,-1 2 0,-2 0 0,1 0 0,-3 3 0,0 0 0,0 0 0,0 2 0,0 0 0,0 0 0,0 0 0,0 0 0,0 1 0,0 0 0,0-2 0,0-1 0,0-2 0,2-1 0,0-1 0,1-2 0,-1-4 0,2 0 0,2-1 0,0-2 0,1 0 0,2 0 0,-1-3 0,3-1 0,2-2 0,1-3 0,3-1 0,-1-3 0,0 1 0,4-4 0,3 0 0</inkml:trace>
  <inkml:trace contextRef="#ctx0" brushRef="#br0" timeOffset="8816">6383 71 9115,'3'-3'3,"-3"-3"-3,3 5 0,-3 4 0,0 6 0,0 2 0,0 3 0,-3 1 0,0 2 0,-1 1 0,1 1 0,1 1 0,0 2 0,-2 1 0,3 2 0,-2 1 0,3-1 0,0-2 0,0 2 0,0-3 0,2 0 0,0 0 0,3-1 0,-2-2 0,2-2 0,-1-2 0,-2-2 0,2-3 0,-2-3 0,1-5 0,-1-4 0,0-3 0,-1 0 0,0-2 0,-1-2 0,0-1 0</inkml:trace>
  <inkml:trace contextRef="#ctx0" brushRef="#br0" timeOffset="9085">6210 296 9118,'-7'-13'0,"4"3"0,1 1 0,1 2 0,2 4 0,1 0 0,2 3 0,2 0 0,3 2 0,2 1 0,1 0 0,3 2 0,3 1 0,0 0 0,1-2 0,1 2 0,-1-2 0,0 2 0,0 0 0,3-2 0,-1 0 0,0-1 0,-1-2 0,1 2 0,0-1 0,0 0 0,-1-2 0,-1 1 0,-2 0 0,-1 2 0,-2-2 0,-3 2 0,-5-1 0,-5 0 0,-3-2 0,-9-6 0,-2-1 0</inkml:trace>
  <inkml:trace contextRef="#ctx0" brushRef="#br0" timeOffset="9954">2631 20 9270,'-4'0'0,"1"0"0,0 0 0,3 0 0,-2 0 0,4 0 0,1 0 0,4 0 0</inkml:trace>
  <inkml:trace contextRef="#ctx0" brushRef="#br0" timeOffset="11387">7095 167 9316,'-4'-6'0,"1"0"0,1 2 0,0-2 0,-2 2 0,2 1 0,-1 1 0,1 4 0,1 0 0,-1 3 0,1 1 0,-2 2 0,3 3 0,-3 0 0,1 1 0,0 1 0,-3 2 0,2 0 0,1 0 0,-1 0 0,1 2 0,1 2 0,-1 0 0,0 1 0,0-1 0,3 0 0,0 0 0,1-2 0,3 1 0,0-4 0,0 1 0,2-2 0,1-1 0,2-1 0,0-2 0,1-2 0,3-2 0,1 0 0,-1-3 0,0-1 0,-1-1 0,0 0 0,2 0 0,0 0 0,0-3 0,0-2 0,0 0 0,2-2 0,-2 1 0,2-1 0,0-1 0,-1-1 0,0 0 0,-3 1 0,0-1 0,2-1 0,-2 2 0,1-2 0,-4 0 0,0 2 0,-2 1 0,-2-1 0,-2-1 0,-1 1 0,-3 1 0,0 1 0,-3 2 0,-1 1 0,-2 1 0,0-3 0,-1 2 0,-2-1 0,-2 1 0,-1-1 0,0 3 0,1-2 0,0 3 0,0 0 0,-1 0 0,1 0 0,1 0 0,1 0 0,-2 2 0,2 1 0,1 0 0,1 2 0,1 3 0,0 1 0,2 1 0,2 2 0,1 0 0,1 0 0,0-1 0,0 0 0,4 0 0,1 2 0,4-1 0,1-2 0,3 0 0,2-2 0,2 1 0,1-1 0,-1-2 0,1-1 0,-1-1 0,1-2 0,-1 3 0,0-3 0,0-1 0,2 0 0,-2-2 0,0-1 0,3-1 0,3-4 0</inkml:trace>
  <inkml:trace contextRef="#ctx0" brushRef="#br0" timeOffset="12016">7839 456 9253,'6'-4'0,"-2"-1"0,2 1 0,-2-2 0,1-1 0,-1 1 0,-2 0 0,-1-1 0,-2 1 0,-1-1 0,-2 1 0,-3-1 0,-1-1 0,-3-1 0,-1-1 0,-1 2 0,-2-1 0,0 2 0,-2 1 0,1-1 0,-2 2 0,1 0 0,-1 3 0,2-1 0,1 1 0,3 1 0,1 0 0,0 2 0,4 1 0,1 2 0,1 2 0,-1 0 0,0 1 0,2 1 0,2 1 0,1 2 0,1 0 0,0 2 0,0 2 0,0-2 0,1 2 0,1-2 0,2-2 0,2 2 0,1-2 0,1 2 0,1-1 0,2-4 0,0 1 0,1-1 0,3 0 0,1-3 0,2 1 0,-2-2 0,0 0 0,2-3 0,-2 2 0,1-3 0,0 0 0,-2-2 0,0-1 0,-2 0 0,0-2 0,-3-1 0,-1-1 0,-2-1 0,-1-1 0,0 0 0,0 1 0,-1-1 0,-1-1 0,-2-1 0,1-1 0,-1-1 0,0 0 0,0 1 0,-2 0 0,0 2 0,0 1 0,0 3 0,-1 2 0,-1-1 0,1 2 0,-3 1 0,1 2 0,-1 2 0,3-1 0,-1 3 0,0 2 0,0 2 0,1 0 0,-1 2 0,1 2 0,1 0 0,1-1 0,1-1 0,0 2 0,2 0 0,-2-1 0,3-1 0,2 1 0,0-1 0,3 1 0,-2-2 0,3-1 0,1-1 0,2-1 0,0-2 0,1-2 0,-1-1 0,2-1 0,-1-1 0,1-1 0,0-2 0,-3-2 0,-3-1 0,1-2 0,-1-2 0,-1-1 0,-2-1 0,-2-1 0,0-1 0,-2-3 0,-1 1 0,-1-2 0,2 0 0</inkml:trace>
  <inkml:trace contextRef="#ctx0" brushRef="#br0" timeOffset="12348">8172 360 9253,'0'-7'0,"-2"1"0,1 0 0,-1-1 0,1 1 0,1 1 0,0 1 0,0 3 0,0 1 0,0 4 0,0 4 0,0 1 0,0 1 0,2 1 0,1 2 0,0 2 0,0 0 0,1 0 0,-1-3 0,0 1-1,0 0 1,2 2 0,-2-1 0,1-1-5,1-2 0,-3-1 0,1 1 0,1-2-18,-1-2 2,-1-1 16,4-2 1,-6-4 0,2-5 0,-1-2 2,-1-2 0,0-2 0,0-1 0,0-1 1,0-2 1,0-3 0,0 1 0,0-1 0,0 1 0,0-2 0,0 2 0,0 0 0,0-1 0,2 3 0,1 4 0,0 1 0,0 1 0,2 1 0,-1 4 0,3 2 0,1 1 0,0-1 0,2 0 0,0 0 0,0 1 0,1 1 0,1 0 0,1 0 0,0 0 0,3 0 0,0 0 0</inkml:trace>
  <inkml:trace contextRef="#ctx0" brushRef="#br0" timeOffset="12783">8448 296 9162,'0'6'0,"0"1"0,0 0 0,0 0 0,0 2 0,0 5 0,1 1 0,0 3 0,2 1 0,-1 1 0,-2-1 0,0 0 0,0 0 0,0 0 0,0-2 0,2-2 0,0-2 0,0-3 0,-2-1 0,0-2 0,0-3 0,0-4 0,0-5 0,0 0 0,0-2 0,0 0 0,0-1 0,1-3 0,1-1 0,-1-2 0,3 0 0,-1-2 0,1 0 0,-2-1 0,2-2 0,1-1 0,1 1 0,1 1 0,0 0 0,1 1 0,0 2 0,1 0 0,-2 5 0,1 2 0,0 3 0,1 0 0,-3 3 0,1 0 0,-1 2 0,0 0 0,1 2 0,-1 3 0,-2 1 0,1 3 0,0 1 0,0 3 0,0 2 0,-1 2 0,0 0 0,0 0 0,1 0 0,-2 2 0,0 0 0,2 1 0,0-4 0,0-1 0,-1-1 0,1-2 0,1 0 0,1-1 0,-1-2 0,0-2 0,1-3 0,-1 0 0,1-1 0,2-2 0,-2 0 0,2-2 0,1-1 0,0-5 0,2-3 0</inkml:trace>
  <inkml:trace contextRef="#ctx0" brushRef="#br0" timeOffset="13083">8891 276 9162,'0'9'0,"0"0"0,0 3 0,0 0 0,0 3 0,0 1 0,0 1 0,0 2 0,0 1 0,0-1 0,3-2 0,2-1 0,2 0 0,1-2 0,4 0 0,-2-2 0,3-2 0,-1-4 0,1 0 0,0-3 0,-1 0 0,-1 0 0,1-1 0,-1-3 0,1-1 0,3-2 0,2-2 0</inkml:trace>
  <inkml:trace contextRef="#ctx0" brushRef="#br0" timeOffset="13516">9186 309 9162,'0'-7'0,"0"3"0,-1 0 0,0-1 0,-1-1 0,-1 2 0,3-1 0,0 4 0,0 6 0,0 6 0,0 1 0,0 5 0,0 0 0,0 1 0,0 2 0,0-1 0,0 0 0,0 0 0,0 1 0,1-2 0,1-1 0,0-2 0,2-1 0,-3-2 0,2-1 0,0-3 0,-2-4 0,2-1 0,-1-6 0,1-1 0,0-2 0,0-3 0,3-2 0,1-1 0,0 0 0,2-4 0,1-1 0,0-2 0,1 0 0,0-2 0,1-2 0,-2 1 0,2-3 0,-1 1 0,0 1 0,-2 4 0,1 3 0,-3 4 0,1 1 0,-1 3 0,0 3 0,-3 2 0,0 4 0,1 1 0,1 2 0,0 2 0,1 1 0,-1 2 0,1 1 0,-1 3 0,0 0 0,0 1 0,-2 1 0,1 2 0,-2-1 0,0 1 0,0 0 0,1 1 0,-2 0 0,1-2 0,-1 0 0,-1-1 0,1-2 0,0-1 0,0-1 0,-1-1 0,3-3 0,1 0 0,1-1 0,3-1 0,2 0 0,2 0 0,2-3 0,1 1 0,4 1 0</inkml:trace>
  <inkml:trace contextRef="#ctx0" brushRef="#br0" timeOffset="14166">9885 405 9162,'-2'-13'0,"-1"1"0,-1 1 0,0-1 0,-2 1 0,-1 0 0,-2 0 0,0-1 0,-3 2 0,2-1 0,-2 1 0,0 2 0,-3-1 0,0 2 0,1 1 0,1 2 0,2 1 0,1 1 0,1 0 0,0 0 0,3 3 0,-1 1 0,1 2 0,2 2 0,-1 3 0,0 2 0,0 1 0,-1 3 0,2 0 0,1 1 0,0 0 0,2 2 0,-1-2 0,2 0 0,2-1 0,0 1 0,3-1 0,1-1 0,2 0 0,3-2 0,0-1 0,1-2 0,1 0 0,3-2 0,1 2 0,1-2 0,1-1 0,1-2 0,0-2 0,0-1 0,2-1 0,-3-1 0,-3-1 0,0-3 0,-2-3 0,-2 0 0,-3-2 0,-1-2 0,-3 0 0,0-3 0,-1-1 0,-2 1 0,-1-1 0,-1-1 0,0 3 0,-1 1 0,-1 2 0,1 3 0,-4 0 0,0 3 0,2 2 0,-2 3 0,4 1 0,-1 1 0,1-1 0,1 4 0,0 0 0,0 2 0,0 3 0,0 0 0,0 1 0,0 0 0,0 1 0,0 2 0,0 2 0,1 1 0,1 3 0,2 1 0,2 3 0,0 1 0,1 1 0,-1 1 0,1 1 0,-1 3 0,0-2 0,1 1 0,-1 0 0,-2-2 0,-2 1 0,-1-5 0,-1-3 0,-3-1 0,-2-6 0,-3 1 0,-3-2 0,-1-3 0,-3-1 0,-3-2 0,0-1 0,-3-2 0,-1-2 0,1-1 0,-1-1 0,1 0 0,-2-1 0,-1-1 0,1-2 0,1-4 0,3-1 0,0-2 0,-1-3 0,0-1 0,0-2 0,1-1 0,1-2 0,0-2 0,1-4 0,-5-5 0,2-2 0</inkml:trace>
  <inkml:trace contextRef="#ctx0" brushRef="#br0" timeOffset="14468">9128 155 9316,'-4'-6'0,"0"2"0,2 0 0,0 2 0,1 2 0,1 0 0,0 3 0,0 3 0,0-2 0,-3 1 0,0-1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8:39.674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436 32 9646,'0'-6'0,"0"0"0,1-1 0,1 1 0,-1 2 0,2 1 0,-3 4 0,0 1 0,-1 0 0,0 2 0,-2 1 0,-1 1 0,1 1 0,-2 1 0,1 1 0,-1 1 0,-1 0 0,-1 4 0,-1 1 0,-1 2 0,0 2 0,0 1 0,-1 2 0,-2 3 0,-1 3 0,-1 3 0,0-2 0,-1-1 0,-2 1 0,1-2 0,1 1 0,-1-1 0,-1-1 0,1-2 0,0-1-1,1-1 0,-2 1 1,2-1-1,0-2-9,2 0 0,0-1 0,0 0 0,1-2-2,1-2 1,0-1 0,3-2 0,0 1 2,3 0 1,0-1 0,1-1 0,0-2 1,0 0 0,2-1 0,0 1 1,1-1-3,1 1 1,0-3 0,0-1-15,0 0 4,0 0 14,3-1 0,1-1 0,2-4 2,1-1 1,-1 0 0,0-1 0,1-1 1,-1 1 0,3 1 1,0-2-1,0 1 1,1-1 0,1 0 0,0-1 0,0 1 0,0-1 0,1 2 0,-1-2 0,1 0 0,1 0 0,-1-2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8:40.591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264 52 9493,'0'-7'0,"2"1"0,0 0 0,1 0 0,-2 1 0,1 1 0,0-1 0,-1 2 0,1 0 0,0 0 0,0 2 0,-2-1 0,0 2 0,0 2 0,-1 1 0,0 2 0,-1 0 0,0 0 0,-1 3 0,-1 3 0,0 1 0,-1 1 0,1 0 0,-2 2 0,-1 1 0,-2 2 0,2 1 0,-2 4 0,-1 2 0,0 0 0,0 0 0,-1 1 0,0 0 0,-1-1 0,-1 0 0,2-1 0,1-1 0,1-1 0,-3 0 0,2-1 0,0 0 0,2 0 0,1-2 0,0-1 0,1-1-2,0 1 0,-1-2 1,1-1-1,0-2-6,2 0 1,-2 0 0,2-1-1,1-1 1,1 0 1,0-3-1,1 1 1,-1-2-4,0-1 1,2 1 1,0-1 1,0 0 2,2 1 1,0-3 0,2 0 0,1-2 0,1 1 1,0-3 0,1 0 1,-1 0 0,1 0-1,1 0 1,1 0 1,0-3 0,-1-2 0,1-1 1,1-2 0,-1 0 0,1-1 0,2 1 0,0-1 0,-2-2 0,1 0 0,0 0 0,-1 0 0,0-1 0,-2 3 0,0-1 0,1-1 0,-3-1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8:40.913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13 0 9357,'-3'0'0,"-1"0"0,2 0 0,1 0 0,-1 0 0,2 0 0,2 0 0,3 0 0,0 0 0,2 0 0,0 0 0,2 0 0,-2 0 0,4 0 0,0 0 0,2 0 0,-1 0 0,4 0 0,0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8:41.519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346 0 9372,'7'0'0,"-1"0"0,-1 0 0,-1 0 0,-2 0 0,2 0 0,-3 0 0,-1 0 0,-3 0 0,-4 0 0,-2 0 0,2 0 0,-3 0 0,0 0 0,0 0 0,-1 0 0,-2 0 0,0 0 0,0 0 0,1 0 0,-1 1 0,0 0 0,0 1 0,1 3 0,1-1 0,0 0 0,0 0 0,1 0 0,2 1 0,1-1 0,3 1 0,-1-1 0,3 0 0,0 1 0,2 1 0,2 0 0,1 0 0,0-2 0,2 2 0,2-3 0,1 2 0,0-1 0,1-1 0,-1 2 0,1 0 0,1 0 0,-1-2 0,1 2 0,0 0 0,0 0 0,0 2 0,1-1 0,-2 1 0,0-1 0,-1 1 0,2 1 0,-1 0 0,-1 0 0,-1 2 0,0-2 0,-1 1 0,0 0 0,-2 0 0,-1 3 0,-1-2 0,0-1 0,0 2 0,-2-2 0,0 0 0,0 0 0,0 0 0,-3-2 0,-1 1 0,-2 0 0,-1 1 0,-1-3 0,-1-1 0,-1-1 0,-1-1 0,-3 2 0,-1-2 0,0-1 0,0-1 0,-1 1 0,0-1-1,-2-1 0,1 0 0,1 0 0,0-1-1,2-1 0,-2 1 1,1-4-1,1 0 1,1 0 0,0 1 1,1-1-1,1 0 1,2 0 0,2-2 0,2 1 0,0 0 0,0 2 0,4-2 0,-1 2 0,4-2 0,1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8:42.119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77 20 9493,'-4'-7'0,"0"1"0,3 2 0,-2 1 0,3 3 0,-1 2 0,0 1 0,-2 1 0,2 1 0,-2 1 0,0 2 0,0 1 0,1-2 0,-3 3 0,0 0 0,0 1 0,-2 0 0,1 2 0,-1 2 0,1 2 0,0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8:43.290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488 45 9275,'3'-3'0,"1"0"0,-3-2 0,1 1 0,0 2 0,-2-2 0,0 1 0,0 0 0,-2 0 0,0 1 0,-2 1 0,-2 0 0,-2-1 0,0-1 0,-2 3 0,-2 0 0,0 0 0,-3-2 0,0 0 0,-2 1 0,-1 0 0,0 1 0,-1 0 0,-1 1 0,-2 1 0,3-1 0,-1 4 0,2 0 0,0 0 0,0 0 0,-1-1 0,0 1 0,2 0 0,-1 3 0,3-1 0,-1 2 0,0-1 0,1 1 0,3 0 0,1-1 0,0 1 0,3-1 0,0 2 0,3 0 0,0-3 0,4 3 0,-1-2 0,1 1 0,1 0 0,1-2 0,0 2 0,1-2 0,0-1 0,1 1 0,1-1 0,0 0 0,1-2 0,-3 2 0,2-3 0,1 2 0,1-1 0,0-1 0,0 2 0,2-2 0,0-1 0,2-1 0,3 1 0,0-1 0,0-1 0,2 0 0,0 0 0,2 0 0,0 0 0,2 0 0,0-1 0,0-1 0,1-2 0,-1-2 0,-1 0 0,0-1 0,-1 1 0,-2-3 0,2 1 0,-1 0 0,1 1 0,-3-2 0,1 1 0,-1 0 0,1 1 0,-1 0 0,0-1 0,0-1 0,-1 1 0,0 1 0,-1 1 0,1-1 0,-3 1 0,2 0 0,-4 0 0,-1 1 0,-2 1 0,-1 2 0,-2-3 0,-2 4 0,0-1 0,0 1 0,-3 1 0,0 0 0,3 0 0,-5 1 0,2 0 0,-1 1 0,0 3 0,-2 0 0,-1 0 0,3-1 0,0 1 0,-1 0 0,-1 0 0,0 4 0,1 0 0,1-2 0,-1 1 0,0 0 0,0 1 0,1 1 0,2-1 0,-3 0 0,3-1 0,1 1 0,0-2 0,1 3 0,0-2 0,0 0 0,3-2 0,0-1 0,2-1 0,2-1 0,-1-1 0,4-2 0,2 0 0,0 0 0,3-1 0,0-1 0,2-2 0,3-2 0,0 0 0,4-1 0,-1-1 0,0-1 0,1-2 0,-2 0 0,-1-1 0,-2-1 0,1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9:07.237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7 578 9366,'0'-4'0,"-2"1"0,0 1 0,0 1 0,2-2 0,0 2 0,3-1 0,0 2 0,4-3 0,-1 0 0,0-1 0,1 1 0,-1-2 0,1 2 0,1-1 0,1-1 0,0 0 0,-1 0 0,1 1 0,1-1 0,-1-1 0,1 0 0,0 0 0,0-1 0,0 1 0,1-1 0,0 1 0,0 0 0,-1-1 0,0 1 0,0-1 0,0 1 0,0-3 0,1 1 0,0-1 0,0 0 0,-1 0 0,1-3 0,0 2 0,-1-2 0,1 3 0,-2 0 0,-1 0 0,-1 1 0,-1-3 0,0 2 0,1-1 0,-1 1 0,1 0 0,0 1 0,1-1 0,0-1 0,1 1 0,-3-1 0,1-1 0,-1 1 0,3-4 0,-1 1 0,0-1 0,-1 1 0,2 2 0,-1 0 0,0 0 0,-1-1 0,-1 1 0,-1 1 0,-1 1 0,1 1 0,-2 1 0,0 0 0,-1 1 0,0 0 0,1-1 0,-2 1 0,2-1 0,-2 1 0,0 2 0,-1-1 0,0 1 0,-1 1 0,-1 0 0,0 3 0,-2 0 0,0 0 0,-3 0 0,1 2 0,0 0 0,-1 3 0,0-1 0,-1 2 0,0 0 0,-1 1 0,3-1 0,-1 1 0,-2-1 0,2 0 0,-2 1 0,0 0 0,1 2 0,-1-2 0,2 2 0,-1 0 0,-1-1 0,1 1 0,1-1 0,1 1 0,0 1 0,-1 1 0,1 2 0,0-1 0,2-1 0,-2 0 0,2-2 0,-2 1 0,0 2 0,1-2 0,1 0 0,-1 1 0,0-1 0,-1 2 0,1-4 0,1 0 0,-1-1 0,0 2 0,0-1 0,0 0 0,0-1 0,2 0 0,-2 0 0,1 0 0,1 2 0,-2 0 0,2-3 0,0 0 0,0 1 0,-1-1 0,2 1 0,0-1 0,2 0 0,-3 1 0,1-1 0,1 1 0,0-1 0,-1 3 0,0-1 0,0 0 0,-1-1 0,2 0 0,-2-1 0,1 0 0,0 1 0,0-1 0,1 1 0,0-1 0,-1 1 0,-1-1 0,3 0 0,0 1 0,-2-1 0,0 1 0,1-1 0,0 0 0,1-1 0,0-1 0,0 1 0,0 1 0,0 0 0,0 0 0,0-1 0,0-1 0,0 1 0,0-1 0,0 0 0,0 1 0,0-2 0,0 2 0,0 0 0,2-2 0,0 2 0,3-3 0,-3 1 0,2 0 0,-3 0 0,2-2 0,0 1 0,-1 1 0,2-1 0,1 0 0,-2 0 0,1-1 0,0 0 0,-1 1 0,1 0 0,3-2 0,-1 0 0,1 0 0,-1 0 0,0 0 0,1 0 0,-1 0 0,1 0 0,-1 0 0,1 0 0,-1-2 0,1 0 0,1 0 0,0-1 0,2 0 0,-2-2 0,1 1 0,1-1 0,-2 2 0,2-1 0,0 0 0,0 1 0,1-1 0,1-3 0,-1 1 0,0-1 0,-1 1 0,2-1 0,-2 1 0,2 0 0,-2-1 0,0-1 0,0-1 0,0 1 0,0-2 0,2 0 0,0 0 0,-2-1 0,0 2 0,2-1 0,-1-1 0,0 1 0,-1 0 0,0 2 0,0-1 0,0-1 0,-2 1 0,2-1 0,0 0 0,0 1 0,-1 0 0,1-1 0,0 0 0,0 0 0,-2 0 0,2-1 0,0 0 0,-3 0 0,3-1 0,-1 1 0,0 0 0,1 0 0,-2 1 0,-2 0 0,1 0 0,-1 0 0,1 1 0,-1-1 0,1 1 0,-1 1 0,0-1 0,1 0 0,-1-1 0,1-2 0,-2 2 0,1 0 0,-1-1 0,0 1 0,2-2 0,-3 4 0,2-1 0,1 0 0,-2 2 0,0-2 0,-1 2 0,-1 1 0,-1 2 0,1-1 0,-3 1 0,3 0 0,-3-1 0,0 4 0,-1-2 0,-1 0 0,1 3 0,-3-2 0,-1 1 0,-1 1 0,0 0 0,1 0 0,1 0 0,-1 0 0,-1 2 0,0 1 0,-1 0 0,1-1 0,0 3 0,-2 0 0,1 0 0,-2 2 0,1-1 0,0 1 0,1 0 0,-2 1 0,0 0 0,3 2 0,0-1 0,-1-1 0,1 2 0,-1 1 0,1 1 0,0 1 0,-1-2 0,1-1 0,0 1 0,2-1 0,-1 1 0,2-1 0,-1-1 0,-1 0 0,2 0 0,-1-1 0,1 1 0,-1-1 0,2 1 0,-2-1 0,1 1 0,-1 0 0,0-1 0,-2 2 0,1-1 0,1-1 0,2-1 0,-2 0 0,1-1 0,-1 1 0,2 0 0,-2 1 0,0 0 0,0 0 0,0-1 0,2-1 0,-1 1 0,-1-1 0,-1 1 0,2-1 0,0 1 0,1 2 0,-3-2 0,2 1 0,1 0 0,-1-2 0,-1 1 0,1 1 0,1 1 0,-1-2 0,3 1 0,-3-2 0,1 0 0,0 1 0,-1-1 0,3 1 0,-2-1 0,1 0 0,-2 1 0,0-1 0,2 1 0,-1-2 0,-1 0 0,2 0 0,-1 0 0,-1-2 0,1 1 0,0 1 0,2-1 0,0 0 0,0 1 0,0-1 0,0 0 0,0-2 0,0 3 0,0 0 0,0-2 0,0 1 0,0-2 0,0 3 0,3-3 0,-2 2 0,3-1 0,-2 1 0,3-2 0,-2 1 0,-1 1 0,1-1 0,2 0 0,0 1 0,0-1 0,2 2 0,-1 0 0,0-4 0,1 1 0,-1-1 0,1 1 0,1 0 0,1 0 0,-1-2 0,-1 0 0,0 0 0,1 0 0,3 0 0,-1 0 0,1 0 0,0 0 0,1 0 0,3-2 0,1-1 0,0 1 0,2-1 0,-1-2 0,0 0 0,1 0 0,0-2 0,1 1 0,0-1 0,-2 1 0,-2 0 0,1-1 0,-2 1 0,-1-1 0,-2 1 0,-3 0 0,0-1 0,0 1 0,-2-1 0,-2 1 0,-2-1 0,-2 4 0,0 0 0,0 3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9:14.487"/>
    </inkml:context>
    <inkml:brush xml:id="br0">
      <inkml:brushProperty name="width" value="0.06" units="cm"/>
      <inkml:brushProperty name="height" value="0.06" units="cm"/>
      <inkml:brushProperty name="color" value="#00A0D7"/>
    </inkml:brush>
    <inkml:brush xml:id="br1">
      <inkml:brushProperty name="width" value="0.08" units="cm"/>
      <inkml:brushProperty name="height" value="0.08" units="cm"/>
      <inkml:brushProperty name="color" value="#00A0D7"/>
    </inkml:brush>
  </inkml:definitions>
  <inkml:trace contextRef="#ctx0" brushRef="#br0">174 314 9491,'-2'-4'0,"-1"0"0,1 2 0,0 0 0,-1 4 0,0 3 0,1 0 0,0 2 0,-1-1 0,1 1 0,-3 2 0,2 1 0,-2 1 0,1-1 0,0-1 0,-2 2 0,0 0 0,0 1 0,3-1 0,-3-1 0,0 1 0,0-1 0,-1 2 0,-1-2 0,0 1 0,0 0 0,2-3 0,1 2 0,0-1 0,0-1 0,2-1 0,-1 0 0,-1-1 0,1 1 0,0-1 0,2 0 0,-3-1 0,3-1 0,-2-2 0,2 2 0,0-2 0,2 1 0,0-3 0,0-3 0,0 1 0,0-2 0,0-1 0,0 2 0,2-2 0,0 0 0,2 0 0,-1-2 0,1 1 0,1-1 0,-2 1 0,1-1 0,1 1 0,1 0 0,0-3 0,2 0 0,-1 0 0,2-1 0,0 0 0,-2 0 0,1 0 0,0-1 0,3 0 0,-3-1 0,0 1 0,-1 0 0,0 1 0,-1 0 0,1 1 0,-1 1 0,-2 1 0,0 0 0,-1 2 0,1 1 0,0-2 0,3 2 0,-2 0 0,0 0 0,0 2 0,-4-1 0,2 3 0,-3 1 0,0 1 0,2 0 0,0 2 0,0 0 0,-1 2 0,0-1 0,2-1 0,-1 0 0,0 1 0,0-1 0,-1 1 0,1 1 0,-1 0 0,1 1 0,3-1 0,-3 0 0,-1 1 0,0-1 0,1 1 0,1-2 0,0 0 0,0 0 0,2-1 0,-2 2 0,1 1 0,1-4 0,0 0 0,0 0 0,2-2 0,-1 1 0,1-1 0,-1-1 0,0 0 0,1 0 0,-1 0 0,1 0 0,1-3 0,1 1 0,-1 0 0,2-1 0,-3 2 0,4-3 0,0 1 0,-1-1 0,2 2 0,-2-2 0,1 1 0,-1-1 0,-1 1 0,1-2 0,0 1 0,0 1 0,-2-1 0,1 1 0,-1 0 0,1-2 0,0 1 0,-3 1 0,0-1 0,-2 0 0,2 1 0,-2-2 0,2 1 0,-2 1 0,0-1 0,0 0 0,0-3 0,-1 3 0,-3 0 0,0 0 0,0-3 0,-1 1 0,-1-1 0,1 4 0,-4 0 0,0 0 0,2 2 0,-2-1 0,0 2 0,0-1 0,-2-1 0,1 0 0,0 1 0,-1 0 0,1 1 0,-1 0 0,1 0 0,-1 0 0,-2 0 0,2 2 0,-1 1 0,0 1 0,2 1 0,2-2 0,-1 2 0,1 0 0,1 0 0,-2 2 0,2 0 0,0 1 0,0 0 0,-1 1 0,2-2 0,0 1 0,-1 0 0,1 3 0,-1-3 0,0 0 0,1-1 0,2 1 0,-1-1 0,0 2 0,-2-1 0,1-1 0,2-1 0,0 1 0,0-1 0,0 1 0,0-1 0,0 0 0,0 1 0,0-1 0,0 1 0,0-1 0,0 0 0,1-1 0,0-1 0,2 1 0,-1 1 0,-2-1 0,2 0 0,0 0 0,1-2 0,-2 2 0,2-1 0,1-1 0,-2 2 0,2-2 0,1 1 0,-1 1 0,0-2 0,1 0 0,1-1 0,0 2 0,0-1 0,1-1 0,-1-2 0,1 0 0,-1 0 0,0 0 0,1 0 0,-1 0 0,1 0 0,-1 0 0,1 0 0,-1 0 0,0-1 0,1 0 0,-1-1 0,1 0 0,1-1 0,1 1 0,-1 0 0,-1-1 0,-1 0 0,1-2 0,0 2 0,1 0 0,-1-2 0,2 1 0,-1-2 0,0 0 0,-1-1 0,2 1 0,-2-1 0,-1-2 0,1 1 0,-1-2 0,1 0 0,-1 0 0,1 2 0,-2-2 0,0 0 0,0 0 0,-2 1 0,2-1 0,-1 1 0,-2 1 0,3 1 0,-1 1 0,0-1 0,-1 1 0,-1-1 0,0 1 0,2 0 0,-3-1 0,2 1 0,-1-1 0,1 1 0,1-1 0,-1 1 0,0 0 0,-1-1 0,3 1 0,-3-1 0,2 1 0,-2 0 0,0 2 0,-2 1 0,0 3 0,0 3 0,0 1 0,0 2 0,-2 0 0,0 1 0,0-1 0,1 1 0,0-1 0,-1 0 0,-1 3 0,1 0 0,0 1 0,1-1 0,-2 2 0,0-2 0,0 1 0,0 1 0,1-1 0,0 1 0,0 0 0,1-1 0,-2 1 0,1-2 0,0 0 0,1 1 0,-1 0 0,0-1 0,1-1 0,0-1 0,1-1 0,0 1 0,0-1 0,0-2 0,1 0 0,0 0 0,1-1 0,1-1 0,-1 0 0,3-2 0,0 3 0,2-1 0,-1-1 0,1 0 0,1-1 0,1 0 0,0-1 0,-1 0 0,1-2 0,1-1 0,1 2 0,1-2 0,1 0 0,0 0 0,0-2 0,0 2 0,0-2-1,-1 0 1,1 2 0,0-1 0,-1 0-1,-1 0 1,2-2 0,-1-1 0,-1-1 0,1 1 0,-2-1 0,1 0 0,0 0 0,-1-1 0,2 0 0,-2 0 0,1 0 0,-1-1 0,0 1 0,2 0 0,-2 0 0,-1 0 0,2 1 0,-3-1 0,0 1 0,-1 1 0,-1 1 0,0 1 0,-1-1 0,-1 1 0,0 0 0,0-1 0,-2 1 0,0 2 0,-1 1 0,1 0 0,1 2 0,-3-3 0,0 2 0,0 0 0,0 2 0,0 2 0,0 0 0,0 2 0,0 0 0,0 3 0,0-1 0,0 1 0,0-1 0,0 0 0,0 0 0,2-1 0,0-1 0,1 0 0,-1 0 0,1-1 0,1 0 0,2-2 0,-2 1 0,2-2 0,0 0 0,0 0 0,1 0 0,0 0 0,2 0 0,0 0 0,2 0 0,0-2 0,0 0 0,-1-3 0,1 2 0,0-2 0,-1 1 0,1 1 0,-2-2 0,1 1 0,-1 1 0,1-2 0,-1 2 0,0-2 0,0 1 0,-2 0 0,2-1 0,-2 1 0,-3 2 0,0-2 0,-2 2 0,0 0 0,-2 2 0,-2 0 0,1 0 0,-3 0 0,3 0 0,-2 2 0,0 0 0,0 2 0,0-1 0,-1 0 0,1 2 0,1 1 0,-3 1 0,1-1 0,0 0 0,-1 1 0,0-1 0,0 1 0,-2 2 0,2-1 0,0 2 0,0 0 0,0 0 0,0-2 0,-2 3 0,1 0 0,-1-1 0,3 1 0,1-2 0,0-1 0,1 1 0,-1-1 0,1 0 0,1-1 0,0 0 0,1-1 0,0 0 0,0 1 0,0-1 0,0 1 0,0-1 0,0 0 0,1 0 0,0-1 0,1-1 0,3-1 0,-2 0 0,0 1 0,2-1 0,-1-1 0,0 1 0,1-1 0,1 0 0,0 0 0,1-2 0,0 0 0,1 0 0,0 0 0,2 0 0,0 0 0,0 0 0,1 0 0,1 0 0,-1-1 0,0-1 0,0-1 0,1-2 0,1 1 0,0-1 0,0-1 0,0 0 0,0-1 0,-1 1 0,1 0 0,0-1 0,0-2 0,0-2 0,1-1 0,-1-1 0,0 1 0,-1-1 0,-3 0 0,0 0 0,0 1 0,-1 1 0,0 0 0,-3 2 0,-1-1 0,1 1 0,-1 0 0,0 3 0,1 0 0,-2-1 0,3 2 0,-3 0 0,2 0 0,-1 0 0,-2 0 0,2 0 0,-2 1 0,0-1 0,1 1 0,-1 0 0,-1-1 0,0 0 0,0-1 0,0 1 0,1 1 0,0 1 0,-2-1 0,0 3 0,0-2 0,0 3 0,-2 1 0,0 1 0,0-1 0,2 3 0,-1 1 0,-1 1 0,1 1 0,-1-1 0,2 0 0,0-1 0,0-1 0,0 1 0,0 1 0,0-2 0,0 0 0,2 1 0,0 1 0,2-2 0,-1 0 0,1 1 0,1 1 0,0-2 0,2 1 0,0 0 0,1 0 0,-1 2 0,3-1 0,-2 0 0,1-2 0,2 2 0,-2-2 0,0 3 0,0 1 0,2-2 0,-2 2 0,-2-3 0,1 0 0,-2 0 0,0 2 0,1-1 0,-1 1 0,1 1 0,-2 1 0,0-2 0,0 1 0,-2 0 0,1 1 0,-1-1 0,0 2 0,-2-1 0,2 2 0,-1-1 0,0-1 0,0 2 0,-2-2 0,0-1 0,0 1 0,-1-1 0,0 1 0,-2-1 0,0 1 0,-2 0 0,-1-1 0,-1 1 0,1-2 0,-3 1 0,1-2 0,-1 0 0,0 1 0,0-4 0,-3 0 0,2-1 0,1 1 0,-2-1 0,0 0 0,0 0 0,0-1 0,0 0 0,1-2 0,0 0 0,-1-1 0,2-1 0,0 2 0,2-2 0,1-1 0,-1 1 0,2-2 0,0 0 0,0 0 0,2 2 0,-2-2 0,3 0 0,-1 0 0,2-2 0,-1 1 0,1 0 0,1-1 0,1 3 0,1 0 0,2 2 0,2-1 0,0 1 0,1 0 0,2 0 0,1 1 0,1 0 0,-1-1 0,1-1 0,3 1 0,0-1 0,1 0 0,2 1 0,-1-2 0,0 1 0,2-1 0,-2 0 0,1-3 0,1 2 0,1 0 0,-1 0 0,0 0 0,-1 0 0,1-2 0,0 1 0,0-1 0,-1 1 0,1 0 0,-2-1 0,0-1 0,0-1 0,-2 1 0,0-1 0,1 0 0,0-1 0,-1-2 0,0 2 0,-2 0 0,-1-2 0,0 0 0,-3 2 0,2 0 0,0 0 0,-3 0 0,0 2 0,0 0 0,-1 2 0,-2 2 0,1 2 0,-2-2 0,0 1 0,-1-1 0,2 1 0,-1 0 0,1 1 0,-2-3 0,1 4 0,-1-1 0,-1-2 0,2 3 0,-3-1 0,0 2 0,-1 2 0,-1 0 0,1 3 0,-2-2 0,1 2 0,-3-1 0,2 2 0,-2 3 0,0-1 0,0 2 0,-2-2 0,1 2 0,-1 0 0,1 0 0,0-2 0,-1 2 0,0 0 0,-1 0 0,1 0 0,0 1 0,2-1 0,0 0 0,0 0 0,0-1 0,1-1 0,2-1 0,0-1 0,2 1 0,0-1 0,0 0 0,0 1 0,2-1 0,0 1 0,3-1 0,-1 1 0,2-1 0,1-2 0,1 1 0,0-1 0,0-1 0,1 2 0,1-2 0,0 0 0,1 0 0,1-1 0,0-2 0,0 0 0,-2 0 0,0 0 0,2 0 0,-2 0 0,2 0 0,0 0 0,1-1 0,-1 0 0,-1-1 0,1-1 0,-2 1 0,2 0 0,1 1 0,-2-2 0,0 0 0,0 0 0,1 1 0,-1-3 0,-1 1 0,0 0 0,0-1 0,1 1 0,1-2 0,0-1 0,-1 1 0,1-3 0,-1 0 0,2-1 0,2-1 0,-2 1 0,3-1 0,-1 0 0,0-1 0,1 1 0,-2 1 0,1 1 0,-1 1 0,-3-1 0,-1 2 0,0 1 0,0 1 0,-2 0 0,1 0 0,-2 1 0,-1 1 0,1 0 0,-1 2 0,0-2 0,-2 0 0,2 0 0,-2 0 0,2-1 0,0 1 0,1 1 0,-2-1 0,0 1 0,-2 1 0,-1-1 0,-1 1 0,2 1 0,-3 0 0,-3 1 0,-1 1 0,-1-1 0,0 4 0,0-1 0,-2-1 0,0 3 0,-2-2 0,0 2 0,1 1 0,-4 1 0,3 1 0,-2-1 0,0 1 0,0-1 0,-1 1 0,-1 0 0,3 2 0,-2-1 0,1 0 0,0 1 0,0-1 0,2 2 0,2-3 0,1 0 0,-1 0 0,3 0 0,1-3 0,0 1 0,1-1 0,2-2 0,0 1 0,0 0 0,2 0 0,0 2 0,2-1 0,1 1 0,0-1 0,0 0 0,-1-1 0,1-1 0,0-2 0,0 2 0,0-1 0,0-2 0,1 0 0,2-1 0,0 0 0,0 3 0,2-3 0,-1 2 0,1-2 0,1-2 0,1 2 0,1-3 0,1 1 0,1-1 0,-2-1 0,2 2 0,-1 0 0,1-1 0,-1 2 0,1-3 0,-2 0 0,0 1 0,0 1 0,0-3 0,0 1 0,0 1 0,-3-3 0,0 1 0,0-2 0,0-2 0,-2 0 0,1 0 0,-3-1 0,-2 1 0,2-4 0,-3 3 0,1 0 0,-2 2 0,-1-1 0,-1 0 0,0 1 0,0-2 0,0 3 0,-1-1 0,0 0 0,-1 2 0,-1-1 0,1-1 0,-1 0 0,0 0 0,-1 1 0,-3 0 0,1 1 0,-1-1 0,1 1 0,-1-1 0,-1 1 0,-1 0 0,0 1 0,1 1 0,0 0 0,0 0 0,1 1 0,0 1 0,1 0 0,0 1 0,-1 0 0,1 1 0,-1 0 0,1 3 0,0 1 0,-1 2 0,3-1 0,0 1 0,-1 1 0,-1 0 0,2 0 0,0-1 0,0 1 0,1-1 0,-1 1 0,0-1 0,1 0 0,0 1 0,3-1 0,-2 1 0,0-1 0,0 0 0,1-1 0,-1-1 0,2 0 0,2 0 0,0 2 0,2-3 0,1 1 0,1 1 0,1-4 0,1 1 0,0 0 0,0 0 0,2-1 0,0 1 0,1-2 0,-1 0 0,-1 0 0,2 0 0,0 0 0,1 0 0,-1-2 0,-1 0 0,2 0 0,0-1 0,1 2 0,-1-3 0,-1 1 0,0-1 0,0 2 0,2-2 0,-1 1 0,1-1 0,0 1 0,0-2 0,0 0 0,0 0 0,-1 2 0,1-2 0,0 0 0,0 0 0,0-2 0,-1 1 0,-2 0 0,-1-1 0,-2-1 0,0-1 0,-1 1 0,0 1 0,1 1 0,-1 1 0,0 1 0,-2-1 0,2-1 0,-2 0 0,-1 0 0,3 2 0,-6 1 0,3 3 0,-3 1 0,-2 1 0,0 2 0,1 2 0,-1 0 0,0 2 0,-2-1 0,1 2 0,-3 2 0,2-1 0,-2 2 0,0 1 0,-1-2 0,1 4 0,-1-2 0,-2 0 0,1 1 0,-2 0 0,1 1 0,-1-1 0,1 0 0,-1-1 0,0-1 0,0-2 0,2 2 0,0-4 0,1 0 0,3-1 0,-1 0 0,2-1 0,0-2 0,1 1 0,-1-4 0,3-1 0,1-3 0,1-1 0,0-2 0,1 2 0,1-2 0,-1 0 0,2 0 0,1-1 0,0 0 0,1-2 0,2 2 0,1-3 0,1 0 0,-1 0 0,1 1 0,2-2 0,0 0 0,2-1 0,0 1 0,1 1 0,0-1 0,1 1 0,-2 0 0,1 2 0,0 0 0,-2 0 0,2 1 0,-1 1 0,0 1 0,0 1 0,-1 0 0,1-1 0,-2 1 0,0 2 0,0-3 0,-1 2 0,0 1 0,-2-1 0,-2-1 0,1 1 0,-2 0 0,-1 0 0,-1 1 0,-1 2 0,-3 1 4,1 1 0,-1-1 0,-1 3 0,0 1 8,0 1 1,0 0 0,-1 2 0,-1-1-9,-2 2 0,0 2 1,1 1-1,-1 1-4,1 2 0,-2 0 0,-1-1 1,0 0-1,-1 1 0,1 2 0,0-2 0,1-1 0,1 0 0,0 0 0,-3 0 0,1-1 0,2-1 0,-1 2 0,3-4 0,1 0 0,0-2 0,1 2 0,0-1 0,1 0 0,1 0 0,-1 0 0,4-3 0,2 1 0,0-1 0,4-1 0,-2-1 0,2 1 0,3 1 0,-1-2 0,4-1 0,1 1 0,1-1 0,0-1 0,1 0 0,0-1 0,-1-1 0,2 0 0,-4 0 0,1 0 0,2 0 0,-3 0 0,-1 0 0,0 0 0,-2 0 0,-3 0 0,0-1 0,0 0 0,-1-2 0,1-1 0,-2 1 0,-1 0 0,-1-1 0,-1-3 0</inkml:trace>
  <inkml:trace contextRef="#ctx0" brushRef="#br1" timeOffset="462">2566 32 18232,'-3'-6'-1680,"3"-1"1,-2 1 570,1 0 342,1 2 496,0 1 0,0 4 92,0 1 0,0-1 179,0 4 1,3-3 0,2 2 0,2 1 50,1 1 0,7 0 0,-2 1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9:20.700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116 19 9204,'4'-2'0,"-1"1"0,-1-2 0,1 1 0,0 0 0,-1-1 0,0 1 0,-1 1 0,-4-1 0,1 3 0,-1 2 0,0 1 0,-2 0 0,1 2 0,-2 1 0,-1-1 0,1 1 0,0 0 0,-1 1 0,1 0 0,-1 3 0,1-2 0,0 1 0,-1 2 0,1 0 0,-1 1 0,-1-1 0,2 1 0,-2-2 0,5-1 0,-1-1 0,2-1 0,-2-1 0,4-3 0,-3-2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0:44.909"/>
    </inkml:context>
    <inkml:brush xml:id="br0">
      <inkml:brushProperty name="width" value="0.17143" units="cm"/>
      <inkml:brushProperty name="height" value="0.17143" units="cm"/>
      <inkml:brushProperty name="color" value="#F6630D"/>
    </inkml:brush>
  </inkml:definitions>
  <inkml:trace contextRef="#ctx0" brushRef="#br0">1505 7 9098,'-14'-4'0,"-4"3"0,1 0 0,-6 2 0,-4 4 0,-6 5 0,-6 1 0,-6 1 0,-8 4 0,-7-2 0,-4 3 0,-4 1 0,-5-1 0,1 2 0,2 1 0,4 0 0,3 4 0,1-3 0,1 1 0,2 0 0,3 1 0,6-2 0,3-1 0,2-2 0,2-1 0,2-1 0,2-3 0,3 0 0,4-1 0,3-3 0,2 0 0,4-1 0,5-2 0,5 0 0,1 1 0,6-3 0,6-4 0,10-5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9:32.636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540 46 9204,'5'-5'0,"0"1"0,-2 3 0,-1-1 0,-1 0 0,2 1 0,0-1 0,-2-1 0,1 4 0,-4 1 0,-3 0 0,2 3 0,-2-1 0,0 2 0,0 0 0,-2 0 0,1 2 0,-1-1 0,1 2 0,0 2 0,-1-3 0,1 1 0,-1 0 0,1-2 0,0 2 0,-1-2 0,1-1 0,1 1 0,1-1 0,-1 1 0,2-2 0,-2-1 0,4-1 0,-1-3 0,4-3 0,2 0 0,1-3 0,0-1 0,-1 1 0,1-1 0,1 0 0,1-1 0,-1 0 0,0-2 0,1 3 0,-1-3 0,1 0 0,-3 3 0,0-3 0,1 2 0,1-1 0,0 1 0,-1 1 0,-2 1 0,0-1 0,0 4 0,-2 0 0,1 0 0,1 2 0,-8 4 0,1 3 0,-3 2 0,3-1 0,-2 1 0,-1 0 0,1 1 0,0-2 0,-1 1 0,1 0 0,-1 2 0,1-2 0,0 0 0,-1 0 0,3-1 0,0-1 0,-1 1 0,2-1 0,-3 1 0,2-1 0,0 0 0,0-2 0,3-1 0,-2-4 0,6-1 0,1-2 0,-1-3 0,1 0 0,-1-2 0,1 1 0,0-1 0,1 0 0,-1 1 0,1-1 0,0 1 0,0-1 0,-2 1 0,0-1 0,2 0 0,-3 3 0,1 0 0,0-1 0,-1 3 0,-1 0 0,1 2 0,-2-1 0,0 3 0,-3 4 0,-3 2 0,-1 2 0,1 2 0,-1 1 0,-1 2 0,-1 0 0,2-1 0,0 0 0,0 0 0,1-1 0,-1 0 0,1 1 0,-1 0 0,2-1 0,0-3 0,0 0 0,3-2 0,0-2 0,2-2 0,1-4 0,1 0 0,1-3 0,2 0 0,-1-2 0,1-2 0,1-1 0,0 1 0,1-1 0,-1-2 0,1 0 0,1-1 0,1 0 0,-2 1 0,1-1 0,-2 0 0,0 1 0,1 1 0,-1 2 0,-2 2 0,-2 1 0,-1 2 0,-2 4 0,0 5 0,-2 0 0,-1 2 0,0 1 0,-3 1 0,1-1 0,0 2 0,0-2 0,1 2 0,1 0 0,-1 0 0,-1-1 0,0 3 0,0-2 0,2-1 0,-2 2 0,2-2 0,0 0 0,0 1 0,2-2 0,-1-1 0,1-1 0,1-2 0,-1-2 0,4-4 0,-1-2 0,4-2 0,-1-1 0,-1 1 0,3-1 0,-2-2 0,2-1 0,1 0 0,-1-2 0,0 1 0,1-1 0,-1-1 0,1 1 0,0-1 0,1 0 0,-3 0 0,0 2 0,2 1 0,-2 1 0,0 1 0,0 1 0,-4 4 0,1 3 0,-3 4 0,-1 2 0,-3 2 0,2 1 0,1-1 0,-1-1 0,-1-1 0,1 1 0,-1 2 0,1-2 0,-2 1 0,2 0 0,1-2 0,1-2 0,-1 1 0,1-1 0,1-1 0,0 0 0,3-5 0,0-1 0,2 0 0,-1 1 0,-2-3 0,2 0 0,-1 0 0,1 1 0,-2-2 0,2 2 0,-2-2 0,3 0 0,-4 2 0,1-1 0,-1 3 0,-1-2 0,-1 2 0,-1 0 0,-2 2 0,-2 0 0,0 0 0,-1 0 0,1 2 0,-1 0 0,1 1 0,0 1 0,-1 0 0,1-2 0,-1 2 0,1 0 0,0 0 0,-1-1 0,1 0 0,-1 1 0,3-1 0,0 0 0,2-1 0,-1-1 0,4 1 0,1-4 0,2 1 0,2-1 0,-1-1 0,-1 1 0,2-1 0,1 2 0,-2-1 0,1 0 0,0 0 0,2-1 0,1 0 0,-1 0 0,-1-1 0,-1 2 0,1-1 0,-1 1 0,0 0 0,1-1 0,-1 0 0,1-2 0,-1 3 0,-2-2 0,1 2 0,-4 0 0,-1 2 0,-4 0 0,-2 0 0,0 2 0,-1 1 0,-2 0 0,2-1 0,-2 2 0,2-1 0,1 0 0,-1-2 0,1 1 0,0 0 0,-1-2 0,1 1 0,-1 1 0,1 0 0,0 0 0,0-1 0,1 0 0,1 1 0,1 0 0,-1-1 0,-1 1 0,2-1 0,0 2 0,4-3 0,1 0 0,0-2 0,1-1 0,1 0 0,-1 0 0,0 0 0,1 1 0,-2 1 0,2-1 0,-2 2 0,0 2 0,-2 3 0,-2 3 0,0 3 0,-2 1 0,0 1 0,-3 2 0,0 2 0,-1-1 0,0 5 0,0-3 0,1 1 0,0-1 0,1-2 0,0 1 0,1-2 0,1-4 0,2-1 0,-2-2 0,2-3 0,-1-2 0,4-8 0,0 0 0,2-2 0,2 0 0,-1-1 0,1-2 0,-1 0 0,2-5 0,-2 2 0,2-1 0,0-1 0,3-2 0,-1-2 0,0 0 0,-1 2 0,0-1 0,-2 1 0,0 1 0,0 1 0,-2 2 0,1 2 0,-1 3 0,0 1 0,-2 0 0,2 5 0,-3 2 0,-2 2 0,-1 5 0,1-1 0,-1 1 0,2 1 0,-3 1 0,-1 1 0,-1 2 0,0 1 0,-1 1 0,1 1 0,-1-1 0,1 2 0,0-1 0,-1 2 0,1 1 0,-1 0 0,1-1 0,0-2 0,-1-2 0,1-1 0,0-1 0,2-3 0,2 0 0,-2-5 0,3-1 0,0-4 0,2-2 0,1-2 0,2-1 0,-1-1 0,0-1 0,2-1 0,1-1 0,1-2 0,-1 0 0,0-2 0,1 1 0,-1-1 0,1 1 0,2-1 0,-1-1 0,2-3 0,1 0 0,-1 2 0,-1-1 0,-2 4 0,-1 1 0,1 2 0,-2 5 0,0 0 0,-3 4 0,-2 2 0,0 3 0,0 3 0,-2 1 0,0-1 0,1 1 0,0-1 0,0 0 0,-1-2 0,1 2 0,-1-2 0,2-1 0,0 0 0,0-3 0,2 0 0,0 0 0,2 0 0,1 0 0,-1-2 0,0-1 0,1 2 0,-1-2 0,0 1 0,-3-1 0,1 1 0,2 1 0,-3-2 0,1 3 0,-2-2 0,0 1 0,-2-2 0,-3 3 0,0 0 0,0 0 0,1 0 0,-1 0 0,-1 0 0,0 0 0,0 1 0,-1 1 0,1-1 0,-1 1 0,1-2 0,0 0 0,1 0 0,1 0 0,3 0 0,-2 0 0,6 0 0,-2 0 0,3 0 0,1 0 0,1 0 0,0-2 0,1-1 0,-1 1 0,1-1 0,-1 0 0,0 1 0,0 0 0,-2-2 0,2 3 0,-2-2 0,2 0 0,0 2 0,0-2 0,-2 1 0,-1 1 0,0-2 0,-2 3 0,1 0 0,-4 0 0,-2 0 0,-2 1 0,-1 1 0,1-1 0,0 1 0,-1 1 0,1-2 0,-1 1 0,1-1 0,0 1 0,-1 0 0,1 0 0,-1 1 0,1-2 0,0 3 0,-1-1 0,1 1 0,0-1 0,1 0 0,1 0 0,2 2 0,-3-2 0,1 2 0,0-1 0,-1-2 0,3 2 0,-2 1 0,0 1 0,0 0 0,0 1 0,1-1 0,-1-2 0,1 1 0,0 0 0,0 3 0,-1-1 0,1 2 0,0-2 0,0 0 0,-1 0 0,1 0 0,0 2 0,1-1 0,-3 0 0,2 0 0,0 0 0,-2 0 0,1 0 0,1 0 0,-1 0 0,1 0 0,-1-1 0,-1 0 0,2-1 0,0 0 0,-2 1 0,3-1 0,-2 1 0,-1 2 0,1-2 0,0 2 0,0-2 0,0 2 0,-1-1 0,1 2 0,0-1 0,0-1 0,0 0 0,-1 0 0,1 1 0,-1 1 0,1-2 0,0 0 0,0-1 0,0 0 0,0-1 0,2 1-1,-2-1 0,1-2-7,1 1 4,1-4 0,1 1 1,0-4 0,3 1 1,1-4 1,2 1 0,0-2 0,-1-1 0,-1 1 0,0-1 1,4 1-1,-1-1 1,2-2 0,-1 0 0,0-2 0,-1-1 0,2-1 0,2-1 0,-1-2 0,1-1 0,0 1 0,-3-1 0,3-2 0,0-1 0,-1 1 0,-1 3 0,-3 1 0,0 3 0,-2 2 0,1 2 0,-3-1 0,1 5 0,-1 2 0,-1 1 0,2 1 0,-3 0 0,-1 3 0,0 1 0,-2 2 0,-1 0 0,0 1 0,-2 1 0,-1 2 0,1 0 0,-1 1 0,-1 3 0,-1 1 0,-1-1 0,2 2 0,-1 0 0,-1 1 0,0 3 0,-2-2 0,1 2 0,0-2 0,0 0 0,1 0 0,0-1 0,1-2 0,1-2 0,1-1 0,1-1 0,1-2 0,1-2 0,1-1 0,-1-2 0,3-1 0,-2-3 0,6-3 0,1-1 0,2-2 0,0-3 0,1 0 0,0-1 0,1-1 0,0-2 0,3-2 0,0-2 0,1-2 0,2-3 0,0-2 0,2-3 0,0-3 0,1-2 0,2-1 0,-2 1 0,-2 3 0,-4 5 0,-3 5 0,-1 3 0,-3 3 0,2 3 0,-6 4 0,2 6 0,-1 1 0,-1 3 0,0 1 0,0 1 0,-2 0 0,0 1 0,0 0 0,-1 1 0,-1 2 0,-2 3 0,-1 0 0,1 0 0,0 0 0,-2 0 0,1 2 0,-2 2 0,-2 1 0,0 1 0,0-1 0,0 2 0,-3 3 0,1-1 0,-1 0 0,1 0 0,2-1 0,1-1 0,0-2 0,0-1 0,2 0 0,0-4 0,1-3 0,3-2 0,-1-1 0,3-1 0,0-2 0,2-2 0,0-4 0,2-1 0,0 0 0,3-2 0,0-4 0,2-1 0,2-3 0,0 1 0,0-2 0,1 0 0,2-1 0,1-5 0,1 1 0,0-2 0,1-1 0,3-1 0,-1-3 0,1-1 0,2-1 0,-5 4 0,-1 4 0,-3 5 0,-2 1 0,-1 5 0,-2 2 0,-2 2 0,2 3 0,-5 0 0,1 4 0,-4 0 0,0 3 0,-2 0 0,0 2 0,0 1 0,-4 6 0,1 0 0,-1 0 0,-2 2 0,-1 4 0,0-1 0,-1 1 0,-1 0 0,0 2 0,-2 2 0,-2 1 0,1 0 0,0-2 0,4-1 0,-1-2 0,3-1 0,-2-3 0,4-1 0,0-4 0,1-3 0,0 0 0,1-2 0,2-2 0,2-2 0,2-4 0,2-2 0,1-2 0,2-2 0,2 0 0,1 0 0,-1-3 0,1-1 0,1-2 0,4-2 0,0-4 0,1 0 0,-1-1 0,3 0 0,1-6 0,2-3 0,0-2 0,0-2 0,0 4 0,-3 3 0,-3 3 0,-1 3 0,-4 6 0,-2 5 0,-1 2 0,-3 2 0,2 1 0,-1 1 0,-1 2 0,-1-2 0,1 1 0,-1-2 0,3 1 0,-2 1 0,1 0 0,-4 4 0,-1 1 0,-2 2 0,0 2 0,0 0 0,-1 2 0,-1 0 0,-1-1 0,-1 2 0,-1-1 0,2 0 0,0-1 0,0 2 0,1-2 0,2-1 0,-2 0 0,2-1 0,-2-1 0,2 0 0,0 0 0,2-2 0,0-4 0,2-2 0,2-2 0,2-1 0,2-1 0,0-1 0,-2-1 0,2 2 0,-2 0 0,2 1 0,1 0 0,-2-1 0,0 0 0,-1 1 0,-1 2 0,1 1 0,-1-2 0,0-1 0,1 1 0,1-1 0,-1 1 0,0 0 0,1-1 0,-2 1 0,0-1 0,0 3 0,-2 0 0,2-1 0,1 1 0,-2 0 0,0 2 0,-2 0 0,0 2 0,2-1 0,0-1 0,0 0 0,-2-2 0,0 2 0,0-2 0,0 2 0,0-3 0,0 4 0,1-2 0,1 3 0,-1 0 0,3 0 0,-2 0 0,-1 0 0,3 0 0,-2-3 0,1 2 0,0-1 0,-3 2 0,4 0 0,-2 0 0,-1 0 0,2 0 0,-3 0 0,0 2 0,0 3 0,-1-2 0,-1 2 0,0-1 0,-2-1 0,2 3 0,-2-2 0,1 1 0,-1 0 0,0 0 0,-2 0 0,1 0 0,1 2 0,0 1 0,-3 1 0,2-1 0,0-1 0,0-1 0,1 1 0,0 0 0,-1 1 0,3-1 0,-1 0 0,0-2 0,1 0 0,0-2 0,-1 2 0,1-4 0,3 2 0,1-3 0,0-2 0,1-1 0,1 0 0,-1 0 0,1-2 0,1 2 0,-1-2 0,1 1 0,0 0 0,0-3 0,-1 1 0,1 0 0,-1 1 0,0 1 0,1-1 0,0-1 0,0 1 0,-1 0 0,-1 0 0,1 1 0,-1-2 0,0-1 0,-1 3 0,0 0 0,-1 2 0,-1-1 0,0 4 0,-1 1 0,-1 0 0,0 3 0,-2-2 0,0 2 0,0-1 0,-2 0 0,3 3 0,-1-1 0,-1 0 0,2 1 0,-2 1 0,1 1 0,-1-1 0,1 0 0,0-1 0,-1 3 0,2 0 0,-3-2 0,3 2 0,-2-1 0,1-1 0,2-1 0,-2 0 0,1-1 0,-2 1 0,5-4 0,-3-1 0,4-3 0,1-1 0,-1-3 0,3 1 0,-1-2 0,1-1 0,-1 1 0,0-1 0,2-2 0,-1 2 0,0-1 0,0 0 0,0-1 0,2 2 0,-3-2 0,2 0 0,-1 1 0,-2-1 0,1 3 0,1-1 0,0 1 0,-2 0 0,1-1 0,0 1 0,-1-1 0,0 3 0,1 0 0,1-1 0,-3 1 0,2 0 0,0-1 0,-2 1 0,1 0 0,-1-1 0,1 2 0,0-2 0,1 2 0,-1-2 0,-1 0 0,1 3 0,-2-2 0,0 3 0,0-2 0,0 3 0,-2 0 0,0 0 0,-2 0 0,0 0 0,-3 0 0,3 0 0,0 2 0,-1 0 0,-1 0 0,-1-2 0,1 2 0,0 0 0,0 1 0,1-1 0,1 0 0,-1 0 0,0-1 0,0 1 0,0-1 0,0 1 0,2-2 0,-1 1 0,1 1 0,1-1 0,-1 1 0,2-1 0,-3-1 0,2 0 0,0 0 0,-1 0 0,1 2 0,-1 1 0,0 0 0,0-1 0,2 3 0,-2 0 0,-1-2 0,1 2 0,0 0 0,1 0 0,-3 0 0,2-1 0,0 1 0,-2 1 0,1 0 0,1 0 0,-1 1 0,1-1 0,1 1 0,-3 0 0,1 1 0,0 0 0,-1 1 0,3-3 0,-2 1 0,-1-1 0,1 1 0,0 2 0,-1 1 0,2-1 0,-1-2 0,0-2 0,1 0 0,-1 1 0,-1 0 0,2 0 0,0 1 0,-1-3 0,2 0 0,-1 1 0,1 1 0,-1 1 0,-2-1 0,1 0 0,1 1 0,-1-1 0,1 1 0,0 1 0,-2 1 0,1-1 0,0-1 0,1 0 0,-1 1 0,1-1 0,-2 2 0,1-2 0,-1 0 0,1-1 0,0 1 0,-1 1 0,2 1 0,-2-1 0,2-2 0,0 1 0,0-1 0,-1 1 0,1-1 0,0 1 0,0-2 0,-1 0 0,3-3 0,-1-2 0,3 0 0,2-2 0,0-3 0,0 2 0,1-2 0,1-2 0,1-1 0,0-1 0,0 1 0,2-3 0,0-1 0,1-3 0,3-1 0,-2 0 0,2-2 0,-2-1 0,1 0 0,-1 0 0,0 0 0,-1 2 0,-2 2 0,-1 3 0,1 1 0,-3 2 0,0 2 0,-2 4 0,0 0 0,-4 3 0,0 3 0,-1-1 0,2 3 0,-2 0 0,0 0 0,0 0 0,-1 2 0,-1 0 0,-1 1 0,2 0 0,0 2 0,-1 0 0,-1 0 0,0-1 0,-1 2 0,1 0 0,0 1 0,-1 1 0,1 0 0,-1 0 0,-2-1 0,2 2 0,-2 0 0,2 1 0,1-1 0,-1 1 0,1-2 0,0 1 0,-1-2 0,1-1 0,-1 1 0,1 0 0,0-2 0,-1-1 0,1 1 0,1-1 0,1-1 0,2-1 0,-2 0 0,1-1 0,-1 0 0,2 1 0,-1-1 0,0 1 0,0-2 0,1 0 0,0 0 0,1 0 0,-2 0 0,0 2 0,0-1 0,1-2 0,0 1 0,1-1-1,1 0 0,0-4 1,1-5-1,1 0 0,1-2 0,2 1 0,-1-1 0,1-2 1,2 1-1,1-2 1,0-2-1,0 0 1,-1-1 0,0 0 0,1-2 0,1 0 0,-1-2 0,-1-1 0,1 1 0,1 0 0,-1-2 0,-1 3 0,-1 1 0,0 3 0,-1 3 0,-2 0 0,0 2 0,-1 4 0,-2 1 0,0 4 0,0-1 0,0 3 0,-3-1 0,2 2 0,-3-1 0,1 1 0,-1-1 0,2 3 0,-2-2 0,-1 3 0,-1 0 0,0 1 0,0 0 0,0 1 0,0-1 0,1 2 0,-4 0 0,2 1 0,1 1 0,0 1 0,-2 0 0,1 1 0,-2-1 0,0 2 0,3-1 0,0-1 0,-1-1 0,1 0 0,-1 0 0,1-1 0,0-1 0,-1 1 0,1-2 0,0 0 0,2-1 0,-2 0 0,2-1 0,0 0 0,0-1 0,2-1 0,-2-2 0,2-1 0,-1-4 0,4-1 0,0-2 0,2-2 0,1 2 0,-1-1 0,0-1 0,2-2 0,1-1 0,0 1 0,-1-1-1,-1 1 1,0-1 0,3 0-1,-1-1 1,0-2 0,-1 2 0,0 0 0,1-2 0,2-3 0,0 1 0,0-2 0,-1-1 0,2 1 0,2 0 0,-3-2 0,0 4 0,-1 0 0,0 2 0,-1 1 0,0 5 0,-2 4 0,-2 4 0,-3-1 0,-2 3 0,-1-1 0,3 2 0,-2-2 0,1 1 0,0 1 0,-3-1 0,0 2 0,0 2 0,-2 0 0,1 0 0,0 2 0,-1 0 0,1 0 0,-1 1 0,-1 1 0,-1 1 0,1 0 0,-1 2 0,0 1 0,0 0 0,-1 2 0,0-2 0,1-1 0,1-2 0,1 0 0,1 0 0,-1 0 0,2-1 0,0-2 0,0 0 0,3-4 0,0-2 0,2-2-1,0-4 0,3-2 0,1-2-1,2-1 1,0-1 0,1-1-1,-1 1 1,0-2 1,1 0 0,0-3-1,1 1 1,0-1 0,2-2 0,-2-1 0,1 0 0,1-2 0,0 0 0,3 0 0,-2 2 0,0 0 0,-3-2 0,2 2 0,-1 0 0,-1 4 0,-1-1 0,-1 5 0,-1 0 0,-1 1 0,-2 0 0,1 4 0,-3 3 0,0 4 0,-3 2 0,-1 0 0,-2 1 0,-1 2 0,1-1 0,0 3 0,-1 0 0,1 1 0,-1-1 0,-1 0 0,-1 2 0,-1 1 0,2 2 0,-2-2 0,1 2 0,-2 0 0,2-1 0,-1 2 0,0-1 0,2 0 0,1-1 0,-1 0 0,-1-2 0,1 0 0,3-2 0,1-1 0,0-1 0,0-1 0,-1-1 0,1-1 0,0 1 0,2-1 0,-1 1 0,1-2 0,-1 0 0,0-1 0,1-1-2,2 1-8,0-3 0,0 2-3,0-3 8,3 0 1,-3 0 1,3 0 0,-3 0 1,3 0 0,-2 0 1,2 0 1,-3 1 0,0 1-1,0-1 1,0 2 0,0-3 0,0 2 0,0-1 0,2 1 0,-1 2 0,2-3 0,-3 4 0,0-4 0,0 3 0,0-2 0,0-2 0,0 4 0,1-3 0,1 2 0,-1-1 0,2-2 0,-1 0 0,0 2 0,1-1 0,-1 1 0,-1-1 0,3-1 0,-1 0 0,1 0 0,-2 0 0,2 0 0,-2 0 0,3 0 0,-4 0 0,5 0 0,-5 0 0,3 0 0,-2 0 0,4 0 0,-6 0 0,3 0 0,-3-3 0,0 2 0,0-1 0,0 2 0,-3 0 0,2 0 0,-3 0 0,1 0 0,-1 0 0,2 0 0,-2 0 0,2 2 0,-3 0 0,2 1 0,-1-1 0,-2-1 0,5 1 0,-2-2 0,3 0 0,1-2 0,0-1 0,2 0 0,-1 1 0,1 0 0,1-1 0,1 1 0,0-1 0,-1 0 0,0-1 0,2 1 0,-2-1 0,2 3 0,-2-2 0,-1 0 0,1 2 0,-2-1 0,-1 1 0,4-1 0,-4 1 0,2-2 0,-3 3 0,-1 0 0,-1 0 0,1 1 0,-2 0 0,1 1 0,0 1 0,-1-3 0,-1 2 0,0 0 0,3 1 0,-2-2 0,0 1 0,0 3 0,-3-3 0,2 2 0,-2-2 0,2 2 0,-1-1 0,0 0 0,1 0 0,-1-2 0,1 1 0,0 0 0,2-1 0,-3 1 0,4-2 0,-5 0 0,5 0 0,-1-2 0,2-2 0,0-2 0,2-1 0,-1 3 0,2 0 0,-1-1 0,0-1 0,3 0 0,-1-1 0,0 1 0,0-1 0,1 1 0,0-1 0,0-1 0,0-1 0,-1 1 0,2 1 0,-1 1 0,-1 0 0,0-1 0,2 1 0,-2-1 0,2 1 0,-3 0 0,2-1 0,-1 1 0,0-1 0,3-1 0,-1 2 0,-2-2 0,0 4 0,-1-2 0,1 0 0,-2 0 0,2 1 0,-1 1 0,-1 0 0,0-1 0,0 1 0,0 2 0,-1-2 0,1 1 0,-1-2 0,2 4 0,-3-3 0,0 2 0,0 0 0,0 4 0,-1 0 0,-1 2 0,0 1 0,-2 1 0,0 0 0,-1 1 0,1-1 0,-1 0 0,0 2 0,0-1 0,1 2 0,-1-1 0,0 0 0,0-1 0,1 2 0,-1-1 0,0 1 0,0 0 0,0-1 0,0 1 0,2-1 0,-1 0 0,1-1 0,-1 0 0,2-1 0,-2 1 0,1 1 0,-1 1 0,2-2 0,-1-2 0,0 0 0,1 0 0,1 0 0,-1-1 0,1 2 0,-2-6 0,3 3 0,0-6 0,2 2 0,1-3 0,-2-1 0,3-1 0,-1 0 0,1-1 0,1 1 0,-3-1 0,1 0 0,0-1 0,2 1 0,-1-3 0,0 1 0,0-2 0,1-1 0,1-1 0,1 0 0,2-2 0,-2-1 0,2-1 0,0 1 0,-1 1 0,1 1 0,-3-1 0,1 2 0,-1 3 0,-2 0 0,0 2 0,1-1 0,-2 1 0,0 1 0,0 1 0,-2 0 0,3-1 0,-1 1 0,1-1 0,-1 1 0,0-1 0,0 1 0,1 0 0,-1 0 0,0 2 0,-1-2 0,1 5 0,-3-2 0,0 4 0,0 1 0,0 2 0,-1 1 0,-1 0 0,0 0 0,-2 0 0,-1 0 0,2 2 0,-1-1 0,0 1 0,1-1 0,-1 1 0,-1-1 0,1 0 0,-1 1 0,-1-1 0,1 1 0,0 1 0,0 1 0,1 1 0,-2 0 0,-1-1 0,1 0 0,-1 2 0,1-2 0,0 0 0,-1 1 0,2 0 0,0-1 0,0-1 0,0-1 0,2-1 0,-1 1 0,1 1 0,-1 1 0,2-1 0,-2-3 0,1-1 0,-1 1 0,2 1 0,-2 0 0,2 0 0,-3 1 0,4-3 0,-1 0 0,-1 1 0,1 1 0,-1-2 0,2 1 0,-2 0 0,1-2 0,-1 1 0,2 0 0,-3 0 0,2 2 0,-1-5 0,3 2 0,0-1 0,-2 0 0,1 1 0,-1-1 0,1 1 0,0 3 0,-1-2 0,1-1 0,-1-3 0,2 0 0,0 3 0,0-2 0,0 2 0,0-3 0,2 2 0,0-1 0,2 1 0,-2-1 0,3-1 0,-3 0 0,2 0 0,-2 0 0,2 0 0,-1 0 0,1 0 0,1 0 0,-2-1 0,2-1 0,-1 1 0,2-1 0,1 0 0,-1-1 0,-2 1 0,1-1 0,-3 3 0,2-2 0,-2 1 0,2 0 0,-1-1 0,0 1 0,-1-1 0,-1-1 0,3 1 0,-2 0 0,3 2 0,-4-3 0,5 2 0,-5-2 0,1 1 0,1 0 0,-2 0 0,2 2 0,-3 0 0,-3 0 0,2 0 0,-4 0 0,4 1 0,-2 0 0,0 1 0,2 1 0,-3-3 0,1 2 0,-2 0 0,1 2 0,1-2 0,-1 0 0,0 1 0,1-1 0,1 2 0,-3-2 0,1 0 0,1 1 0,-3-1 0,2 2 0,-1-2 0,0 1 0,0 0 0,2 0 0,-2-1 0,1 0 0,1 0 0,-1-2 0,2 0 0,-2 0 0,2 0 0,-3 0 0,3 0 0,-2 0 0,2 0 0,-3 0 0,4 0 0,-3 0 0,2 0 0,2 0 0,-4 0 0,2 0 0,1-3 0,-2-1 0,3-2 0,0 0 0,0-1 0,2 1 0,1-1 0,-1 2 0,0 0 0,0 0 0,1 2 0,-2-2 0,1 1 0,3-1 0,-2-1 0,0 0 0,-1 1 0,0 1 0,1-1 0,-2 1 0,1 0 0,1 2 0,-1-2 0,1 0 0,-1 0 0,-1 0 0,1 2 0,-1 1 0,-1-1 0,0 2 0,0 2 0,-1 1 0,0 2 0,-2 0 0,1-3 0,0 2 0,0 1 0,-2-1 0,1 0 0,-1 1 0,3-2 0,-2 2 0,0 0 0,2-2 0,-1 1 0,-1-1 0,1 1 0,-1-2 0,1 2 0,1 1 0,-3 1 0,2-2 0,0 1 0,1-3 0,1 1 0,-3 0 0,3-1 0,-3-1 0,3 1 0,0-1 0,0 2 0,0-1 0,0-1 0,0 3 0,0-2 0,1-1 0,1 1 0,-2-2 0,3 0 0,-3 0 0,1-2 0,0-1 0,2 0 0,-1 1 0,-2-2 0,0-1 0,0-1 0,2-1 0,0 1 0,-1 0 0,2-1 0,-1 1 0,1-1 0,-1 1 0,0-1 0,1-1 0,1-1 0,0 2 0,-2 0 0,2 2 0,0 0 0,0-2 0,1 2 0,-2-3 0,0 0 0,1 1 0,3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9:40.717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366 13 8987,'3'-4'0,"-2"2"0,1 2 0,-2-3 0,0 2 0,1-2 0,1 3 0,-1 0 0,2 0 0,-3 0 0,-3 0 0,2 0 0,-4 0 0,3 0 0,-2 0 0,2 0 0,-2 0 0,-1 0 0,1 0 0,0 0 0,-1 0 0,-1 0 0,2 0 0,-1 0 0,1 2 0,-2 0 0,1 1 0,1-3 0,2 0 0,-2 0 0,2 0 0,-3 0 0,3 0 0,-2 0 0,3 0 0,-2 2 0,0 0 0,2 1 0,-1-1 0,-1-1 0,1 4 0,0-3 0,1 1 0,0 1 0,-1-1 0,-1 0 0,3 0 0,-2 0 0,1 2 0,-1-1 0,0 2 0,0 0 0,1 1 0,-1-2 0,-1 0 0,2 0 0,-1 0 0,-1 0 0,1 2 0,0-3 0,1 0 0,-1 1 0,1-1 0,-2 0 0,1 1 0,1-1 0,-1 0 0,1 1 0,-1-1 0,0 0 0,-1-1 0,1 2 0,0 0 0,0-3 0,2 2 0,0-2 0,-1 2 0,-1-1 0,2 2 0,-3-1 0,1 0 0,-1 0 0,2 1 0,0-2 0,-1 2 0,0 0 0,-1 0 0,2 2 0,-1-1 0,-1-2 0,1 1 0,0 0 0,-2-2 0,2 2 0,0 0 0,0-2 0,-1 1 0,2 1 0,-2 1 0,1 0 0,-2 1 0,1-1 0,-1 1 0,3-3 0,-2 0 0,0 1 0,2-1 0,-1 0 0,1 0 0,-1 1 0,0-1 0,0-2 0,1 2 0,-1-2 0,2 3 0,-3 0 0,2 0 0,0 2 0,-2-1 0,-1 1 0,2-1 0,1 0 0,0 1 0,-1-3 0,0 0 0,0 1 0,-1 1 0,1 1 0,0-3 0,2 0 0,-2 0 0,0 3 0,0-3 0,2 0 0,0 1 0,-1-1 0,0 0 0,-2 1 0,1 1 0,-1 0 0,3 1 0,-2-1 0,-1 1 0,1-1 0,-1-2 0,3 0 0,0-1 0,-2 1 0,1 0 0,-1 3 0,1-3 0,0-1 0,-1 0 0,1 2 0,-1 0 0,1-2 0,-1 1 0,0 1 0,0-1 0,1 0 0,-1-2 0,2 3 0,-2 0 0,0 0 0,1 0 0,-1-1 0,-1-2 0,3 2 0,0 1 0,0-2 0,-2 0 0,0 0 0,0 0 0,2 4 0,-2-1 0,0 1 0,0-3 0,2 0 0,-3-2 0,1 3 0,0-1 0,1 2 0,0-1 0,-1-1 0,0-2 0,2 2 0,0-2 0,0 3 0,-1-3 0,-1 2 0,1-2 0,-1 3 0,1-3 0,1 2 0,0-2 0,0 2 0,0-2 0,-2 1 0,0-1 0,0 0 0,2 2 0,0 0 0,0 3 0,-2-3 0,0 0 0,-1-1 0,3 1 0,0-3 0,0 3 0,0-2 0,0-1 0,0 4 0,0-3 0,0 2 0,0-3 0,0 3 0,0-2 0,0-1 0,0 2 0,0-3 0,0 3 0,0-3 0,0 3 0,1-3 0,1 0 0,-1 0 0,3 1 0,-2 1 0,-2-1 0,4 2 0,-2-3 0,0 0 0,2 0 0,-2 0 0,2 0 0,-2-1 0,0-1 0,1 1 0,1-5 0,0 6 0,1-3 0,-4 2 0,2 0 0,0-2 0,-3 1 0,5 2 0,-3-3 0,1 3 0,-1-2 0,-1 1 0,3-1 0,-2 0 0,-1 0 0,2 2 0,-1-1 0,0-1 0,0 1 0,-2-2 0,0 2 0,0-1 0,3 2 0,-3-4 0,3 2 0,-3 1 0,0-2 0,0 0 0,0 3 0,0-6 0,1 5 0,1-1 0,-1 1 0,2 1 0,-3 0 0,0-2 0,0 1 0,0-2 0,0 3 0,0 3 0,-1-2 0,-1 1 0,1-2 0,-2 0 0,3 1 0,-3 1 0,2-1 0,-3 1 0,2 1 0,-3-1 0,4 1 0,-2-2 0,0 2 0,2-1 0,-1 0 0,-1 0 0,1 0 0,-2-2 0,3 1 0,-2 0 0,0 1 0,2 1 0,-4-3 0,3 0 0,-2 2 0,2-1 0,0 2 0,2-3 0,0 0 0,2 0 0,3 0 0,-2-2 0,2 0 0,-1-1 0,2 1 0,-2 1 0,1-1 0,-1 1 0,2 1 0,-1-1 0,-1-1 0,-2 2 0,2-3 0,1 3 0,1 0 0,1 0 0,-3 0 0,0 0 0,-2 0 0,2 0 0,-2 0 0,1 0 0,0 0 0,-3 0 0,6 0 0,-5 0 0,2 0 0,-3 0 0,-1 2 0,-1 0 0,0 0 0,-2-2 0,2 1 0,-2 1 0,1-1 0,-1 1 0,2-1 0,-2-1 0,0 0 0,-1 2 0,1 0 0,2 0 0,-2-2 0,1 0 0,-1 0 0,2 1 0,-2 1 0,2-2 0,-3 3 0,3-3 0,-2 0 0,2 0 0,-1 0 0,1 0 0,1 0 0,-5 0 0,6 0 0,-4 0 0,2 0 0,1 0 0,-2 0 0,1 0 0,1 0 0,-4 1 0,3 1 0,0-1 0,1 2 0,-1-3 0,1 0 0,-2 0 0,3 0 0,0-3 0,0-1 0,0-2 0,0 2 0,0-1 0,0 0 0,2 2 0,0-1 0,3-1 0,-3-1 0,2 2 0,-2-1 0,3 1 0,-3-2 0,2 1 0,-2 1 0,2 0 0,-2-3 0,3 1 0,-3 0 0,0 1 0,-2 1 0,1 3 0,0-2 0,1 0 0,0 2 0,-2-2 0,0 3 0,0 3 0,-2 1 0,1 2 0,-1 1 0,1-1 0,-1 0 0,0 1 0,0-1 0,-1 1 0,1-1 0,1 0 0,-2 1 0,1-1 0,1 1 0,-2-1 0,1 1 0,-1-1 0,3 0 0,0-2 0,-2-2 0,1-1 0,-2-1 0,4-3 0,0-1 0,1-2 0,1 0 0,-1-1 0,0 1 0,-1-1 0,2 1 0,0-1 0,0-1 0,-1-1 0,3-1 0,-2 0 0,-1 1 0,1 0 0,2-2 0,-3 2 0,1 0 0,0-1 0,1 2 0,-1 1 0,0 1 0,0 0 0,-1-1 0,-1 1 0,0-1 0,1 1 0,1 2 0,-3-1 0,2 0 0,0 0 0,0 0 0,-2 1 0,1-1 0,1-1 0,-2 2 0,3 0 0,-2-1 0,1-1 0,-1 2 0,1 0 0,-1-1 0,1-1 0,0 0 0,-1-1 0,2 3 0,-1 0 0,0-1 0,-1-1 0,1-1 0,0 1 0,1 0 0,0-1 0,-1 3 0,-1 0 0,1-1 0,-1-1 0,2 0 0,0-1 0,0 1 0,1-1 0,-1 1 0,0-1 0,-2 1 0,2 0 0,0-1 0,-1 1 0,1-1 0,-1 1 0,0 0 0,1 2 0,-3-2 0,3 2 0,-2-2 0,1 0 0,-1 2 0,1-1 0,-1 1 0,2 1 0,-3-3 0,3 2 0,0-2 0,-2-1 0,1 1 0,-1 0 0,1-1 0,0 1 0,-1-1 0,2 3 0,-1 0 0,0-1 0,-2-1 0,3 2 0,-1 0 0,0-1 0,1-1 0,-3 2 0,2-1 0,0 0 0,0 0 0,-1 0 0,3 1 0,-1-1 0,0-1 0,-2 0 0,1 0 0,3 1 0,-3 1 0,-1-1 0,2 1 0,-1 0 0,0-1 0,0 0 0,1-2 0,2 1 0,-1-1 0,-1 1 0,0 0 0,-1 2 0,-1 0 0,2 2 0,0-2 0,-2 1 0,1-1 0,-1 3 0,1-1 0,-1-1 0,1 1 0,-1 1 0,2-1 0,-3-1 0,3 1 0,-3-2 0,3 2 0,-2-1 0,1 1 0,-1 0 0,-1-2 0,0 3 0,0-3 0,0 2 0,0 1 0,0-2 0,0 0 0,0 3 0,2-2 0,-1 0 0,1 0 0,-1 1 0,-1-2 0,0 3 0,1-2 0,1 0 0,-1 0 0,1 2 0,-2 0 0,-2 0 0,0 0 0,-2 0 0,2 1 0,0 0 0,-1 1 0,1 0 0,-2-2 0,2 0 0,-2 1 0,1 1 0,1-1 0,0 1 0,0-1 0,-1 0 0,0 1 0,0-2 0,1 3 0,0-1 0,-2 1 0,3-1 0,-2 1 0,1-2 0,-1 3 0,1-2 0,2 1 0,0-1 0,0 1 0,-3 2 0,3 0 0,-2-1 0,1 2 0,1-2 0,-1 1 0,-1 0 0,1-2 0,-1 2 0,1 0 0,1-2 0,-2 1 0,0 1 0,-1 1 0,1 1 0,1-1 0,-4 0 0,3 1 0,-1-1 0,0 1 0,-1-1 0,1 0 0,-1 1 0,3-3 0,-2 0 0,0 1 0,2-1 0,-1-1 0,-1 0 0,1 2 0,-2 0 0,3-2 0,-2 1 0,0 1 0,2-1 0,-2 0 0,0 1 0,3-1 0,-3-1 0,1 1 0,0 0 0,-1 0 0,1 2 0,1-2 0,-2 1 0,0 0 0,3-2 0,-3 2 0,2-2 0,0 2 0,-2-1 0,1 0 0,0 1 0,0-1 0,1 1 0,-1-1 0,1 0 0,-1 1 0,-1 1 0,1 0 0,0 1 0,0-3 0,1-1 0,-1 0 0,1 2 0,-1 0 0,1-3 0,-1 1 0,0 0 0,0-1 0,1 1 0,-1 0 0,2 2 0,-3-1 0,2 1 0,0 0 0,-2-1 0,1 1 0,2 1 0,-2-2 0,0 1 0,0-1 0,2 2 0,0-1 0,-1-2 0,-1 0 0,1 2 0,-1-1 0,1 1 0,-1 0 0,0 0 0,1 0 0,0-2 0,1 1 0,-1 0 0,0 1 0,-1-1 0,0-2 0,2 3 0,0-1 0,0 2 0,-2-1 0,-1-1 0,1 0 0,2 3 0,-2-3 0,0 0 0,0 0 0,2 3 0,-1-3 0,-1 0 0,1-1 0,-1 1 0,1 1 0,1-2 0,0 1 0,-2-1 0,1 2 0,-1-1 0,1 0 0,1 0 0,-1-1 0,0 2 0,-1 0 0,0-3 0,2 2 0,0 0 0,0 3 0,-1-4 0,-1 0 0,0 0 0,0-2 0,2 4 0,0-3 0,0 2 0,0-2 0,0 3 0,0-3 0,-1 1 0,-1 0 0,2 2 0,-2-1 0,1 0 0,1 0 0,0-2 0,-1 1 0,-1-1 0,1 0 0,-1 2 0,1-2 0,1 3 0,0-3 0,0 2 0,0-3 0,-2 1 0,1 2 0,-2-3 0,3 4 0,0-4 0,0 3 0,0-2 0,0-1 0,0 2 0,0-1 0,-1-1 0,-1 1 0,1 0 0,-1 0 0,2-2 0,0 4 0,0-2 0,0-1 0,0 5 0,0-6 0,0 6 0,0-5 0,0 2 0,0-1 0,0-1 0,0 2 0,0 0 0,0-3 0,0 3 0,0-3 0,0 3 0,0-2 0,2 2 0,0-3 0,2 0 0,-2 0 0,1 0 0,-1 0 0,0 0 0,2 0 0,-3 0 0,3 0 0,-2 0 0,-1 0 0,2 0 0,-1 0 0,-1 0 0,2 0 0,-3 0 0,0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9:47.800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103 39 9203,'-4'0'-13,"1"0"13,3 0 0,-3 0 0,3 0 0,-3 0 0,2 2 0,-1 0 0,1 0 0,-4-2 0,3 0 0,-2 0 0,2 0 0,-2 1 0,1 1 0,0-1 0,1 1 0,1-1 0,-3-1 0,2 0 0,-3 0 0,4 0 0,-1 2 0,-2-1 0,1 2 0,-2-3 0,1 0 0,3 1 0,-2 0 0,0 1 0,2 0 0,-5-2 0,5 3 0,-3-1 0,2 0 0,-1-2 0,1 0 0,1 0 0,-2 3 0,3-3 0,0 3 0,0-3 0,0 3 0,0-2 0,0 2 0,0-3 0,0 2 0,0-1 0,0 2 0,0-3 0,0-3 0,1 2 0,1-1 0,-1 1 0,1-1 0,-2 0 0,0-2 0,1 3 0,1-2 0,0 0 0,0 2 0,-2-4 0,2 3 0,0-2 0,1 2 0,-2 0 0,2-1 0,-1 2 0,1-1 0,-2-1 0,3 1 0,0-1 0,0 1 0,1 0 0,-3-2 0,3 3 0,-2-3 0,1 2 0,0 1 0,-2-1 0,-1 1 0,4 1 0,-3 0 0,2 0 0,-2 0 0,1 0 0,-1 0 0,-1 0 0,2 0 0,-2 0 0,1 0 0,-2 0 0,4 0 0,-2 0 0,-1 0 0,2 0 0,0 0 0,-3 0 0,6 0 0,-5 0 0,2 0 0,-1 0 0,-1 0 0,2 0 0,-2 0 0,1 0 0,-2 0 0,3 0 0,-3 0 0,3 0 0,-2 0 0,2 0 0,-3 0 0,3 0 0,-3 0 0,4 0 0,-2 0 0,-1 0 0,2 0 0,-1 0 0,-1 0 0,3 0 0,-2 0 0,-1 0 0,4 0 0,-4 0 0,3 0 0,-2 0 0,-2-2 0,4 1 0,-2-1 0,0 1 0,2 1 0,-3 0 0,5 0 0,-5 0 0,4 0 0,-3 0 0,2 0 0,-3 0 0,5 0 0,-4 0 0,2 0 0,-2 0 0,2-1 0,-2-1 0,1 2 0,-1-3 0,0 3 0,2 0 0,-2 0 0,3-1 0,-3-1 0,1 1 0,-1-1 0,-2 1 0,6 1 0,-5 0 0,4 0 0,-4 0 0,2 0 0,-3 0 0,-3 0 0,-1 0 0,0 0 0,0 0 0,-1 0 0,2 0 0,-2 0 0,0 0 0,2 1 0,-2 0 0,0 2 0,0-1 0,-2 1 0,1-3 0,-1 2 0,1-1 0,2 1 0,0 0 0,-1 0 0,-1-1 0,-1 1 0,3-1 0,0 1 0,-1-1 0,1-1 0,1 1 0,-1 0 0,1 1 0,0 0 0,-1-2 0,2 1 0,-2 1 0,2-1 0,-3 1 0,3-1 0,-2-1 0,2 0 0,-2 3 0,2-3 0,-4 3 0,5-3 0,-3 0 0,2 1 0,0 1 0,-1-1 0,1 2 0,-2-3 0,2 0 0,-1 2 0,1 0 0,1 0 0,-2-2 0,2 0 0,-1 0 0,2 1 0,-2 1 0,1-1 0,1 1 0,0-2 0,-2 1 0,0 1 0,-1-1 0,3 2 0,0 0 0,0-3 0,-2 2 0,1-1 0,-2 0 0,3 1 0,0-1 0,0 2 0,0-3 0,0-3 0,0 2 0,0-2 0,0 2 0,0-1 0,0 2 0,0-3 0,0 3 0,-3 0 0,2 0 0,-1 0 0,1 0 0,-1 0 0,1 0 0,-2 3 0,3-2 0,-1 3 0,-1-2 0,2 1 0,-3-1 0,3 0 0,0 2 0,0-2 0,0 3 0,0-4 0,0 3 0,0-2 0,0-2 0,0 4 0,0-2 0,0-1 0,0 2 0,0 0 0,0-3 0,0 3 0,0-2 0,3 1 0,-3-1 0,3 2 0,-2-3 0,1 2 0,-1-1 0,2 2 0,-3-3 0,2 0 0,-1 1 0,1 1 0,-1-1 0,2 1 0,-2-1 0,1 1 0,-1-1 0,1 1 0,-1-1 0,3-1 0,-2 3 0,-2-3 0,3 3 0,0-3 0,-2 1 0,1 1 0,-1-1 0,1 1 0,-1-1 0,3-1 0,-3 0 0,1 2 0,0-1 0,-1 2 0,1-3 0,-1 1 0,1 1 0,-1-1 0,0 1 0,0-1 0,1 1 0,0-1 0,-2 3 0,0-2 0,1-2 0,1 3 0,-1 0 0,2-1 0,-3 2 0,0-3 0,0 5 0,0-5 0,0 4 0,0-3 0,0 2 0,0-2 0,0 2 0,0-2 0,2 1 0,0 0 0,0-2 0,-2 3 0,0-2 0,0 3 0,0-4 0,0 5 0,0-5 0,0 4 0,0-3 0,0 2 0,0-3 0,0 5 0,0-2 0,0 0 0,0 0 0,0-2 0,0 3 0,0-4 0,0 3 0,0-2 0,0-1 0,0 3 0,-3-2 0,3 1 0,-3 0 0,3-2 0,0 3 0,0-2 0,-1 1 0,-1-1 0,1 0 0,-1 2 0,1-2 0,1 1 0,0-1 0,-3 0 0,3 0 0,-3-2 0,3 3 0,-1-3 0,0 3 0,-1 0 0,-1-2 0,1 2 0,0-1 0,-1-1 0,1 1 0,1 2 0,-4-3 0,3 1 0,-2-2 0,2 0 0,-2 0 0,2 0 0,-3 0 0,4 3 0,-5-2 0,3 2 0,-2-3 0,1 0 0,2 0 0,-2 0 0,2 0 0,-1 0 0,0 0 0,3 0 0,-5 1 0,3 1 0,-1-2 0,3 3 0,0-3 0,3 0 0,-1 0 0,2 0 0,0 0 0,3 0 0,-3 0 0,0 0 0,1 0 0,-1 0 0,0 0 0,0 0 0,3 0 0,-3 0 0,0 0 0,-2 0 0,3 0 0,-3-2 0,2 0 0,-2 0 0,3 2 0,-3 0 0,2 0 0,-2 0 0,2 0 0,-2-1 0,1 0 0,0-1 0,-2-1 0,3 3 0,-2 0 0,0-2 0,1 1 0,0-3 0,1 2 0,0 1 0,-3-1 0,2-1 0,-1 1 0,-2-2 0,3 3 0,-3-5 0,2 2 0,0 1 0,-1 0 0,1 0 0,1 2 0,-3-4 0,0 3 0,0-2 0,0 2 0,0-2 0,0-1 0,0-1 0,0-1 0,0 1 0,0 0 0,0-1 0,0 1 0,0 2 0,0-1 0,0 0 0,0 2 0,-1-1 0,-1 1 0,1-2 0,-1 1 0,1 1 0,0-2 0,0 2 0,-1 0 0,0 1 0,1-3 0,-1 3 0,1 0 0,-2 2 0,3 0 0,-3 0 0,3 0 0,-3 0 0,3 0 0,-3 0 0,2 0 0,-1 0 0,2-1 0,0-1 0,0 2 0,0-3 0,0 3 0,-3 0 0,-1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9:51.879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1 1 8882,'0'0'0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9:57.084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142 59 8924,'0'-4'0,"0"1"0,0 3 0,0 3 0,-1-2 0,-1 1 0,0 1 0,-2 0 0,-1 0 0,2-1 0,-2 3 0,2-3 0,-2 1 0,0 0 0,1 2 0,-2-1 0,0 0 0,1 0 0,1 1 0,2-2 0,-2 0 0,1 0 0,-1-2 0,2 3 0,-3 1 0,1 1 0,1-2 0,0 0 0,0-1 0,2 0 0,-2-2 0,1 1 0,1 1 0,-1-1 0,1 0 0,1 2 0,-1-3 0,-1 2 0,2 0 0,-3-1 0,3 2 0,0-2 0,-1 2 0,-1-2 0,1 0 0,-2 1 0,3-2 0,0 3 0,0-2 0,0-2 0,0 3 0,0-3 0,0 3 0,0-2 0,0 2 0,0-3 0,0-3 0,0-1 0,0-2 0,1-1 0,0 1 0,2 0 0,-1 0 0,0 1 0,0 1 0,-1-1 0,2 1 0,0 0 0,1-1 0,-2-1 0,1 0 0,0-1 0,0 3 0,-2 0 0,2 0 0,1 0 0,-3-2 0,2 3 0,0-1 0,-2 1 0,2 1 0,-1 0 0,-1-1 0,2 2 0,0-1 0,-2-1 0,1 1 0,1 1 0,-1-2 0,1 2 0,0-1 0,0 1 0,-1-1 0,-1 1 0,1-1 0,-1 1 0,-1-2 0,0 3 0,-3 0 0,1 2 0,-2 0 0,1 1 0,-2-1 0,0 0 0,2 1 0,-2-2 0,0 1 0,1 3 0,-2 0 0,1-3 0,2 1 0,0 0 0,-2 0 0,1 2 0,1-1 0,-1 0 0,3 1 0,-2-2 0,0 0 0,1 2 0,-1-1 0,0-1 0,3 3 0,-3-2 0,0-1 0,2 3 0,-1-2 0,1 0 0,-1 0 0,1-2 0,-1 2 0,1-1 0,1 1 0,0-2 0,0 2 0,0 0 0,0 0 0,0 2 0,0-6 0,0 3 0,0-3 0,0-3 0,0 2 0,0-3 0,0-1 0,1 0 0,1 1 0,-1 0 0,1 2 0,-2-2 0,0 0 0,1 0 0,1 1 0,0-1 0,1 2 0,-2-2 0,1-1 0,1 1 0,-2 0 0,2-1 0,1 1 0,-2 0 0,-1-1 0,1 2 0,-1 1 0,1-1 0,0 1 0,-1-1 0,1 0 0,-1 1 0,2 2 0,-3 0 0,-1 2 0,-1 0 0,1 1 0,-4-1 0,3 1 0,-1 2 0,0-1 0,-1-2 0,1 2 0,-1 1 0,2 1 0,-2 1 0,2-1 0,-1 0 0,1-1 0,0-1 0,-1 0 0,2 3 0,-1-1 0,0-2 0,2 1 0,0 0 0,0-2 0,0 1 0,0 1 0,0-1 0,0 0 0,0-2 0,0 3 0,0-3 0,0 2 0,0-2 0,0 1 0,2-1 0,-1-1 0,4 3 0,-3-2 0,1-2 0,-1 3 0,0-3 0,2 0 0,-3 1 0,2 1 0,-2-1 0,1 1 0,0-1 0,2-1 0,-3 0 0,5 0 0,-3 0 0,2 0 0,-1 0 0,-3 0 0,5 0 0,-5 0 0,5 0 0,-6 0 0,3 0 0,-3 0 0,-1-3 0,-1 1 0,2 0 0,-6-1 0,4 1 0,-1-3 0,0 0 0,1 3 0,2-2 0,0-1 0,0 1 0,0 0 0,0-1 0,0 1 0,0 0 0,0-1 0,0 2 0,0-2 0,0 0 0,0 0 0,0-2 0,0 1 0,1 0 0,0 1 0,1 1 0,0 2 0,-1-3 0,1 0 0,-1 2 0,2-1 0,0 1 0,-3 1 0,3 0 0,0 0 0,-2-2 0,4 2 0,-3-3 0,1 3 0,0-2 0,0 3 0,-1-2 0,0 0 0,1 1 0,-1-2 0,-1 2 0,3-2 0,-2 2 0,2-1 0,-1 1 0,0 1 0,-1-1 0,-1 0 0,4 0 0,-3 1 0,1-1 0,0-1 0,0 2 0,-1-1 0,0-1 0,2 1 0,-2 0 0,2 1 0,-2-1 0,1 1 0,-1-1 0,-1 1 0,2-1 0,0 0 0,-2 0 0,4 2 0,-3 0 0,1-1 0,0-1 0,0 1 0,-1-1 0,-1 2 0,4 0 0,-4 0 0,3 0 0,-3-1 0,1-1 0,0 1 0,-1-2 0,1 3 0,-1 0 0,2 0 0,-3 0 0,-3 0 0,2 1 0,-2 0 0,1 1 0,0 1 0,-1-3 0,0 2 0,-2-1 0,0 1 0,2 1 0,-1-1 0,-1 3 0,-1-3 0,0 3 0,-1-1 0,1-1 0,-1 2 0,3-4 0,0 2 0,2 0 0,-3-2 0,2 3 0,0-1 0,1-1 0,-1 0 0,1 0 0,1 0 0,-2-2 0,3 0 0,2 0 0,0-3 0,3 2 0,-2-3 0,0 2 0,-1-1 0,2 3 0,-1-2 0,1 0 0,-2-1 0,2 2 0,1-1 0,-2-1 0,0 1 0,0 0 0,1-2 0,2 2 0,-2-2 0,1 2 0,-3-1 0,1 3 0,0-2 0,0 1 0,-1-1 0,-1 1 0,2 0 0,-1-1 0,0 1 0,2-1 0,-2 1 0,0-1 0,1 1 0,-1-4 0,2 3 0,-3 0 0,2 1 0,-2 0 0,1-2 0,-1 1 0,2 2 0,0 0 0,-3 0 0,2-3 0,-1 3 0,-1-3 0,1 3 0,1 0 0,-1 0 0,2 0 0,-3 0 0,2 0 0,-1 0 0,2 0 0,-3 0 0,-3 0 0,2 0 0,-4 1 0,0 1 0,2-2 0,-1 3 0,1-1 0,-1 1 0,2-1 0,-2-2 0,-1 3 0,-1-1 0,0 3 0,-1 0 0,3-4 0,0 1 0,-1 0 0,2 0 0,-3-1 0,2 4 0,-2-3 0,0 2 0,-1-2 0,1 2 0,-1-2 0,1 3 0,2-4 0,0 2 0,1 0 0,-1-2 0,1 3 0,0-1 0,1 0 0,-1-2 0,1 1 0,0 2 0,-1-1 0,0 1 0,0-3 0,1 2 0,0 0 0,-1-2 0,1 4 0,2-3 0,-3 2 0,0 0 0,2 3 0,-2-3 0,3 0 0,-3-2 0,3 1 0,-2-1 0,1 0 0,1 2 0,0-2 0,0 3 0,0-3 0,0 2 0,0-2 0,0 2 0,0-1 0,0 1 0,0-2 0,0 2 0,0-2 0,0 3 0,0-1 0,0 0 0,0 0 0,0-1 0,1 0 0,1 0 0,-2 0 0,3-1 0,-3-1 0,0 4 0,1-4 0,0 2 0,2 0 0,-1-2 0,-2 1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50:07.583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379 32 9038,'3'-3'0,"1"0"0,-2 3 0,-1-1 0,1-1 0,-1 1 0,-1-1 0,-1 2 0,-1 0 0,0 0 0,-1 0 0,0 2 0,0-1 0,1 1 0,-2 1 0,-2-1 0,0 3 0,-1-3 0,1 2 0,0-1 0,2 0 0,-2 0 0,2 1 0,-1-2 0,0 2 0,0-2 0,1 3 0,-2 0 0,2-2 0,-1-1 0,4 1 0,-2-2 0,3 2 0,1-3 0,1 0 0,1-1 0,2 0 0,-1-1 0,0-1 0,0 1 0,0-1 0,-1 0 0,1 1 0,-1-2 0,1 1 0,-1-2 0,2 2 0,-1-1 0,-1-1 0,1 2 0,1 0 0,-2 1 0,2-3 0,-3 4 0,1-2 0,0 0 0,-1 2 0,-1-3 0,1 1 0,-1 1 0,2-1 0,-3 3 0,0-3 0,0 3 0,-3 0 0,1 0 0,-2 0 0,2 0 0,-1 1 0,0 1 0,-2-1 0,0 3 0,0-2 0,0 2 0,2 0 0,0-1 0,-2-1 0,1 3 0,-1-3 0,0 1 0,0 0 0,3 1 0,-2-1 0,3 2 0,-2-5 0,3 3 0,1-3 0,1 0 0,-1-1 0,3 0 0,1-1 0,-1-2 0,0 1 0,0 1 0,0-1 0,2 2 0,-2-3 0,2 0 0,-1-1 0,0 1 0,-2 2 0,-1-2 0,3 1 0,-2 1 0,-1 0 0,1 0 0,-2-1 0,1 1 0,-1 1 0,2-1 0,-3 1 0,3 1 0,-3 0 0,-3 0 0,2 1 0,-3 1 0,1-1 0,-1 2 0,-1 0 0,0 0 0,-1 1 0,2 1 0,-2-3 0,2 1 0,-2 0 0,2 2 0,0-3 0,0 1 0,1 0 0,1 0 0,-3-1 0,1-1 0,1 5 0,0-6 0,4 2 0,1-4 0,1 1 0,4-3 0,-1 1 0,-2-1 0,1 2 0,-1 0 0,-1-1 0,3 2 0,-2-3 0,2 1 0,-2-1 0,1 1 0,0-1 0,-2 3 0,1-1 0,-1-1 0,1 1 0,-3 0 0,2 2 0,-3 0 0,-3 0 0,0 1 0,-4 1 0,3-2 0,0 3 0,0-1 0,-3 0 0,3 3 0,0-3 0,-1-1 0,1 2 0,0 0 0,-1 1 0,1-3 0,0 2 0,-1 0 0,-1 0 0,0 4 0,0-3 0,1 0 0,1-2 0,2 3 0,-2-2 0,1 0 0,-1-1 0,1 2 0,0-1 0,-1 2 0,-1-2 0,1 1 0,2-1 0,-1-1 0,1 1 0,0 0 0,-2-1 0,1 2 0,0-1 0,1 0 0,-1-2 0,0 1 0,2 2 0,-3-1 0,2 1 0,-1-3 0,1 2 0,0 0 0,-2-2 0,2 4 0,-1-2 0,1 2 0,0-1 0,-1-2 0,2 1 0,-1 0 0,0-2 0,2 3 0,-2-2 0,-1 3 0,1-2 0,0 2 0,0 0 0,-1-4 0,2 2 0,-1 0 0,-1 0 0,1 2 0,0-1 0,0-2 0,1 1 0,-1 0 0,1 2 0,-3-3 0,1 2 0,1-2 0,2 2 0,-2-1 0,0 1 0,1 1 0,-1-2 0,1 0 0,-1-1 0,-1 1 0,1 2 0,0 0 0,0-3 0,1 1 0,-1 0 0,1 0 0,-1-1 0,1 1 0,-1 1 0,0 2 0,-2-2 0,3 0 0,-1 0 0,-1-2 0,1 2 0,-1 0 0,1 1 0,0-1 0,0-2 0,2 3 0,-2-3 0,0 2 0,0-2 0,1 2 0,-1 1 0,1-1 0,-1 0 0,-1 1 0,1 1 0,0-2 0,1 0 0,-1-1 0,1 2 0,-1-1 0,1 0 0,-2 0 0,3-2 0,-2 2 0,1 1 0,1-1 0,-1-1-1,-1 0 1,1 2-2,-1-1 1,1 0 0,1 0 0,0-2 1,-2 1-2,0-1 1,0 0 0,2 2 0,-1 0 1,0 1-2,-1-1 1,0-2 0,2 2 0,-1 1 0,-1 1 0,1-2-1,-1 1 1,1-3 0,1 2 0,0-2 0,0 2 0,0 0 1,-2 1-2,0-1 1,0-2 0,2 3 0,0-1 0,0 2 0,-2-1 0,0-1 0,-1 0 0,3 3 0,0-3 0,0 0 1,-2-2 0,0 3-1,1 0 1,0-2-1,1 1 0,0 1 1,0-1-1,0 0 1,0 0 0,0 3 0,-1-1 0,0-1 0,-1-1 0,0-2 0,2 2 0,0 1 0,0-1 0,0 0 0,0-2 0,0 3 0,0-1 0,0 0 0,0 0 0,0-2 0,2 0 0,-1 1 0,2-1 0,-3 2 0,0-2 0,0 3 0,0-3 0,0 2 0,0-3 0,1 2 0,0-2 0,1 1 0,0-1 0,-2 2 0,0-3 0,0 3 0,3-3 0,-2 3 0,2-2 0,-3 1 0,0-1 0,3 2 0,-3-3 0,3 0 0,-1 0 0,1 2 0,-1-1 0,-2 2 0,2-3 0,-1 0 0,3 0 0,-2 0 0,-1 0 0,2 0 0,-1 0 0,-1 0 0,3 0 0,-2 0 0,-2-1 0,3-1 0,-3 1 0,1-1 0,1 2 0,-1 0 0,2 0 0,-3 0 0,0-3 0,0 2 0,0-3 0,0 2 0,-1 1 0,-1-3 0,1 1 0,-1-1 0,-1 0 0,1-3 0,-2 1 0,2 0 0,-1-1 0,3 2 0,-2 0 0,1 2 0,-1 1 0,1-2 0,1-2 0,0-1 0,0 1 0,0 1 0,0 1 0,0-1 0,0 2 0,0-2 0,0 0 0,0 2 0,0-1 0,0-1 0,0-1 0,0 2 0,0-1 0,1 3 0,1-2 0,-1 0 0,1-3 0,-1 1 0,1 1 0,0 1 0,0 0 0,-2-2 0,1 1 0,0 1 0,1-1 0,0 1 0,-2 0 0,1 0 0,1-3 0,-1 3 0,1 0 0,-1-1 0,-1 1 0,0 0 0,0-1 0,2 2 0,0-2 0,-1 0 0,1 0 0,0-2 0,-1 1 0,1-1 0,1 1 0,-1-1 0,-1 1 0,1 2 0,-1 0 0,1-1 0,0-1 0,-1 0 0,1 2 0,-1 0 0,1 2 0,0-1 0,0-1 0,-2-2 0,2 2 0,0 1 0,-1 0 0,1 0 0,1 0 0,-3-3 0,2 2 0,-1-2 0,1 2 0,1-2 0,-1 0 0,3-1 0,-3 1 0,1 2 0,-2 2 0,1-1 0,1 1 0,-1-2 0,1 2 0,1-2 0,0 0 0,-3-1 0,1 1 0,1 2 0,-1 0 0,-1-1 0,2 1 0,-2-1 0,1 0 0,-2 0 0,3 1 0,-2-1 0,0-2 0,2 1 0,-1 2 0,-2-3 0,2 3 0,0-2 0,1 2 0,-1-2 0,-1 1 0,1-1 0,-1 2 0,1-2 0,-1 2 0,2-2 0,0 1 0,-2-2 0,4 2 0,-3-3 0,2 2 0,-3-2 0,2 2 0,-1 0 0,1 0 0,-1 2 0,1-3 0,-3 3 0,2-2 0,0 3 0,0-2 0,-1 3 0,1 0 0,-2 0 0,-2 3 0,-3 1 0,3-1 0,-1 1 0,1-1 0,-1 1 0,-1 0 0,1 3 0,0-1 0,-2 1 0,1-3 0,1 0 0,-1 1 0,0 1 0,1 0 0,-2 1 0,1-1 0,-1 0 0,1 1 0,1-1 0,-1 0 0,0-2 0,2 1 0,-1-2 0,0 1 0,1 1 0,0-2 0,-1 2 0,-2-1 0,5 0 0,-2 0 0,1-2 0,1 1 0,0-4 0,0-1 0,0 0 0,0-2 0,2 2 0,1-2 0,0-1 0,0 1 0,0 0 0,1 0 0,-1 0 0,-1-2 0,2 2 0,0-1 0,-1 1 0,-1-2 0,2 2 0,-1-1 0,1 0 0,-2 0 0,2 1 0,-1-1 0,1 0 0,-1 0 0,2 1 0,-1 0 0,-1-1 0,0 2 0,-2-2 0,2 1 0,0 1 0,0-2 0,1 1 0,1-1 0,-2 0 0,2 1 0,0-1 0,-2 1 0,1 0 0,1-1 0,-1 2 0,0-2 0,-2 4 0,2-2 0,-1 0 0,0 2 0,-2-1 0,1-1 0,3 2 0,-2-5 0,1 2 0,2 1 0,-2-2 0,-1 3 0,-1-2 0,2 2 0,-3 0 0,4 1 0,-3-1 0,1 0 0,-1-2 0,-2 3 0,4-4 0,-2 2 0,-1 1 0,2 0 0,0 0 0,-2-1 0,3 1 0,-2 1 0,3-2 0,-3 1 0,2 0 0,-2-2 0,2 2 0,-1-3 0,2 4 0,-4-2 0,3 3 0,-2-3 0,1 3 0,-3-3 0,0 3 0,-3 0 0,1 1 0,-2 1 0,2-2 0,-2 3 0,-1-3 0,0 1 0,0 0 0,0 1 0,1 1 0,-2-1 0,-1 0 0,1 2 0,-1-1 0,1 1 0,0-2 0,1 1 0,2 1 0,0-1 0,-2-1 0,1 1 0,0-1 0,0 0 0,0 3 0,-3-1 0,1 2 0,-1 0 0,1 1 0,-1-1 0,1 1 0,0-1 0,-1 0 0,1 1 0,2-3 0,1 0 0,1-1 0,0 1 0,-1-3 0,2 2 0,-1 0 0,-3-2 0,3 4 0,-2 0 0,2-3 0,-2 1 0,1 0 0,-1-1 0,2 2 0,1 1 0,-2-2 0,0 1 0,-1-1 0,3 0 0,-1-1 0,-2 1 0,0 4 0,0-3 0,0 0 0,2 1 0,-2 1 0,2-2 0,-2 1 0,1 0 0,0-3 0,2 1 0,-1 0 0,-1-1 0,1 2 0,0-1 0,-1 2 0,0 0 0,1-3 0,1 1 0,0 1 0,-1 0 0,-1-2 0,1 2 0,0 0 0,-2 3 0,2-3 0,0 0 0,1-2 0,-1 3 0,1-3 0,-2 1 0,0 0 0,3 2 0,-4-1 0,2 2 0,1-2 0,-2 1 0,0 0 0,3-2 0,-2 1 0,0-1 0,0 1 0,1 0 0,-1 3 0,-1-3 0,1 0 0,-1 0 0,1 3 0,1-3 0,-1 0 0,2 1 0,0-1 0,-1-1 0,-1 0 0,1 0 0,-1-1 0,1 2 0,1 2 0,0-2 0,-2-1 0,0 0 0,0-2 0,2 3 0,0-2 0,0 3 0,-1-2 0,0 2 0,-1 0 0,-1-3 0,3 2 0,0-1 0,-2 2 0,0 0 0,0-3 0,2 2 0,0-2 0,0 3 0,0-3 0,-1 1 0,-1 0 0,1 2 0,-1-1 0,2 2 0,0 1 0,-1-4 0,-1 0 0,0 0 0,0 0-1,2 4 1,0-3-1,0 0 1,0 1-1,0 1 1,-2-2 0,0 1 0,0-3 0,2 2 0,0 0 0,0 3 0,0-3 0,0 0 0,0 0 0,0 3 0,0-3 0,0 0 0,0 1 0,0 1 0,-2-2 0,-1 1 0,1-3 0,2 2 0,0 0 0,0 3 0,0-3 0,0 0 0,0-2 0,0 3 0,0-3 0,0 2 0,0-2 0,0 3 0,0-3 0,0 2 0,1-3 0,1 2 0,-1 0 0,2-2 0,-3 2 0,0-3 0,3 0 0,-3 3 0,3-3 0,-2 3 0,1-3 0,-1 0 0,4 0 0,-4 0 0,5 0 0,-5 0 0,4 0 0,-4 3 0,3-2 0,-2 1 0,-2-1 0,4-1 0,-2 0 0,-1 0 0,2 0 0,-1 0 0,0 0 0,2 0 0,-2 0 0,1 0 0,-1 0 0,-1 0 0,1 2 0,0-1 0,0 1 0,-1-1 0,3-1 0,-2 0 0,1 0 0,0 0 0,-3 0 0,4 0 0,-2 0 0,-1 0 0,2 0 0,-1 0 0,-1 1 0,1 1 0,0-1 0,0 1 0,-1-2 0,2 0 0,-1 0 0,-1 0 0,5 0 0,-6 0 0,4 0 0,-2 0 0,-1 0 0,2 0 0,-1 0 0,-1 0 0,3 0 0,-2 0 0,-1 0 0,2 0 0,-1 0 0,-1 0 0,2 0 0,-2 0 0,1 0 0,-2 0 0,3 0 0,-3 0 0,3 0 0,-2 0 0,2 0 0,-3 0 0,0-2 0,3 0 0,-3 0 0,3 2 0,-2 0 0,1 0 0,-1-3 0,2 2 0,-1-1 0,-1 2 0,2 0 0,-3 0 0,3 0 0,-3 0 0,3-3 0,-3 2 0,0-2 0,0 3 0,-3 0 0,2 0 0,-3 0 0,0 1 0,-3 1 0,3-1 0,0 1 0,-1-1 0,1-1 0,0 0 0,-1 0 0,-1 0 0,2 0 0,0 0 0,1 2 0,-2-1 0,1 1 0,1-1 0,-2-1 0,0 0 0,2 0 0,-2 0 0,3 0 0,-2 0 0,2 0 0,-2 0 0,-1 0 0,2-1 0,0 0 0,0-1 0,2 0 0,-4 2 0,1 0 0,-2 0 0,1-3 0,1 1 0,2 0 0,-2 2 0,2-1 0,-1 0 0,1-1 0,0 0 0,-2 2 0,2-1 0,0 0 0,-1-2 0,2 1 0,-1-1 0,1 0 0,1-4 0,0 3 0,0 0 0,0 0 0,0-3 0,0 3 0,0 0 0,0-1 0,1 1 0,0 0 0,1-1 0,1 1 0,-3 1 0,2 0 0,-1 0 0,1 1 0,-1 1 0,-1-5 0,0 6 0,0-3 0,0 3 0,0 3 0,0 1 0,0 0 0,0 0 0,0 1 0,0-2 0,0 2 0,0 0 0,2-2 0,0 2 0,0 0 0,-2-2 0,0 1 0,0 1 0,0 1 0,1 0 0,1 1 0,-1-3 0,1 0 0,-1-1 0,-1 1 0,0-2 0,0 2 0,0-2 0,3 1 0,-3-3 0,3 0 0,-2 0 0,1 0 0,-1-1 0,1-1 0,-1 0 0,-1-2 0,0-1 0,0 1 0,0 0 0,0-1 0,0-1 0,0 0 0,0 0 0,0-1 0,0 1 0,0-1 0,0 1 0,0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50:17.699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379 52 9082,'-4'0'0,"1"0"0,3 0 0,-3 0 0,3 0 0,-3 0 0,3 0 0,0-3 0,0 3 0,0-3 0,0 3 0,3 0 0,-3-1 0,2-1 0,-1 1 0,-1-2 0,0 3 0,3 0 0,-2 0 0,2-3 0,-3 3 0,0-3 0,0 0 0,0 2 0,-1-2 0,-1 3 0,1 0 0,-1-2 0,-2 1 0,1-2 0,-4 3 0,3 0 0,0 0 0,2 0 0,-2 1 0,1 1 0,-2-1 0,1 1 0,0-1 0,0 1 0,2-1 0,-2 1 0,2 0 0,-3 0 0,2-1 0,-2 3 0,0-2 0,1 1 0,-2 0 0,2-3 0,-2 3 0,5-3 0,-3 0 0,2 1 0,0 1 0,1-1 0,1 2 0,0-3 0,0-3 0,3 2 0,1-2 0,-1 0 0,3 2 0,-2-3 0,2-1 0,1 1 0,-1 0 0,0 1 0,-2-1 0,2 3 0,-3-2 0,1 1 0,1 0 0,-3-1 0,2 1 0,1 0 0,-1 0 0,0-1 0,-2 3 0,2-2 0,-1 1 0,1 1 0,-3 0 0,2 0 0,-3 0 0,-3 0 0,0 0 0,-4 0 0,1 0 0,2 0 0,-1 0 0,1 1 0,-2 1 0,-1-1 0,1 3 0,2-2 0,0 1 0,1-1 0,-2-1 0,2 2 0,-1 0 0,0-2 0,2 1 0,-2 1 0,0-2 0,1 2 0,0 0 0,0-2 0,1 3 0,-2-1 0,1-1 0,1 1 0,-2-3 0,3 4 0,-1-2 0,2-1 0,0 2 0,0-3 0,2-1 0,1-1 0,0 0 0,1-1 0,1 2 0,-1-1 0,1 0 0,-1 0 0,0-1 0,0 1 0,0-1 0,1 3 0,-1-3 0,0 0 0,1 2 0,0-1 0,-2 1 0,1-1 0,1 1 0,1-1 0,-2 1 0,1 1 0,-3-1 0,2-1 0,-2 1 0,2-1 0,-2 2 0,1 0 0,0 0 0,-3 0 0,3 0 0,-3 2 0,0-1 0,0 2 0,0-3 0,3 0 0,-2 0 0,2 0 0,-3 0 0,2 0 0,-1 0 0,2 0 0,0 0 0,-3 0 0,3 0 0,-2 0 0,1 0 0,-1 3 0,2-2 0,-3 1 0,0-2 0,3 0 0,-3 0 0,3 0 0,-3 0 0,-3 0 0,2 0 0,-3 0 0,1 0 0,-1 0 0,2 0 0,-2 0 0,2 0 0,-3 0 0,3 0 0,-2 0 0,2 0 0,-2 0 0,1 0 0,-1 0 0,3 1 0,-1 1 0,0-1 0,0 1 0,1-1 0,-2-1 0,4 0 0,1 0 0,2 0 0,2 0 0,-1 0 0,-1 0 0,-2 0 0,2 0 0,-2 0 0,3 0 0,-3 0 0,2 0 0,-3 0 0,2 0 0,-2 0 0,1 0 0,-1 0 0,1 0 0,-4 0 0,0 0 0,-2 0 0,2 0 0,-2 0 0,-1 0 0,1 0 0,0 0 0,-1 0 0,1 0 0,0 0 0,0 0 0,-3 0 0,2 1 0,0 0 0,0 1 0,1 0 0,-1-1 0,0 1 0,0-1 0,0 1 0,0-1 0,0 1 0,1 0 0,2 1 0,-2-1 0,-1-1 0,-1 4 0,2-4 0,0 2 0,1 0 0,0-2 0,2 1 0,-1 1 0,-3-1 0,1 2 0,0-3 0,0 2 0,2 0 0,-1-2 0,1 2 0,0-1 0,-1-1 0,1 1 0,1 1 0,-4-1 0,3 3 0,-2-3 0,2 2 0,-2-2 0,1 2 0,-1-1 0,3 2 0,-4-4 0,3 3 0,0-2 0,1 2 0,-1-1 0,1 0 0,-1-1 0,-2 1 0,3 3-1,-3-2 1,1 2-3,-1-2 1,3 0 0,-1 0 0,0-2 0,1 0-1,-1 1 1,-1-1-1,1 2 1,1-2 0,-1 2 0,0-1 0,0 1 1,1-2 0,-1 1 0,-1 1-1,1 0 1,0-2 0,1 1-1,-1 0 0,2 2 0,-3-1 0,1 0 0,0 0 0,-1-2 0,1 3 1,1-3 0,-1 2 0,0 0 0,1 1-1,-1-1 1,0-2 0,2 2 0,-1-2 0,-1 3 0,1-3 0,-1 2 0,1 0 0,1 3 1,-2-3 0,0 0-1,0 1 1,2-1 0,-1 0-1,-1-2 1,1 3 0,-1 0 0,1-2 0,1 1 0,0-2 0,-2 1 0,0 0 0,0-2 0,2 3 0,0-2 0,-1 2 0,-1-1 0,1 0 0,-1-1 0,1 1 0,1 4 0,-2-3 0,0 0 0,0-1 0,2 1 0,0-2 0,0 2 0,-2-2 0,0 3 0,0-1 0,2 2 0,-3 1 0,1-1 0,0 0 0,0-1 0,0-1 0,0-2 0,2 3 0,0-1 0,0 2 0,-2-2 0,0 1 0,-1-3 0,3 2 0,0 0 0,-2 1 0,0-1 0,0-2 0,2 2 0,0-1 0,0 1 0,-2-2 0,0 2 0,0 1 0,2 1 0,-1-2 0,-1 0 0,1-1 0,-1 1 0,1 0 0,1 3 0,0-3 0,-1-1 0,-1 0 0,2 0 0,-3-1 0,3 2 0,0 2 0,0-1 0,-1-2 0,-1 0 0,1 0 0,-1-1 0,1 1 0,1 4 0,0-4 0,-2 0 0,0 0 0,0-1 0,2 2 0,0-2 0,0 2 0,0-2 0,0 3 0,0-3 0,-1 1 0,-1 0 0,1 0 0,-1-1 0,1 0 0,1 2 0,0-2 0,0 2 0,0-2 0,0 3 0,0-4 0,-2 2 0,0 0 0,0-2 0,2 4 0,0-3 0,0 2 0,0-2 0,0 2 0,0-1 0,0 1 0,0-3 0,0 5 0,0-5 0,0 4 0,0-4 0,0 2 0,0-2 0,0 1 0,0-1 0,0 1 0,0-2 0,0 3 0,0-2 0,0 2 0,0 0 0,0-3 0,0 3 0,0-2 0,0 1 0,1-1 0,1 1 0,-1-1 0,2-1 0,-1 0 0,0 2 0,0-1 0,-1 2 0,1-3 0,-2 0 0,6 0 0,-4 0 0,2 0 0,-3 0 0,5 0 0,-5 0 0,4 0 0,-4 0 0,2 0 0,-3 0 0,0-3 0,0 2 0,0-4 0,-1 2 0,-1-1 0,1-2 0,-4 2 0,3-2 0,-2 0 0,3 1 0,-2 1 0,3-1 0,0 1 0,0 0 0,0 0 0,0-3 0,0 1 0,0 0 0,0-1 0,0 1 0,0-1 0,0 3 0,0 0 0,0-1 0,0-1 0,0 0 0,0-1 0,0 1 0,0-1 0,2 3 0,0 0 0,-1-1 0,1 0 0,-1 0 0,1 1 0,1 2 0,-3-3 0,0 0 0,0 2 0,2-2 0,0 0 0,0 0 0,-1-2 0,1 1 0,-1 0 0,1-1 0,1 1 0,-2 1 0,1 1 0,-1-1 0,0 0 0,0 0 0,1 1 0,0 2 0,-1-2 0,1 1 0,-1-2 0,1 1 0,-1-1 0,1 0 0,0 1 0,-1-1 0,1 1 0,-1 0 0,1-1 0,1-1 0,-1 0 0,0-1 0,0 3 0,-1 1 0,0-1 0,1 1 0,0 0 0,-2-1 0,0-1 0,2 2 0,1-2 0,-2 0 0,2 2 0,-1-2 0,-1 0 0,2 0 0,-1-2 0,0 1 0,-1 0 0,1 1 0,0 1 0,-1-1 0,1 1 0,-1 0 0,1-1 0,0 2 0,-1-1 0,1 0 0,0 1 0,0 1 0,1-3 0,-3 3 0,3-2 0,0-1 0,-2 2 0,2-1 0,-1 1 0,-1-2 0,2 2 0,0-1 0,-2-2 0,4 2 0,-3-2 0,2 0 0,0 2 0,1-1 0,-1 0 0,-3 2 0,2-1 0,0 1 0,-2-2 0,4 1 0,-3 1 0,2-2 0,-3 4 0,3-4 0,-2 3 0,-1-1 0,1 1 0,-1 1 0,1-2 0,0 0 0,0 2 0,-2-3 0,2 1 0,0-1 0,1 2 0,-3-2 0,0 2 0,2 0 0,0-1 0,1 2 0,-1-1 0,-1-2 0,4 1 0,-3-2 0,2 1 0,-3 3 0,2-2 0,-3 3 0,0 0 0,0 3 0,0-2 0,-2 3 0,-1 1 0,0-2 0,1 3 0,-3-2 0,0 2 0,0 0 0,0 1 0,1-1 0,0 1 0,-2 0 0,1 0 0,1-1 0,0 3 0,-1-4 0,1 3 0,-1 0 0,0-1 0,0 0 0,1-1 0,2 1 0,-3-1 0,2 0 0,0 1 0,-1-1 0,0 1 0,1-1 0,0 0 0,2-1 0,-3-1 0,2 1 0,-3 1 0,3 0 0,1 1 0,-2-3 0,1 0 0,0 1 0,1-1 0,-1 0 0,1 0 0,-1 3 0,1-3 0,1 0 0,0-2 0,0 3 0,0-1 0,-1 2 0,0-1 0,-1-1 0,0-2 0,2 2 0,0-2 0,0 1 0,0-1 0,0-1 0,0 2 0,0-3 0,0-3 0,0 0 0,2-2 0,0 1 0,-1-1 0,2 1 0,0 0 0,0-1 0,0-1 0,1 0 0,-1-1 0,0-1 0,0-1 0,2 0 0,-2 1 0,1 0 0,1 0 0,-3-1 0,2 0 0,0 1 0,0 1 0,2-1 0,-3-1 0,1 1 0,1 1 0,-2 1 0,0-1 0,-1 1 0,1 2 0,-1-1 0,0 0 0,1 0 0,-2 0 0,1 1 0,1 2 0,-1-2 0,0 2 0,2-3 0,-1 3 0,2-2 0,0 2 0,-2-2 0,0 1 0,-1-2 0,3 1 0,-3-1 0,1 0 0,0 1 0,-1 2 0,-1-2 0,1 1 0,-1 0 0,1 1 0,-1 2 0,1-3 0,-1 2 0,1-1 0,0 1 0,-1-2 0,1 0 0,0 3 0,1-6 0,-2 5 0,1-4 0,2 4 0,-4-5 0,3 5 0,-3-4 0,3 4 0,-2-3 0,1 2 0,-1 2 0,-1-3 0,0 3 0,0-3 0,0 2 0,0-2 0,0 3 0,-3 0 0,2 0 0,-5 0 0,2 0 0,1 0 0,-2 0 0,3 3 0,-2-1 0,-1-1 0,1 2 0,0 0 0,-1 0 0,2-1 0,-2 3 0,1-2 0,-2 2 0,1 0 0,2-3 0,0 2 0,-1-2 0,1 2 0,-1-1 0,2 1 0,-2-1 0,2 0 0,0-1 0,1 2 0,-1-1 0,0 1 0,-1-1 0,0 0 0,0 0 0,1 1 0,0-1 0,-1 2 0,0 0 0,1-3 0,1 1 0,-1 0 0,1 2 0,-2-1 0,1-1 0,1 3 0,-2-2 0,0-1 0,2 3 0,-3-2 0,1 2 0,1-2 0,1 0 0,0-1 0,-1 1 0,-1-2 0,2 2 0,-1 1 0,-1-1 0,1 0 0,0 1 0,-2-1 0,2 0 0,0 1 0,-1 1 0,1-1 0,-2 0 0,3 0 0,-2-1 0,0-1 0,2 3 0,-1-2 0,-1 2 0,1 1 0,-1-2 0,2 0 0,-1-1 0,-1 1 0,1 1 0,0 1 0,0-3 0,1 0 0,-1 1 0,1 1 0,-1 0 0,2 1 0,-3-3 0,1 0 0,1 1 0,0-1 0,-1 0 0,0 1 0,0-1 0,2 0 0,0 1 0,-2 1 0,0 0 0,-1 0 0,3 0 0,-2-2 0,1 2 0,-1-2 0,1 0 0,1 0 0,0 1 0,-1-1 0,-1 0 0,1 0 0,-1 3 0,-1-1 0,1 1 0,0-1 0,2 0 0,0-1 0,-1-2 0,-1 0 0,2 0-1,-3-1 1,3 2-1,0 2 1,0-2 0,-1 0-1,-1-1 1,1 2-1,-1-1 1,1 0-1,1 0 1,-2-2 0,0 2 0,0-2 0,2 3 0,0-3 0,0 2 0,0 0 0,-1 2 0,-1-2 0,1 2 0,-1-2 0,1 2 0,1 0 0,0-1 0,0-1 0,0 0 0,0 3 0,0-3 0,0 0 0,0-2 0,0 3 0,0-2 0,-2 2 0,0-1 0,0-1 0,2 1 0,0-2 0,0 2 0,0-2 0,0 3 0,0-3 0,0 2 0,0-2 0,0 1 0,0-1 0,0-1 0,0 2 0,0 0 0,0-3 0,0 6 0,0-5 0,1 2 0,1-3 0,-1 0 0,1 2 0,-2-1 0,1 2 0,1-3 0,-1 0 0,2 0 0,-2 0 0,1 0 0,-2 0 0,4 0 0,-2 0 0,-1 1 0,1 1 0,-1-1 0,2 1 0,-3-2 0,4 0 0,-2 0 0,-1 0 0,4 0 0,-4 0 0,5 0 0,-5 0 0,4 1 0,-3 1 0,0-1 0,1 2 0,-2-3 0,3 0 0,-2 0 0,1 0 0,-1 0 0,-1 0 0,3 0 0,-2 0 0,-1 0 0,2 0 0,-1 0 0,-1 0 0,2 0 0,-2 0 0,1 0 0,-2 0 0,3 0 0,-3 0 0,3 0 0,-2 0 0,2 0 0,-3 0 0,3 0 0,-3 0 0,3-1 0,-3-1 0,0 1 0,3-2 0,-2 3 0,2 0 0,-1 0 0,-1 0 0,1-2 0,0 1 0,0-1 0,-1 1 0,1 1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50:27.081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244 58 8984,'0'-3'0,"0"-1"0,0 2 0,0 1 0,0-4 0,0 4 0,0-3 0,0 2 0,0 1 0,0-3 0,0 2 0,0-3 0,-1 4 0,-1-1 0,1-1 0,-4 1 0,3 0 0,-2 2 0,2 0 0,-2 0 0,-1 0 0,1 0 0,0 0 0,2 0 0,-3 0 0,3 0 0,-2 0 0,2 0 0,0 0 0,2 0 0,0 2 0,0-1 0,0 2 0,0-3 0,2 0 0,-1 0 0,2 0 0,-2 0 0,1 0 0,-1 0 0,1 0 0,-2 0 0,-2 3 0,0-2 0,-2 4 0,0-1 0,-2 2 0,2 1 0,-1-3 0,2 0 0,-1 1 0,-1 1 0,2-2 0,-1 0 0,1 1 0,-1 1 0,2-2 0,-2 1 0,1 0 0,-1 0 0,2 0 0,-2-1 0,2 1 0,-3-2 0,2 1 0,0-1 0,1 2 0,-3-1 0,4-1 0,-3 2 0,2-3 0,2 1 0,-3-1 0,3-1 0,0 2 0,0-3 0,3-3 0,-2 1 0,3-2 0,1-1 0,-1-1 0,0 0 0,1 0 0,1-1 0,-2 1 0,0-1 0,1 1 0,-2 0 0,3-1 0,-2 1 0,0-1 0,0 1 0,-2 0 0,2 1 0,-1 1 0,1 0 0,-2-3 0,0 3 0,-1 0 0,1 2 0,-1-1 0,1 1 0,-1 1 0,-1-2 0,-1 3 0,-1 1 0,0 1 0,-2-1 0,1 3 0,0-1 0,0 2 0,-1-2 0,0 1 0,0 1 0,-1-1 0,3 2 0,-2 1 0,-1-1 0,1 1 0,0-1 0,-1 1 0,-1 2 0,1-2 0,0 2 0,0 0 0,0-1 0,0 2 0,-1-3 0,1 2 0,1-1 0,0-1 0,-1-1 0,2 1 0,0-1 0,-2 1 0,1-1 0,0 0 0,0 1 0,2-3 0,-2 0 0,1 1 0,2 1 0,-2-2 0,0 1 0,-1 0 0,3-2 0,-1 1 0,1 1 0,-1-1 0,0 0 0,0-2 0,0 1 0,0-1 0,-1-1 0,3 2 0,0-3 0,3-3 0,-1 2 0,2-4 0,1 0 0,1 0 0,0-2 0,0-2 0,1 2 0,0-2 0,1 0 0,0 1 0,2-4 0,-2 2 0,0-1 0,0 1 0,1 0 0,0-2 0,-1 2 0,-1 1 0,-2 1 0,0 0 0,0 1 0,0 1 0,-2-2 0,1 4 0,1-2 0,-1 2 0,0 0 0,-2 2 0,2-1 0,-1 0 0,-1 3 0,-2-3 0,0 3 0,0 3 0,0-2 0,-1 3 0,-1 1 0,1 1 0,-1 1 0,-1-1 0,1 0 0,-2 1 0,1 0 0,0 1 0,0 0 0,-2 1 0,2-2 0,-1 1 0,-1 0 0,1 1 0,-2-2 0,1 1 0,1 0 0,0 2 0,-3-2 0,1 0 0,0 0 0,0-1 0,1 0 0,1 0 0,-1 0 0,1 1 0,0-4 0,0 2 0,0 0 0,0-2 0,3-2 0,-1 1 0,0-2 0,2 2 0,0-3 0,0-3 0,0-1 0,3-2 0,0 0 0,1-1 0,1 1 0,-2-1 0,0 1 0,2-1 0,0-1 0,0-1 0,-1 2 0,1-1 0,1-1 0,1-2 0,1 0 0,1 0 0,-1-1 0,-1 2 0,-1 0 0,0-1 0,1 3 0,-1-1 0,1 2 0,-1 1 0,-2 0 0,0 1 0,-1 1 0,0 3 0,-1-2 0,-2 0 0,3 2 0,-3-2 0,0 3 0,-3 3 0,-1 1 0,-1 2 0,0 1 0,1-1 0,0 0 0,-3 1 0,1 0 0,2 1 0,-2 0 0,2 0 0,-1 0 0,-2 1 0,1-2 0,-1 2 0,2-1 0,0 1 0,0 0 0,0-1 0,0 1 0,-2-2 0,3 1 0,0-2 0,-1 0 0,2 1 0,-3-1 0,3 1 0,-1-1 0,0-2 0,3 1 0,-1 0 0,-2-2 0,1 1 0,-1-1 0,2 1 0,-2-2 0,2 1 0,0-1 0,1-1 0,-1 2 0,0-1 0,0-1 0,1 2 0,0-2 0,-1 1 0,0-1 0,1 1 0,-1-2 0,1 0 0,-2 0 0,3 0 0,-3 0 0,3 0 0,-3 0 0,3-2 0,-1 1 0,-1-1 0,1 1 0,-2 0 0,3-1 0,0 1 0,-2-1 0,1 2 0,-3 0 0,2 0 0,1 0 0,-1 0 0,1 0 0,-1 0 0,1 0 0,-2 0 0,4 0 0,1 0 0,-1 0 0,4 0 0,-1 0 0,2 0 0,-1 0 0,-1 0 0,0 0 0,3 0 0,-3 0 0,0 0 0,-2 0 0,3 0 0,-4 0 0,3 0 0,-2 0 0,-2 0 0,3 0 0,-3 0 0,-3 0 0,2 0 0,-3 0 0,2 0 0,-3 0 0,4 0 0,-2 0 0,2 2 0,-1 0 0,1 0 0,-1-2 0,2 0 0,2 1 0,0 1 0,1-1 0,-1 1 0,-1-2 0,4 0 0,-3 0 0,1 1 0,0 1 0,2-1 0,-3 2 0,2-3 0,-3 1 0,1 1 0,2-2 0,-3 3 0,2-3 0,-3 3 0,0-2 0,0 2 0,-3-3 0,2 0 0,-2 0 0,2-2 0,0-1 0,-1-1 0,0 0 0,2-3 0,0 1 0,0 0 0,0-1 0,3 1 0,-3-1 0,2 1 0,0 0 0,0-1 0,-1 1 0,3-1 0,-1 1 0,-2-1 0,2 1 0,0 0 0,1-1 0,-3 1 0,2 0 0,0 2 0,-2-2 0,3 2 0,-2-2 0,2 0 0,-1-1 0,0 3 0,-2 0 0,1-1 0,1 1 0,-1 0 0,0-1 0,1 1 0,-1 0 0,-2 2 0,3-2 0,-2-1 0,1-1 0,-1 2 0,2-1 0,0 0 0,-3 2 0,3-1 0,0 1 0,-2-1 0,4 2 0,-3-2 0,2 2 0,-3-3 0,5 1 0,-3-2 0,1-1 0,0 4 0,-3 0 0,1 0 0,1 2 0,-3-4 0,2 3 0,0-2 0,0 2 0,-2-1 0,0 1 0,1 0 0,1-2 0,-1 2 0,1-2 0,-2 2 0,0-3 0,0 4 0,1-2 0,1 3 0,-1-3 0,2 2 0,-1-2 0,0 1 0,1 1 0,-1-1 0,-1 0 0,1 0 0,-1 2 1,1-3 0,0 3 1,2 0-2,-2 0 1,1 0 1,-1 0-2,-1 0 1,3 0 1,-2 0-1,-2 0-1,3 0 1,-2 0 0,1 0 0,-1 0-1,2 0 1,-3 0-1,0 3 0,0-3 0,-1 3 0,-1-3 0,0 0 0,-1 1 0,0 1 0,0-1 0,1 1 0,-1-1 0,-2 1 0,1 0 0,2 0 0,-2-1 0,1 1 0,1-1 0,-1 1 0,2-2 0,-3 0 0,2 3 0,-3-1 0,4 0 0,-2-2 0,3 0 0,3 0 0,-2 0 0,4 0 0,-1 0 0,2 0 0,-1 0 0,-1 0 0,0 0 0,2 0 0,-1 0 0,-1 0 0,-2 0 0,2 0 0,-2 0 0,1 0 0,0 0 0,-3 0 0,4 0 0,-2 0 0,-1 0 0,2 0 0,-3 0 0,-3 1 0,1 0 0,-2 1 0,3 1 0,-2-2 0,0 1 0,0 1 0,-2-1 0,1 1 0,2 0 0,-3-1 0,2 2 0,0-1 0,-2 1 0,1-2 0,0 2 0,0-1 0,0 1 0,-1-2 0,1 2 0,0 1 0,-1-2 0,3 2 0,-2-2 0,-1 0 0,0 2 0,0 0 0,1 0 0,-1 0 0,1-3 0,0 2 0,-1 1 0,1-2 0,1 0 0,-1-1 0,1 0 0,1 2 0,-3-1 0,0 1 0,2-2 0,1 1 0,-1 0 0,0 0 0,-2-1 0,1 0 0,2 2 0,-2-1 0,1 0 0,-1 0 0,1 0 0,-1 0 0,3 0 0,-2-2 0,1 2 0,0 1 0,-1-2 0,1 2 0,-1 0 0,-1 3 0,0-3 0,3 0 0,-1 1 0,-1-1 0,1 0 0,1-2 0,-1 3 0,1-3 0,0 1 0,-1 0 0,1 2 0,-1-1 0,1 0 0,-1 0 0,1-2 0,-1 3 0,1-3 0,1 2 0,-2-2 0,0 2 0,-1-1 0,1 1 0,1-2 0,-1 2 0,1-2 0,-1 0 0,1 1 0,-2-1 0,3 2 0,-1-2 0,0 0 0,-1 1 0,0-1 0,2 2 0,0-3 0,0 3 0,0-2 0,0-1 0,0 2 0,0 0 0,0-3 0,0 4 0,0-2 0,0-1 0,0 2 0,0-1 0,0-1 0,0 2 0,0-3 0,2 0 0,0 0 0,2 0 0,-2 0 0,3 0 0,-3 0 0,2 0 0,-2 0 0,2 0 0,1 0 0,1 0 0,-2 0 0,1 0 0,-4-1 0,1-1 0,2 1 0,-4-2 0,4 3 0,-2 0 0,-1 0 0,2 0 0,-3-2 0,0 1 0,0-2 0,0 3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50:34.763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116 20 9071,'3'0'0,"0"0"0,-3 0 0,0 3 0,0-3 0,0 3 0,0-3 0,-3 0 0,2 3 0,-4-2 0,3 4 0,-2-1 0,2 2 0,-1-2 0,2-1 0,-2 0 0,1-2 0,-1 3 0,3-1 0,-3 0 0,0 0 0,2 0 0,-1-1 0,1-1 0,-1 2 0,0-1 0,0-1 0,2 2 0,0-3 0,0-3 0,0 2 0,0-4 0,2 1 0,0-2 0,1 2 0,-1 1 0,0 0 0,0 2 0,-1-3 0,1 2 0,-2-3 0,4 2 0,-2-2 0,-1 0 0,2 4 0,-1-2 0,0 0 0,0 2 0,-2-3 0,3 2 0,-2-1 0,1 1 0,-1 1 0,1-1 0,-1 1 0,2-2 0,-3 2 0,0-1 0,0 2 0,-3 0 0,2 2 0,-4 0 0,2 1 0,-2-2 0,1 1 0,1 3 0,-1-3 0,2 2 0,-2-1 0,2 0 0,-1-1 0,1 1 0,0-1 0,-1-1 0,2 2 0,-1 0 0,-1-2 0,1 1 0,0 1 0,-1-1 0,1 2 0,1-2 0,-3 2 0,2 0 0,-3 0 0,4 2 0,-2-5 0,3 4 0,-1-4 0,-1 1 0,1 2 0,-1-4 0,2 3 0,0-3 0,2-3 0,0 2 0,2-3 0,0 0 0,1-2 0,-1 2 0,-3 0 0,2 3 0,0-2 0,-2-1 0,4 2 0,-3-2 0,2 2 0,-2-1 0,0 1 0,1 0 0,-1-2 0,1 2 0,-2 0 0,1-1 0,1 2 0,-1-1 0,-1 0 0,1 0 0,-1 2 0,2-2 0,-3 0 0,2 0 0,-1 1 0,-1-2 0,0 3 0,-3 0 0,3 3 0,-4-2 0,3 2 0,-2 0 0,1-3 0,-1 2 0,2 1 0,-3-1 0,0 3 0,0 0 0,-1-2 0,3 2 0,-3-1 0,1 2 0,1-1 0,0-2 0,0 0 0,2 2 0,-4-1 0,3 2 0,-2 0 0,2-1 0,0-1 0,-1-2 0,1 2 0,0 1 0,1 0 0,-1 0 0,2 0 0,-3-1 0,2 2 0,-1-2 0,1 2 0,-1-2 0,1-1 0,1 2 0,0-3 0,0 2 0,0-2 0,0 2 0,0-1 0,0 1 0,0-3 0,-2 2 0,0 0 0,0-2 0,2 4 0,0-3 0,0 2 0,0 0 0,0 3 0,0-3 0,0 0 0,0-2 0,0 3 0,0-3 0,0 2 0,0 0 0,0 3 0,0-1 0,0-2 0,0 2 0,0-5 0,0 3 0,1-2 0,1 0 0,-2 1 0,3-2 0,-2 4 0,1-3 0,-1 0 0,2-1 0,-3 1 0,0-1 0,2 2 0,0 0 0,0-3 0,-1 5 0,1-3 0,-1 1 0,1-1 0,-1 0 0,-1 2 0,2-2 0,-1 1 0,1-1 0,2-1 0,-3 3 0,1-2 0,1-2 0,-1 3 0,2-3 0,-3 0 0,5 0 0,-5 0 0,4 0 0,-4 0 0,3 0 0,-2 0 0,-1 0 0,2 0 0,-1 0 0,-1 1 0,1 1 0,-1-1 0,0 2 0,1-3 0,-2 0 0,3 0 0,-3 0 0,-3 0 0,3 0 0,-6 0 0,2-3 0,-1-1 0,0-2 0,0-1 0,3 1 0,-2 0 0,3-1 0,-2 1 0,0-1 0,2 3 0,-1 0 0,1-1 0,1-1 0,0 0 0,-2-1 0,1 3 0,-1 0 0,1-1 0,1-1 0,0 2 0,0-1 0,0 0 0,0 2 0,0-1 0,0-1 0,0 1 0,0 0 0,0-1 0,0 1 0,0 0 0,0 3 0,0-3 0,0 2 0,1 1 0,1-1 0,-1-2 0,1 4 0,-2-3 0,0 3 0,0 2 0,-2 1 0,0 0 0,0 0 0,2 1 0,-1 1 0,-1 1 0,1-2 0,-1 0 0,-1 1 0,2 1 0,-1 0 0,1 1 0,1-3 0,-1 0 0,-1 1 0,2 1 0,-3 0 0,3-1 0,0-1 0,0 1 0,0-2 0,0 2 0,0 0 0,0-2 0,0 1 0,0-1 0,3 1 0,-2-2 0,3 2 0,-2-2 0,3 3 0,-3-2 0,2 2 0,-2-2 0,0-1 0,-1-1 0,1 1 0,-1 0 0,2-1 0,0 1 0,-3 0 0,6-2 0,-5 0 0,2 0 0,-3 0 0,-1-2 0,-1 0 0,1-1 0,-1 1 0,0 1 0,0-1 0,2 1 0,-5 1 0,3-2 0,-1 1 0,3-2 0,0 3 0,0 3 0,1-2 0,1 1 0,0 1 0,1-2 0,-2 2 0,1 0 0,2-2 0,-2 3 0,1-2 0,-1 1 0,0 0 0,1-3 0,-1 2 0,-1 0 0,4 0 0,-4-1 0,5 1 0,-5-2 0,3 0 0,-1 0 0,1 0 0,-3 0 0,3 0 0,-2 0 0,-1 0 0,2 0 0,-3 0 0,2 0 0,-1 0 0,2 0 0,-3 0 0,-3 0 0,2 0 0,-4 0 0,1 0 0,-2 0 0,1 0 0,1 0 0,2 0 0,-2 0 0,-1-2 0,1 1 0,0-1 0,2 0 0,-3 1 0,1-1 0,1-1 0,0 2 0,0-2 0,2-1 0,-3 1 0,1 0 0,0 1 0,1-3 0,1 1 0,-1-2 0,1 1 0,-1 1 0,0-1 0,0 1 0,2 0 0,0-1 0,0 2 0,0-2 0,0 1 0,0-2 0,0 1 0,-1 2 0,0-1 0,-1 1 0,0 1 0,2-3 0,0 0 0,0 2 0,0-2 0,0 0 0,0 2 0,0-1 0,0-1 0,0-1 0,0 2 0,0-1 0,0 3 0,0-2 0,0-1 0,0 1 0,0 0 0,0 2 0,3-2 0,-3-1 0,2-1 0,-1 2 0,-1 0 0,0 1 0,0-1 0,1 3 0,1-1 0,-1-2 0,2 3 0,-3-3 0,2 1 0,-1 0 0,1 1 0,-1 1 0,-1-4 0,3 4 0,-2-5 0,4 3 0,-3-3 0,2 2 0,-3 0 0,2 2 0,-2 1 0,1-4 0,-1 4 0,2-3 0,-3 3 0,2-1 0,-1-1 0,1 1 0,0 1 0,0-1 0,-1-2 0,2 4 0,-1-3 0,0 0 0,0 2 0,-1-2 0,1 1 0,-2 1 0,5-3 0,-2 2 0,-1 1 0,1-1 0,-3 2 0,3 0 0,-3 0 0,-3 0 0,0 2 0,-4 0 0,4 1 0,0-2 0,0 1 0,0 1 0,-2-1 0,1 0 0,2 1 0,0-2 0,-1 1 0,1 1 0,-2-1 0,1 0 0,-2 2 0,2-3 0,1 1 0,1-1 0,-2 0 0,3 1 0,0-1 0,0 2 0,1-4 0,1-1 0,-1 1 0,3-2 0,-1 0 0,2 2 0,-1-3 0,-1 1 0,2-1 0,-3 3 0,1-2 0,0 0 0,0 2 0,-1-1 0,0-1 0,2 1 0,0-3 0,1 4 0,-2-1 0,0-1 0,0 2 0,-1-1 0,-1 1 0,2 1 0,-3-1 0,0 0 0,2-1 0,-1 0 0,2 2 0,-3 0 0,-3 0 0,2 1 0,-1 0 0,-1 1 0,1 0 0,-1-1 0,0 1 0,0-1 0,2 2 0,-2-1 0,-1 0 0,1 1 0,0 0 0,1 2 0,-2-3 0,0 1 0,1 0 0,1 2 0,-3-1 0,2 0 0,-2 0 0,1-1 0,2 1 0,-1-2 0,3 1 0,-2 1 0,0-1 0,-1-1 0,2 1 0,-1 0 0,-3 0 0,3 4 0,-2-3 0,2 0 0,0 1 0,0-1 0,-1 0 0,1 0 0,0 1 0,0-1 0,0-2 0,2 2 0,-1 0 0,0 1 0,-1-1 0,-1-2 0,3 2 0,0-1 0,0 1 0,0-2 0,0 2 0,0 1 0,0-1 0,0 0 0,0 1 0,0-1 0,0 0 0,0 0 0,0 2 0,-2-2 0,1 0 0,-1-2 0,1 2 0,1 0 0,0 0 0,0-2 0,0 2 0,0-1 0,0 1 0,0-2 0,0 2 0,0-2 0,0 3 0,0-1 0,0 0 0,0 0 0,0-1 0,0 1 0,1-2 0,1 2 0,-1-2 0,1 3 0,-2-4 0,0 3 0,1-3 0,1 1 0,-1 0 0,3-2 0,-3 1 0,1 1 0,1-1 0,-1 1 0,-1 0 0,1 0 0,2-2 0,-2 4 0,3-2 0,0 0 0,-3 2 0,3-3 0,-2 2 0,4 0 0,-3-2 0,0 1 0,-2 1 0,3-1 0,-4 0 0,5-2 0,-5 1 0,1 0 0,1 1 0,-2 0 0,3-2 0,-2 0 0,-1 0 0,3 0 0,-2 0 0,1 0 0,0 0 0,-3 1 0,2 1 0,2-1 0,-3 2 0,4-3 0,-3 0 0,2 0 0,-2 0 0,1 0 0,-1 0 0,-1 0 0,2 0 0,0 0 0,-3 0 0,3 0 0,0 0 0,-2-1 0,1-1 0,-1 1 0,1-2 0,-1 3 0,1-3 0,0 3 0,0-2 0,-1 1 0,1 0 0,-2-1 0,3 1 0,-2-2 0,1 1 0,2 1 0,-4-3 0,3 2 0,-1 1 0,1-3 0,-1 2 0,1 0 0,-2-1 0,3 1 0,-2-2 0,3 2 0,-3-3 0,2 3 0,-2-1 0,2 1 0,1 1 0,1-4 0,1 1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50:42.029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7 19 9314,'0'-3'0,"0"0"0,2 2 0,0-1 0,0 1 0,-2-1 0,0 2 0,3 0 0,-2 0 0,2 0 0,-1 0 0,-1 0 0,5 0 0,-5 0 0,3 0 0,-2 0 0,4 0 0,-5 0 0,3 0 0,-2 0 0,1 0 0,-1 0 0,-1 0 0,3 0 0,-2 0 0,-1 0 0,2 0 0,-1 0 0,-1 0 0,3 0 0,-2 0 0,-2 0 0,4 0 0,-2 0 0,-1 0 0,2 0 0,-1 0 0,-1 0 0,2 0 0,-2 0 0,1 0 0,-1 0 0,1 0 0,-2 0 0,-2 0 0,1 0 0,-2 0 0,3 0 0,-3 0 0,2 2 0,-1 2 0,2 2 0,-1 1 0,-1-1 0,0 1 0,1-1 0,-1 0 0,1 1 0,-1-1 0,1 1 0,-2 1 0,0 1 0,0-1 0,0-1 0,0 0 0,2 1 0,-2 0 0,-1 0 0,2-1 0,-1-2 0,-1-1 0,1 1 0,0 0 0,0 2 0,0-1 0,-1 1 0,1-2 0,0 0 0,0 0 0,1-3 0,1 1 0,0 1 0,-1 0 0,0-2 0,2 2 0,-3-3 0,2 2 0,-2-3 0,4-1 0,1-1 0,-1 1 0,2-3 0,-1-1 0,0 1 0,1 0 0,1-1 0,0-1 0,-2 0 0,1-1 0,1 1 0,-1-1 0,0-1 0,0-1 0,1 2 0,-1-1 0,-1 1 0,2-1 0,-1 0 0,-2 0 0,2 1 0,0 1 0,0-1 0,0 1 0,0-1 0,-1 1 0,-2-1 0,3 4 0,-3 0 0,0 3 0,0 3 0,0-2 0,0 4 0,-1-1 0,0 2 0,-1 1 0,-1-1 0,2 1 0,-2 1 0,-1 1 0,3 0 0,-2-1 0,1 1 0,0 1 0,-3-2 0,3 1 0,-1 0 0,0-1 0,0 1 0,2-1 0,-2 1 0,2-1 0,-2-1 0,1-1 0,1 1 0,-2-3 0,1 0 0,-1-2 0,3 0 0,0-4 0,0-3 0,0 0 0,0-3 0,1 1 0,1-2 0,-1-2 0,2 0 0,-1-1 0,0-1 0,1 2 0,-2-1 0,2 0 0,-2 1 0,2-1 0,-1 0 0,0 1 0,1 0 0,-2 3 0,1 0 0,-1 1 0,-1 0 0,0 3 0,2 0 0,-1 2 0,2 0 0,-3 4 0,0 0 0,0 2 0,0-3 0,0 2 0,0-2 0,0 1 0,-1-1 0,0 2 0,-1-1 0,0 0 0,1 2 0,-1 1 0,1-1 0,-2 0 0,1 1 0,0 1 0,-1 1 0,2 1 0,-2 0 0,-1 0 0,3 1 0,-2 1 0,1 0 0,0 1 0,-1 1 0,1 0 0,0 0 0,1-2 0,-1-1 0,1 1 0,-1-1 0,0-1 0,2-1 0,0-1 0,0-2 0,0-1 0,0-4 0,0-1 0,0-2 0,0-2 0,2 0 0,0-1 0,-1 1 0,2-3 0,-1 0 0,0-1 0,1-1 0,-2-2 0,2 1 0,-1-1 0,0 0 0,2-1 0,-1 0 0,-1-1 0,1 1 0,-3 1 0,3 2 0,-1 2 0,0 0 0,1 2 0,-3-1 0,2 3 0,-1 2 0,2 4 0,-3 1 0,0-1 0,0 4 0,0 0 0,-1-2 0,0 2 0,-1 0 0,-1 0 0,1 2 0,0-1 0,0 0 0,2 1 0,0-1 0,0 1 0,-2-1 0,0 1 0,0-1 0,2 0 0,-1 3 0,0-1 0,-2 0 0,2-1 0,0 0 0,1 0 0,-2 1 0,0 0 0,0 2 0,2-3 0,-1 3 0,-1 0 0,1-2 0,-1 0 0,1 0 0,-1 0 0,1 0 0,-1 0 0,1-1 0,1 0 0,0-3 0,0 0 0,0 1 0,0-2 0,0 0 0,0-3 0,0-3 0,0-1 0,0-2 0,0 0 0,1-1 0,1-2 0,-1 1 0,1-2 0,1 0 0,-1 0 0,1 0 0,-2-3 0,2 2 0,0 0 0,-1 1 0,1-2 0,-1 0 0,0 1 0,1 4 0,-2-3 0,1 2 0,0-1 0,1 1 0,0 2 0,0 2 0,-1-2 0,0 2 0,1 1 0,-2 0 0,2 4 0,-3 1 0,0-1 0,0 4 0,0-1 0,-1 2 0,-1-2 0,1 2 0,-2-3 0,1 1 0,0 1 0,-1-1 0,2 2 0,-1 1 0,0-1 0,-1-2 0,1 1 0,1 0 0,0 0 0,-1 2 0,0-1 0,0 1 0,-1-1 0,2 1 0,-1 1 0,1 1 0,-2-2 0,3 1 0,-2-2 0,1 0 0,1 1 0,-2-1 0,0 1 0,0-1 0,1-2 0,1 1 0,0 0 0,0-2 0,0 1 0,0 1 0,0-1 0,0 0 0,0-2 0,0 3 0,0-3 0,0 2 0,0-2 0,0 2 0,3-2 0,-2 1 0,1 0 0,-1-3 0,-1 3 0,1-3 0,1 0 0,-2 0 0,3 0 0,-3 1 0,1 0 0,1 1 0,-1 1 0,2-3 0,0 0 0,-3 0 0,3 0 0,0 0 0,-2 0 0,4 0 0,-3 0 0,2 0 0,-2 0 0,3-1 0,-3-1 0,1 1 0,-1-1 0,-2 1 0,6 1 0,-5-2 0,4 0 0,-4 0 0,3 2 0,-2 0 0,-1-1 0,1-1 0,-1 1 0,1-1 0,-1 1 0,2 1 0,-3 0 0,-3 0 0,0 1 0,-2 0 0,1 2 0,2-1 0,-2-2 0,1 3 0,-2-3 0,1 2 0,1-1 0,-2-1 0,1 1 0,-2 1 0,1-1 0,1 1 0,2-1 0,-2-1 0,1 0 0,-1 0 0,3-3 0,-3 1 0,3-2 0,-1-1 0,-1 1 0,3 0 0,0 0 0,0-2 0,0-1 0,0 3 0,0 0 0,0-1 0,0-1 0,0-1 0,0 1 0,0 0 0,0-1 0,0 3 0,0 0 0,0-1 0,0 1 0,0 0 0,0 0 0,0-3 0,1 1 0,1-1 0,0 1 0,0 2 0,-2-1 0,1 1 0,1-2 0,-2-1 0,3 1 0,-1-1 0,1 1 0,1 0 0,-2-1 0,-1 1 0,0 1 0,0 1 0,1-1 0,-1 0 0,2-1 0,-1 2 0,-1-2 0,1 2 0,-1 0 0,0 0 0,1 2 0,-1-1 0,1 1 0,-2 0 0,0-2 0,1 0 0,1 0 0,-1-2 0,2 5 0,-3-3 0,0 2 0,0-1 0,0 1 0,0 1 0,0-2 0,0 3 0,3 0 0,-3 0 0,3 0 0,0 0 0,-2 0 0,4 0 0,-3 0 0,2 0 0,-2 0 0,1 0 0,-1 0 0,0 0 0,2 0 0,-3 0 0,2 0 0,-3 0 0,-3 0 0,-1 0 0,1 0 0,-1 1 0,1 1 0,-2-1 0,1 1 0,-2 1 0,0-1 0,2 0 0,-1-2 0,4 3 0,-3-3 0,2 2 0,1-1 0,-1-1 0,2 0 0,2 0 0,0 0 0,2 0 0,-2 0 0,3 0 0,0 0 0,-2-1 0,1-1 0,1 2 0,1-3 0,0 3 0,-1 0 0,-1 0 0,-3-3 0,3 2 0,-2-1 0,-1 1 0,2 1 0,-3 0 0,0 3 0,0-1 0,0 2 0,0 1 0,0-2 0,-1 2 0,-1 0 0,1 0 0,-2 2 0,1-1 0,0 1 0,-1-3 0,2 0 0,-2 1 0,-1 1 0,3-2 0,-1 0 0,0 1 0,0-2 0,1 3 0,-1-2 0,-1 0 0,1 0 0,0-2 0,1 2 0,0-1 0,-1 1 0,0 0 0,1 2 0,-1-2 0,1 0 0,-1-2 0,1 2 0,-1 0 0,0 0 0,1 1 0,0-1 0,0-1 0,-1 0 0,1 2 0,-1-1 0,-1 0 0,1 0 0,1 1 0,0-1 0,1 0 0,0-2 0,0 2 0,0-2 0,0 3 0,0-4 0,0 3 0,0-2 0,0-1 0,0 4 0,0-4 0,0 5 0,0-6 0,0 3 0,1-8 0,1-1 0,-1-2 0,2 2 0,-1-2 0,0 0 0,3 1 0,-2-2 0,2 0 0,-1 0 0,-2-1 0,2 1 0,-1 1 0,1 1 0,-2 0 0,1-1 0,0 0 0,2-1 0,-3 3 0,0 1 0,-2 1 0,0 3 0,0-2 0,0 3 0,0 3 0,0-3 0,0 4 0,-1-3 0,-1 2 0,1-1 0,-2 0 0,1 1 0,0 0 0,-1-1 0,2 1 0,-1-1 0,-1 2 0,1 2 0,0 1 0,-2-1 0,1 1 0,0-1 0,1-2 0,0 1 0,1 0 0,-1 0 0,1 0 0,-1-1 0,0 0 0,0 0 0,1 1 0,-1 0 0,1 0 0,-1 2 0,0-1 0,0-2 0,2 1 0,0-1 0,0 2 0,0-1 0,-1-2 0,-1 0 0,2 2 0,-3-1 0,3 2 0,0-2 0,0 1 0,0-1 0,0 0 0,0 0 0,0-2 0,0 1 0,0-3 0,0-3 0,0 2 0,2-2 0,0 1 0,0 0 0,-2-2 0,0-1 0,1 1 0,0 0 0,1-1 0,0-1 0,-1 0 0,-1-1 0,2 1 0,0 0 0,0-1 0,-2 1 0,0-1 0,1 1 0,0 0 0,1-1 0,0 1 0,-2-1 0,0 1 0,0-1 0,3 1 0,-1 0 0,0-1 0,-2 1 0,0 2 0,0-1 0,0 0 0,0 2 0,0-2 0,0 3 0,1-1 0,1 0 0,-2 0 0,2 1 0,0 0 0,0-2 0,-1 3 0,2-3 0,-3 3 0,2-1 0,-1-1 0,1 1 0,0 1 0,-1-2 0,1 0 0,0 2 0,-2-3 0,3 2 0,-2-4 0,4 5 0,-3-3 0,0 2 0,-2-3 0,0 1 0,0-2 0,0-1 0,0 3 0,0 0 0,0 2 0,0-1 0,0 3 0,-3 0 0,2 0 0,-3 0 0,-1 0 0,1 1 0,0 1 0,2-1 0,-2 2 0,1-1 0,-1 0 0,2 0 0,-2-1 0,2 1 0,-3-1 0,1 2 0,-2-1 0,-1 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0:45.826"/>
    </inkml:context>
    <inkml:brush xml:id="br0">
      <inkml:brushProperty name="width" value="0.17143" units="cm"/>
      <inkml:brushProperty name="height" value="0.17143" units="cm"/>
      <inkml:brushProperty name="color" value="#F6630D"/>
    </inkml:brush>
  </inkml:definitions>
  <inkml:trace contextRef="#ctx0" brushRef="#br0">1 253 9148,'11'0'0,"1"0"0,-6 0 0,6 0 0,-6 3 0,6-1 0,-4 1 0,7-3 0,1 0 0,2-1 0,1-1 0,2 0 0,0-8 0,-1 1 0,2-2 0,0-2 0,-2 0 0,1-5 0,-3 0 0,0 1 0,-1-2 0,-2-1 0,0 0 0,-4-5 0,1 1 0,-6 7 0,-3 0 0,-3 12 0,0 6 0,0 8 0,0 5 0,0 2 0,0 2 0,0 0 0,0-1 0,0 5 0,1 2 0,1 1 0,1 2 0,3 6 0,-2 2 0,1 3 0,2 1 0,-2 1 0,0 6 0,0 0 0,0 1 0,-2-3 0,1-3 0,1 1 0,0-2 0,-3 2 0,1-4 0,-2-1 0,-1-4 0,1-1 0,1-4 0,1 1 0,-1-4 0,-1 2 0,-1-5-10,0 1 0,0-1 0,1-3-10,2-1 0,-2-1-12,2-2 7,-2-4 15,-1 2 1,0-11 9,0-8 0,0 0 0,0-7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50:50.427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91 302 9075,'3'0'0,"1"-2"0,-2 0 0,-1 0 0,4 2 0,0 0 0,-2 0 0,1-1 0,-1-1 0,1 0 0,-2 0 0,2 1 0,1-1 0,-1 2 0,0-3 0,1 3 0,-1-2 0,0-1 0,0-1 0,3 2 0,-4 0 0,2 1 0,-3-1 0,1 1 0,-3-2 0,0 3 0,-1 3 0,-1-1 0,1 1 0,-1-1 0,-2 1 0,3 4 0,-3-1 0,2-2 0,-1 0 0,1 0 0,0-1 0,-1-1 0,2 3 0,-1 0 0,-3-2 0,3 1 0,1 1 0,-2-1 0,0-1 0,0 1 0,0 0 0,1-2 0,2 1 0,-2 1 0,0-1 0,-1 0 0,1 1 0,1-1 0,-3 2 0,1 0 0,0-2 0,2 2 0,-1-1 0,-3-1 0,3 1 0,-1-1 0,2 2 0,-1 0 0,0-3 0,1 1 0,-1 0 0,1 0 0,-1-1 0,1 0 0,1 1 0,-2 0 0,0 2 0,-2-1 0,2 0 0,0 0 0,1 0 0,-1 1 0,0-1 0,0-2 0,1 2 0,-1-1 0,2 2 0,-3-1 0,2-1 0,0 0 0,-2-1 0,1-1 0,2 4 0,-3-3 0,3 3 0,-2 0 0,1-3 0,1 4 0,-1-5 0,0 2 0,-1-1 0,-1 0 0,3 2 0,0-2 0,0 3 0,0-4 0,-2 1 0,1-1 0,-2 2 0,3-3 0,0 4 0,0-2 0,0-1 0,-1 4 0,-1-3 0,1 0 0,-1-1 0,2 1 0,0-1 0,0 2 0,0-3 0,0-3 0,0-2 0,0 2 0,0-1 0,0-1 0,0 1 0,0 0 0,0-1 0,0-1 0,0 0 0,0-1 0,0 1 0,0 0 0,2 1 0,0 1 0,0 0 0,-2-3 0,2 1 0,0-1 0,0 1 0,-1-1 0,1 1 0,0 0 0,2-1 0,-1 1 0,0-1 0,-1 1 0,1 0 0,0-1 0,-3 3 0,3 0 0,-1 1 0,0-1 0,1 2 0,-3-1 0,2 0 0,0-2 0,1 3 0,0-2 0,2 2 0,-3-2 0,2 1 0,-2-1 0,2 1 0,-2 0 0,3 1 0,-3-3 0,2 1 0,-2-2 0,3 1 0,-3 1 0,1 2 0,-1-2 0,-2 2 0,3-1 0,-3 3 0,0 0 0,-2 1 0,0 1 0,-2 2 0,1 1 0,-1 0 0,2 0 0,-1-2 0,-1 0 0,0 2 0,3-1 0,-2 0 0,0 0 0,-1 0 0,1 2 0,0-3 0,1 1 0,0 1 0,-2-1 0,1 2 0,0-1 0,0-1 0,-1 0 0,1 3 0,0-1 0,1-2 0,-1 1 0,0 0 0,3 0 0,-3 1 0,1-1 0,0-1 0,-1-2 0,3 3 0,0 0 0,-2-2 0,0 1 0,-1 0 0,2 1 0,-1-1 0,0-2 0,2 3 0,0 0 0,0-2 0,-1 1 0,0-1 0,-2 1 0,1-2 0,2 2 0,0 0 0,-3 0 0,3 0 0,-2-2 0,1-1 0,1 4 0,0-4 0,0 2 0,0-3 0,1-3 0,1-1 0,-1-2 0,3 0 0,-1-1 0,-2 1 0,2-1 0,0 1 0,-1 0 0,1-1 0,2 1 0,-3-1 0,0 1 0,1-1 0,0 1 0,1 0 0,-1-1 0,0 1 0,-1-1 0,3 1 0,0 0 0,-2-1 0,2 1 0,0-1 0,-3 3 0,1 0 0,0-1 0,0 1 0,-1 0 0,1 0 0,1-3 0,-1 4 0,-3 0 0,0 3 0,3 0 0,-2-1 0,1-1 0,-2 1 0,3-2 0,-1 1 0,0 0 0,-2-2 0,0 2 0,1 0 0,1 2 0,-2-1 0,3-1 0,-3 1 0,0-2 0,0 3 0,0-3 0,1 3 0,1-2 0,-1 1 0,2 1 0,-3 0 0,0-3 0,0 2 0,3-1 0,-3 1 0,3 1 0,-3 0 0,2 0 0,0-2 0,1 1 0,-3-2 0,0 3 0,2 0 0,-1 0 0,2 0 0,-3 0 0,-3 0 0,-1 0 0,0 0 0,0 0 0,0 0 0,-2 1 0,2 1 0,-2-1 0,2 1 0,0-1 0,0 1 0,-1 0 0,1 0 0,0-2 0,3 3 0,-5-3 0,5 3 0,-2-3 0,3 0 0,1-2 0,1 0 0,-1-1 0,2 2 0,0-1 0,-3-1 0,3 3 0,-2-2 0,1 0 0,-1 0 0,2 0 0,-1 0 0,-1 0 0,3-1 0,-2 1 0,-1 0 0,4 1 0,-3-1 0,0 2 0,-1-3 0,1 3 0,-2 0 0,3 0 0,-3 0 0,3 0 0,-1 0 0,2 0 0,-2 0 0,2 0 0,-2 0 0,3 0 0,-4 0 0,3 0 0,-2 0 0,-2 0 0,3 0 0,-3 0 0,-3 0 0,2 0 0,-3 0 0,2 0 0,-3 0 0,4 0 0,-5 0 0,3 0 0,-2 0 0,1 0 0,3 0 0,-2 0 0,3 0 0,3 0 0,-2 0 0,3 0 0,1 0 0,1 0 0,0-1 0,-1 0 0,-1-2 0,-2 1 0,2 2 0,-1-2 0,1 0 0,-3 0 0,2 2 0,0 0 0,-2 0 0,2 0 0,-4 0 0,-1 0 0,-2 0 0,-2 1 0,2 1 0,-2-2 0,2 3 0,1-2 0,-2 0 0,0 2 0,2-1 0,-1-2 0,1 0 0,-1 0 0,2 0 0,-2 0 0,2 0 0,-1 0 0,1 0 0,1 0 0,-2 0 0,3 0 0,3 0 0,-2 0 0,4 0 0,-1-1 0,2-1 0,-1 1 0,-1-1 0,1 1 0,-2 1 0,2-3 0,-1 3 0,2-2 0,-2 1 0,2 1 0,-5 0 0,3 0 0,-2 0 0,1 0 0,-9 0 0,4 0 0,-5 0 0,2 0 0,1 0 0,0 0 0,-1 0 0,1 0 0,0 0 0,0 0 0,-3 0 0,4 0 0,-1 0 0,2 0 0,1 0 0,-2 0 0,3 0 0,3 0 0,1 0 0,2 0 0,-1 0 0,-1 0 0,1 0 0,-2 0 0,2 0 0,-1 0 0,2-1 0,-2-1 0,-1 1 0,0-1 0,-2 1 0,3 1 0,-2 0 0,3 0 0,-4 0 0,2 0 0,-3 0 0,-3 0 0,-1 0 0,0 3 0,0-1 0,-1-1 0,1 1 0,0-1 0,-1 1 0,2 1 0,-2-2 0,0 2 0,2 1 0,-1-1 0,1 0 0,-1-1 0,2 1 0,-2-3 0,1 2 0,-1 0 0,2 2 0,-1-1 0,0 1 0,-2-2 0,3 1 0,-2 0 0,2 0 0,-2-1 0,2-1 0,-1 3 0,1 0 0,0-1 0,-1-1 0,1 3 0,1-3 0,-1 2 0,1 0 0,-1 1 0,0-1 0,0-2 0,2 2 0,-1 0 0,0 1 0,-1-1 0,0-2 0,2 2 0,0 1 0,0-1 0,-1 0 0,0-1 0,-2 1 0,1-2 0,2 2 0,0 1 0,0-1 0,-3 0 0,3 0 0,-2 3 0,1-3 0,1 0 0,-2-2 0,0 3 0,0 0 0,1-2 0,1 1 0,0-1 0,-2 1 0,1 0 0,-1 3 0,0-3 0,0 0 0,1-2 0,-1 3 0,2-1 0,0 2 0,0-2 0,0 1 0,0-4 0,0 5 0,0-5 0,0 4 0,0-3 0,0 2 0,0-3 0,0 5 0,0-5 0,0 2 0,0-3 0,0-3 0,0 1 0,0-1 0,2-1 0,0 1 0,0-2 0,-1-1 0,0 0 0,1-1 0,1 1 0,-1-1 0,0 1 0,-1 0 0,1 0 0,-1 1 0,1 1 0,0-1 0,-1 0 0,0 0 0,2 0 0,-1 1 0,-2-2 0,0 2 0,3 2 0,-3-2 0,3 4 0,-3-3 0,0 4 0,0 1 0,0 1 0,-1 3 0,-1-2 0,2 2 0,-3-2 0,3 2 0,0 0 0,0 1 0,-2-1 0,-1 1 0,2-1 0,0-2 0,1 1 0,0 0 0,0-2 0,0 1 0,0 1 0,0 1 0,0 0 0,0 1 0,0-1 0,0 1 0,0-3 0,0 0 0,0-2 0,0 1 0,1-1 0,1 0 0,-1 0 0,2-1 0,0 1 0,-3-1 0,3 1 0,0-2 0,-2 0 0,2 0 0,-3 0 0,-1-2 0,-1 0 0,1-3 0,-1 1 0,0-1 0,1 0 0,-1 1 0,0-1 0,2-1 0,0 2 0,-1 0 0,-1 1 0,1-2 0,-1 1 0,1 0 0,1 0 0,0 2 0,0-2 0,0 2 0,0-3 0,0 3 0,0-2 0,0 2 0,0 0 0,0 2 0,0 2 0,-3 0 0,3 3 0,-2-1 0,0 0 0,0 0 0,1 0 0,-1 3 0,1-1 0,1 0 0,0 0 0,-2-1 0,0-1 0,0-1 0,2 1 0,0 1 0,0-2 0,0 2 0,0-4 0,0 5 0,0-5 0,0 1 0,0-2 0,0-2 0,0-3 0,0 2 0,0-2 0,0 0 0,0 0 0,0-2 0,0 1 0,0-1 0,0 3 0,0 0 0,0-1 0,0-1 0,0 0 0,0-1 0,0 1 0,2 0 0,0-1 0,0 1 0,-2-1 0,0 3 0,1 0 0,1 1 0,0-1 0,0 0 0,-2-2 0,0 1 0,0 1 0,0 0 0,0 0 0,0-1 0,0 4 0,0-2 0,0 4 0,0 1 0,-1-1 0,0 1 0,-1 1 0,-3 1 0,2 2 0,0-2 0,1 2 0,0-3 0,0 1 0,-1 1 0,1-1 0,0 2 0,0 1 0,-2-1 0,2 1 0,0-1 0,-1 0 0,1 1 0,1-1 0,0 1 0,1-1 0,0 0 0,0 1 0,0-1 0,0-2 0,0-1 0</inkml:trace>
  <inkml:trace contextRef="#ctx0" brushRef="#br0" timeOffset="1367">200 45 9122,'1'-3'0,"1"1"0,-1-1 0,3 1 0,-1-3 0,0 3 0,0-2 0,2 3 0,-1-2 0,0 1 0,0-1 0,-3 1 0,3 2 0,-2 0 0,-1 3 0,1 1 0,-1 2 0,-3-2 0,-1 1 0,1 0 0,-1 0 0,0 2 0,-3-1 0,2 1 0,-2-1 0,2 0 0,-2 1 0,0-3 0,-1 0 0,1-2 0,0 0 0,-1-1 0,1-2 0,2-1 0,1-2 0,3-2 0,0-1 0,0 1 0,0 0 0,1 0 0,1 2 0,0-1 0,1 2 0,1-1 0,-1-1 0,-1 2 0,2 1 0,0-1 0,-1 1 0,1-1 0,3 1 0,-1 2 0,1-3 0,-2 3 0,0 3 0,-2-2 0,-1 3 0,0 1 0,0-1 0,-2 0 0,0 1 0,-2 1 0,-1 0 0,-1 1 0,1-1 0,-2 0 0,1-1 0,1-1 0,-2-2 0,1 2 0,-2-2 0,0 0 0,2-1 0,-1-1 0,4-3 0,-2-1 0,1-2 0,0-1 0,0 1 0,2 0 0,0-1 0,0 1 0,0-1 0,2 1 0,0 0 0,1 1 0,-1 1 0,2-1 0,0 0 0,0 1 0,1 2 0,-1-1 0,0 1 0,1 0 0,-1 1 0,0 1 0,-3 1 0,1 1 0,1 2 0,-1 2 0,0 1 0,-2-1 0,0 1 0,0-3 0,-2 0 0,0 1 0,0-1 0,1-1 0,-1 0 0,2 0 0,-3-1 0,2-1 0,-1 1 0,1-1 0,-2-1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50:59.594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7 71 9225,'0'-3'0,"0"0"0,0 2 0,0-1 0,0 1 0,0-2 0,0 3 0,3 0 0,-2 0 0,2 0 0,-1 0 0,0 0 0,2 0 0,-2 0 0,2 0 0,-2 0 0,3 0 0,-3 0 0,2 0 0,-2 0 0,3 0 0,-3 0 0,1 1 0,0 1 0,0-1 0,-1 1 0,-1-1 0,2-1 0,0 0 0,-3 3 0,2 0 0,-4 1 0,-1 1 0,-2-1 0,1 0 0,3-1 0,-2-1 0,1 0 0,0 2 0,-1-3 0,1 2 0,0 0 0,-1 0 0,2 2 0,-1-1 0,0-2 0,1 2 0,-1-1 0,1 2 0,-5-2 0,6 1 0,-3-1 0,4-4 0,1-1 0,-2 1 0,3-3 0,0 1 0,-2-1 0,3 1 0,-1-1 0,0 2 0,-2-2 0,1-1 0,3 1 0,-3 0 0,2-1 0,-3 2 0,2-2 0,-1 3 0,1-2 0,-1 2 0,1-2 0,-3 2 0,3-1 0,-3 4 0,0 1 0,-2 0 0,0 2 0,-2 0 0,1 2 0,2 1 0,-2-3 0,1 0 0,0 1 0,-1-2 0,2 3 0,-1-2 0,1 2 0,-1-2 0,0 1 0,1 0 0,0-2 0,1 1 0,0-2 0,0 3 0,0-4 0,0 2 0,0-3 0,0-3 0,0-1 0,0-2 0,0 0 0,0-1 0,0 1 0,2 0 0,0-1 0,0 1 0,1-1 0,-2 1 0,2 0 0,-1 1 0,0 1 0,1 0 0,-2-3 0,2 1 0,-1 2 0,-2 0 0,3 1 0,-3 1 0,3 2 0,-3 0 0,0 3 0,0 0 0,0 4 0,0-1 0,0 1 0,0-1 0,0-2 0,0 1 0,0 0 0,-2 0 0,0 2 0,0-1 0,0-2 0,-1 1 0,2 0 0,0 0 0,-1 2 0,0-1 0,-1 0 0,2-1 0,-1-1 0,-1 0 0,3 3 0,0-3 0,0 0 0,0-2 0,0 1 0,0-4 0,0-1 0,0 0 0,0-2 0,0-1 0,0-1 0,1 0 0,1 0 0,-1 1 0,1 1 0,-1-1 0,0-1 0,1 0 0,-2 0 0,3-1 0,-3 3 0,0 0 0,0 2 0,0-1 0,0 3 0,-2 3 0,0 1 0,0 0 0,2 0 0,-2 1 0,0 1 0,0 0 0,1-1 0,1-1 0,0 1 0,0-2 0,0 2 0,0-1 0,0 2 0,0-1 0,0-1 0,3 0 0,-1 3 0,1-4 0,-2 0 0,1 0 0,0-2 0,-1 3 0,1-1 0,0 0 0,2-1 0,-3-2 0,4 4 0,-3-2 0,1-1 0,-1 1 0,1-1 0,2 2 0,0-3 0,-1 2 0,-1 0 0,-1 0 0,2-1 0,-3 2 0,4-3 0,-4 0 0,2 2 0,0 0 0,-2 0 0,2-1 0,-1 1 0,-1-1 0,4 2 0,-3-1 0,1 0 0,-1 2 0,-1-2 0,2 2 0,0-1 0,-3-1 0,2 1 0,1-2 0,-1 3 0,1 0 0,-1 0 0,-1 2 0,1-2 0,0-1 0,-1 0 0,1 0 0,0-2 0,-2 3 0,0-2 0,1 2 0,1-1 0,-1 0 0,1-1 0,-1-1 0,-1 4 0,0 0 0,0-2 0,0 1 0,0 1 0,0 1 0,0 0 0,0-2 0,0 2 0,0-3 0,0 4 0,0-3 0,0 0 0,0 1 0,0 1 0,0-2 0,0 0 0,0-1 0,0 1 0,0-2 0,0 2 0,0-2 0,-1 2 0,-1-1 0,1 0 0,-1-1 0,1 1 0,1 4 0,0-3 0,0 0 0,0-1 0,-3 1 0,3-2 0,-2 2 0,1-2 0,1 3 0,0-4 0,-3 5 0,2-5 0,-1 3 0,1-2 0,-1 0 0,0 1 0,-2-1 0,2 3 0,-2-1 0,1 0 0,-1 0 0,3-2 0,-3 3 0,2-3 0,1 1 0,-2-2 0,1 1 0,1 1 0,-1-1 0,0-1 0,1 2 0,-1-1 0,0-1 0,2 2 0,0-2 0,0 1 0,0-1 0,0 1 0,0-2 0,0-2 0,0 1 0,0-4 0,2 3 0,0-3 0,1 3 0,0-2 0,2 0 0,0-3 0,-2 1 0,1 0 0,1-1 0,-1 1 0,0 1 0,-2 1 0,0-1 0,1 2 0,-1-2 0,-1 0 0,2 2 0,-1-1 0,0-1 0,0 1 0,1 0 0,-2-1 0,0-1 0,2 0 0,-3-1 0,2 1 0,-1-1 0,-1 1 0,0 2 0,0-1 0,0 3 0,0-2 0,0 2 0,0-2 0,0 1 0,0-1 0,-1 3 0,-1-1 0,2 0 0,-3 0 0,3 1 0,0-4 0,-3 4 0,2-2 0,-2 2 0,3-1 0,0 1 0,0-1 0,0 2 0,0 2 0,0 0 0,0 2 0,0-2 0,0 3 0,0 0 0,0-2 0,0 1 0,0 1 0,2-1 0,1 0 0,-2 1 0,0 1 0,-1 0 0,3 1 0,-3-3 0,2 0 0,-1 1 0,-1-1 0,0 0 0,0 1 0,0-1 0,0 0 0,0 1 0,0-1 0,0 0 0,0 1 0,-1 0 0,0 0 0,-1-1 0,-1 0 0,2 1 0,-2-1 0,-1 0 0,1 2 0,0-2 0,1 1 0,-3-3 0,4 1 0,-1-1 0,0-1 0,0 1 0,2-1 0,-3-1 0,3-1 0,0-1 0,0 1 0,3-1 0,-3-1 0,3-1 0,0 0 0,-2-1 0,3 0 0,-1 0 0,1 0 0,-1 1 0,0-1 0,0-1 0,-1 1 0,0 0 0,1 1 0,0-1 0,-1-1 0,2-1 0,-1 1 0,0 0 0,-2 1 0,1 1 0,0 0 0,-2-3 0,0 1 0,0 2 0,0-1 0,0 4 0,0-2 0,0 3 0,-2 0 0,1 0 0,-2 1 0,3 1 0,0-1 0,0 4 0,0-3 0,0 2 0,0 1 0,0-1 0,0 0 0,0 1 0,-1 1 0,0 0 0,-1 0 0,0 1 0,2-1 0,0 1 0,0-1 0,0 0 0,0-1 0,-1-2 0,-1 1 0,0-1 0,0 0 0,1 0 0,0 1 0,-1-1 0,-1-1 0,2 3 0,-2-1 0,-1 0 0,3-1 0,-2-1 0,0 0 0,0 2 0,-4-2 0,3 2 0,0-2 0,1 1 0,0-3 0,0 2 0,-2-1 0,1 1 0,0 0 0,0 0 0,0-1 0,-1 1 0,1-2 0,3 0 0,-2 0 0,3 0 0,3 0 0,1-2 0,-1 1 0,1-2 0,-1 0 0,2 2 0,-2-1 0,1-1 0,2 1 0,-2-2 0,1 2 0,0-2 0,-1 2 0,-2-1 0,2 1 0,-1-3 0,1 2 0,-1-1 0,0 1 0,0-1 0,-1 0 0,0-1 0,0 1 0,-1-1 0,2-1 0,-1 0 0,0 0 0,1-1 0,-1 1 0,-1-1 0,0 1 0,-1 2 0,0-1 0,0 0 0,0 0 0,0 0 0,0 1 0,0-1 0,0 2 0,0-2 0,0 1 0,0-2 0,0 1 0,-1 1 0,-1-1 0,1 2 0,-1-2 0,2 0 0,-3 0 0,1-2 0,-1 2 0,2 0 0,-1 0 0,-1 4 0,2-2 0,-2 0 0,1 2 0,0-1 0,0-1 0,-3 2 0,1-1 0,0-1 0,1 0 0,0 0 0,0 1 0,2-1 0,-2 1 0,-1 0 0,2-3 0,-2 1 0,2-1 0,-2 0 0,1 1 0,-2 0 0,2-1 0,-1 1 0,1 2 0,2-2 0,0 0 0,-1 1 0,-1 1 0,2-3 0,-1 0 0,-1 2 0,1-1 0,0-1 0,-1 1 0,2 0 0,-1-1 0,0 1 0,2 0 0,0-1 0,-3 1 0,1 0 0,1-1 0,0 2 0,1-2 0,0 3 0,0-2 0,0 0 0,0-3 0,0 4 0,0-3 0,0 5 0,0-4 0,0 3 0,0-2 0,0 2 0,0-3 0,0 3 0,0-2 0,0 0 0,0-3 0,0 1 0,1 0 0,1 2 0,-1-2 0,1 2 0,-1 0 0,-1 0 0,0 3 0,2-2 0,0 0 0,0 2 0,-2-4 0,1 3 0,1-2 0,-1 2 0,1-3 0,-1 4 0,1-1 0,-1-2 0,2 3 0,0-3 0,-3 2 0,4-1 0,-2 3 0,-1 0 0,2 0 0,-3 0 0,0 3 0,-3-1 0,1 2 0,-1-2 0,1 2 0,-1 1 0,-4 1 0,3-2 0,1-2 0,0 1 0,0-2 0,1 1 0,1 0 0,-1 0 0,0-2 0,0 3 0,2-3 0,-3 0 0,3 0 0,0-3 0,2 2 0,1-3 0,0-1 0,-1 1 0,3 0 0,0-1 0,-2 1 0,2 0 0,-3 2 0,2-2 0,0-1 0,3-1 0,-2 2 0,0-1 0,-2 4 0,-1-1 0,-1 0 0,1 0 0,-1 2 0,-1-3 0,0 3 0,-3 0 0,2 0 0,-4 0 0,1 0 0,-2 0 0,1 0 0,1 0 0,-1 0 0,2 0 0,0 2 0,1 0 0,-1 1 0,-2-2 0,0 1 0,3 1 0,-2-1 0,0 0 0,-1 1 0,1 0 0,2 0 0,-2-1 0,2 0 0,-1 1 0,1 0 0,0-1 0,-2-2 0,2 3 0,-1-2 0,1 4 0,1-4 0,-4 3 0,3-2 0,0-1 0,2 2 0,0-1 0,-3-1 0,2 2 0,-2-3 0,3 0 0,3-3 0,-1 0 0,1-2 0,0 1 0,2 2 0,-1-3 0,2 1 0,0-2 0,-1 2 0,-2 1 0,0 0 0,2 1 0,-1-3 0,0 0 0,0 3 0,-2-1 0,0 1 0,1 2 0,-2-3 0,2 3 0,-3 0 0,-3 0 0,2 0 0,-4 0 0,4 0 0,-2 2 0,0 0 0,2 2 0,-3-2 0,-1 3 0,0-3 0,0 2 0,2-3 0,1 2 0,0 0 0,-2-1 0,1 1 0,-1 0 0,2 2 0,-2-1 0,2-1 0,-2 0 0,2 0 0,-1 0 0,1 1 0,1 2 0,-1-2 0,-2-1 0,3 2 0,-1-3 0,2 2 0,0-2 0,0 3 0,0-3 0,0 2 0,0 0 0,0 3 0,0-1 0,0-2 0,0 1 0,0 0 0,0-2 0,0 2 0,0-3 0,0 2 0,0 0 0,0 3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51:05.860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116 321 9350,'0'-3'-2,"0"0"2,0 3 0,3 0 0,-2 0 0,2-1 0,-3 0 0,2-1 0,0-1 0,2 3 0,0-2 0,3 0 0,-3-2 0,0 2 0,1 0 0,-1-1 0,0 1 0,0-1 0,1 2 0,-1-1 0,-2 0 0,2 2 0,-2 0 0,1 0 0,0 0 0,-3 0 0,2 0 0,-4 0 0,1 0 0,-3 0 0,-1 0 0,1 0 0,0 0 0,-1 0 0,2 3 0,-3-3 0,3 3 0,-2-1 0,1 0 0,2 1 0,-2-1 0,-1 0 0,-1 2 0,0-2 0,-1 3 0,1-3 0,1 2 0,1-2 0,2 0 0,-2-2 0,2 0 0,-1 0 0,4 0 0,1 0 0,2 0 0,2-1 0,-2-1 0,2 2 0,-3-3 0,1 1 0,1 0 0,-1-1 0,2 1 0,1 0 0,-1-2 0,1 1 0,-1-1 0,-2 3 0,1-2 0,0 0 0,-2 3 0,1-3 0,-1 2 0,1-1 0,-3 1 0,2-2 0,-3 3 0,-3 3 0,-1 1 0,-2-1 0,2 2 0,0-2 0,1 1 0,-1 1 0,1-2 0,-2 2 0,0-1 0,1-1 0,0 3 0,0-2 0,-1 1 0,-1 0 0,2 0 0,-1 0 0,0 0 0,0 2 0,0-2 0,1 0 0,-1 0 0,-1 0 0,2 0 0,0 2 0,-1-1 0,-1 1 0,2-2 0,0 0 0,2 0 0,-3-3 0,3 2 0,-2-2 0,2 2 0,0-2 0,2 1 0,2-6 0,2 0 0,2-2 0,1 1 0,-3 2 0,0-3 0,1 1 0,1 0 0,-2-1 0,1 0 0,0 0 0,0-2 0,2 1 0,-1 0 0,1 1 0,-1 1 0,-2 0 0,1-3 0,0 1 0,0-1 0,-1 3 0,1 0 0,0-1 0,-2 1 0,2 0 0,-3 2 0,2-2 0,-3 2 0,2-1 0,-3 3 0,0 1 0,0 1 0,-3 0 0,3 1 0,-3-2 0,1 2 0,0 0 0,-3-1 0,2 3 0,0 0 0,-1 0 0,-1 2 0,2-1 0,0 1 0,-2-3 0,1 0 0,0 1 0,0 1 0,2 0 0,-3 1 0,0-1 0,0 1 0,0-1 0,1 0 0,1 1 0,-2-1 0,0-2 0,4 2 0,-2-6 0,3 3 0,0-4 0,1-1 0,1-2 0,-1-2 0,4 1 0,0 0 0,0 0 0,0 0 0,-1-3 0,1 0 0,1 0 0,0 1 0,0 1 0,-1-1 0,-1 1 0,0-1 0,0 1 0,1-1 0,0 1 0,-2 2 0,1-1 0,-1 0 0,0 1 0,-2-1 0,1 0 0,3 4 0,-3-3 0,2 2 0,-3 1 0,2-1 0,-3 2 0,0 0 0,0 2 0,-2 0 0,-1 2 0,0 1 0,0-1 0,-1 0 0,-1 1 0,-1 1 0,0 0 0,0 0 0,1 1 0,1-1 0,0 1 0,0-1 0,-1 0 0,0-1 0,0-1 0,1 1 0,-2 1 0,3 0 0,-2 1 0,1-1 0,1 0 0,-2 1 0,0-1 0,2 1 0,-2-2 0,1 0 0,1 0 0,-1 0 0,2 0 0,-2 0 0,2-1 0,-1-3 0,1 1 0,1 2 0,-2-3 0,3 4 0,-1-2 0,0 2 0,-1 0 0,0-3 0,2 2 0,0-2 0,0 2 0,0-2 0,0 3 0,-1-4 0,-1 2 0,0 0 0,0-2 0,2 4-1,0-4-1,0 5-1,0-6 0,0 3-8,0-3 10,0-3 1,1 1 0,0-3 0,2 0 0,1 0 0,-2 0 0,1-2 0,1 1-1,0-1 1,-2-1 0,2-1 0,0 1 0,0 1 0,1 1 0,-2-1 0,0 1 0,-1 0 0,3-1 0,-3 1 0,2-1 0,-3 3 0,2 1 0,-1-1 0,1 0 0,-1 2 0,-2-1 0,3 0 0,-3 1 0,3 2 0,-3 0 0,-3 0 0,3 0 0,-3 2 0,1 1 0,-1 0 0,-1-1 0,1 2 0,0 0 0,1-1 0,-3 1 0,1 3 0,1-1 0,-1 1 0,2-2 0,-2 0 0,1 0 0,-1-2 0,3 2 0,-2-1 0,-1 1 0,2 1 0,-1 1 0,0-1 0,-2-2 0,3 1 0,1 0 0,-1-1 0,1 1 0,-1 0 0,0-1 0,2 2 0,0-1 0,0-1 0,-2-2 0,-1 2 0,1-2 0,2 1 0,0-3 0,0-3 0,0-1-1,0-2 1,0-1 0,1 1 0,0 0-1,2-1 1,-1 1 0,-2-1 0,0 1 0,0 0 0,2-1 0,0 0 0,-1-1 0,0 0 0,1-1 0,1 3 0,1-1 0,-3 1 0,2 0 0,0 2 0,-2 0 0,1 2 0,-2 1 0,0-1 0,0 2 0,0 2 0,0 0 0,0 2 0,0-2 0,0 2 0,-2-1 0,1 2 0,-2-2 0,1 2 0,0-1 0,-3 0 0,1 2 0,1 1 0,-1-3 0,3 0 0,-2 1 0,-1 1 0,3-2 0,-1 1 0,0-1 0,0 0 0,1 1 0,-3 0-1,1 0 1,1-1 0,2 1-1,-1-1 0,-1 0 1,2 1 0,-3 0-1,3 0 0,0 0 1,0-1-1,0 1 0,0-2-1,0 2 0,0-4 0,0 2 1,0-3 0,3 0 1,-2 0-1,3 0 0,-2 0 0,3 0 1,-4 0-1,2 0 1,-3 0-1,3 0 1,-2-1 0,1-1 0,-2-1 0,0-4 0,0 1 0,0-1 0,0 1 0,0-1 0,0 1 0,1 0 0,1-1 0,-1 3 0,1 0 0,-1-1 0,-1 1 0,0 0 0,0 0 0,0-3 0,0 3 0,2 0 0,0-1 0,0 1 0,-2 0 0,0 2 0,0-3 0,0 4 0,0-2 0,0 4 0,0 1 0,0-1 0,0 4 0,0 0 0,-1-2 0,0 1 0,-1 1 0,0 1 0,2 1 0,0-1 0,0 0 0,-1 1 0,-1-1 0,1 1 0,-1-1 0,1 0 0,1-1 0,0-1 0,0 1 0,0 1 0,0 0 0,0-2 0,0 1 0,1-2 0,1 2 0,-1 0 0,5-1 0,-5-1 0,3-1 0,-2 0 0,1-1 0,-1 1 0,-1 1 0,3-3 0,-2 0 0,-1 0 0,1 0 0,-2 0 0,0-3 0,0 1 0,0-2 0,0 2 0,0-2 0,0-1 0,0-1 0,0 0 0,0-1 0,0 1 0,0-1 0,0 1 0,0-1 0,0 1 0,0 0 0,0-1 0,0 1 0,0-1 0,0 1 0,0 0 0,0 1 0,1 1 0,1-1 0,-1 1 0,1 0 0,-1-1 0,0 2 0,1-2 0,-2 3 0,3-2 0,-3 3 0,0-2 0,0 3 0,0 3 0,0-3 0,0 6 0,0-3 0,0 3 0,-3-2 0,3 2 0,-3-2 0,0 2 0,2 1 0,-1-1 0,1 0 0,-1 1 0,0-1 0,1 1 0,0-1 0,0 0 0,-1-2 0,1 2 0,-1-2 0,2 2 0,0 0 0,0-2 0,0 1 0,0-3 0,0 2 0,0 0 0,0 3 0,0-4 0,0 1 0,0-2 0,0-1 0,0 2 0,0-3 0,0-3 0,0 2 0,2-1 0,-1-2 0,1 0 0,-1-2 0,-1 0 0,0 0 0,0-1 0,0 1 0,0-1 0,0 1 0,0-1 0,1 1 0,1 0 0,-1-1 0,1 1 0,-2-1 0,0 1 0,0 0 0,1-1 0,1 1 0,-1 1 0,1 1 0,-1-1 0,0-1 0,0 0 0,1 0 0,2-1 0,-1 1 0,-2-1 0,0 2 0,1 0 0,0 0 0,1 3 0,-1-2 0,-1 0 0,4 0 0,-4 1 0,1 0 0,2 3 0,-3-4 0,3 2 0,-1-1 0,1-1 0,-2-1 0,2 2 0,-2 0 0,1 1 0,-1-1 0,0 0 0,1 3 0,-2-3 0,1 0 0,3 2 0,-3-3 0,2 1 0,-2-1 0,2 2 0,-2-3 0,2 3 0,-1-2 0,0 3 0,-2-2 0,1 0 0,3 2 0,-3-4 0,3 4 0,-2-5 0,3 5 0,-1-3 0,-1 1 0,-2 0 0,3 1 0,-3 2 0,2-3 0,-2 2 0,0-1 0,1 1 0,-1-2 0,2 3 0,-3-3 0,2 3 0,-3-3 0,0 3 0,-3 0 0,2 0 0,-3 0 0,-1 0 0,-1 0 0,2 0 0,-1 0 0,1 0 0,-2 0 0,1 0 0,1 0 0,0 2 0,-3 0 0,3 0 0,0-2 0,0 1 0,-1 0 0,1 2 0,2-1 0,-2-2 0,2 0 0,-3 3 0,1-3 0,0 4 0,-1-2 0,3-1 0,-2 1 0,2-1 0,-2-1 0,2 2 0,-1-1 0,0 1 0,3 2 0,-4-3 0,2 1 0,1-1 0,-1 1 0,1-1 0,1 3 0,0-3 0,-2 1 0,1 1 0,-1-1 0,1-1 0,1 4 0,-1-3 0,-1 2 0,2-2 0,-3 3 0,2-1 0,-1 2 0,1-1 0,-1-1 0,-1 0 0,1 3 0,-1-1 0,1 0 0,1-1 0,-1-1 0,-1 0 0,1 3 0,-1-3 0,1 0 0,1-2 0,-1 3 0,2-1 0</inkml:trace>
  <inkml:trace contextRef="#ctx0" brushRef="#br0" timeOffset="1532">244 33 9285,'0'-4'0,"0"1"0,0 0 0,0 3 0,0-3 0,0 3 0,3 0 0,-2 0 0,5 0 0,-3 0 0,4 0 0,-4 0 0,2 0 0,-3 3 0,1-2 0,-3 3 0,-1 0 0,-1 0 0,0 1 0,-2-3 0,2 1 0,-2-1 0,-1-1 0,-1 1 0,2-1 0,-1-1 0,3 0 0,-2 0 0,2 0 0,-2-1 0,1-1 0,1 1 0,2-4 0,0 0 0,0 2 0,0-2 0,2 1 0,1-2 0,1 2 0,-1 1 0,2 1 0,0 0 0,-1-1 0,2 2 0,1-1 0,-1-1 0,1 3 0,-1 0 0,0 0 0,-1 0 0,-2 1 0,0 1 0,-1 0 0,-2 2 0,0 1 0,0 1 0,-1-1 0,0 0 0,-1 0 0,-1-3 0,1 2 0,-2 1 0,1-1 0,0-1 0,0 0 0,2-1 0,-4-2 0,3 0 0,-2 0 0,3 3 0,-2 1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51:09.042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33 58 9295,'3'0'0,"1"0"0,-2 0 0,-1-3 0,2 3 0,0-2 0,-3 0 0,2 0 0,2 1 0,-1-2 0,2 1 0,-1 0 0,-2 0 0,2 2 0,-1 0 0,0-1 0,0-1 0,0 2 0,-1-3 0,-1 2 0,2 0 0,-1-2 0,0 1 0,2 2 0,-2-3 0,1 3 0,-1-2 0,-1-2 0,2 3 0,-3-2 0,0 3 0,-3 0 0,2 0 0,-4 0 0,1 3 0,-2-1 0,1 0 0,1-1 0,-1 1 0,1-2 0,0 3 0,-1-3 0,2 2 0,-2 1 0,0 1 0,2-2 0,-1 2 0,-1 1 0,-1-1 0,0 0 0,2 1 0,-2-1 0,2 0 0,0-1 0,0 2 0,3 0 0,-2-4 0,3 2 0,0-3 0,3-3 0,0 0 0,4-3 0,-1 2 0,-2-2 0,1 2 0,-1 0 0,-1 0 0,3 0 0,-2-1 0,1 1 0,0-1 0,0 1 0,-1 0 0,0 0 0,0 0 0,-1 1 0,1 1 0,1 0 0,-2-2 0,2 2 0,-4 0 0,2 2 0,-3 0 0,-3 0 0,2 0 0,-1 2 0,1-1 0,-1 1 0,1-1 0,-5 2 0,3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51:14.558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206 46 9295,'7'0'0,"-1"0"0,-2 0 0,-2 0 0,-2 0 0,0-3 0,0 2 0,0-2 0,-2 3 0,0 0 0,-2 0 0,2 0 0,-3 0 0,0 0 0,2 0 0,-1 0 0,-1 0 0,-1 0 0,0 0 0,-1 0 0,3 1 0,0 1 0,0 0 0,-1 1 0,1 0 0,2 0 0,0-1 0,-1-1 0,2 2 0,-2 0 0,3-3 0,2 2 0,1-3 0,1-1 0,1 0 0,-2 0 0,1-1 0,1 1 0,1-1 0,-2 3 0,1-3 0,0 0 0,0 2 0,2-4 0,-3 4 0,0-2 0,-2 0 0,3 2 0,-1-1 0,0-1 0,-2 2 0,-2-2 0,0 3 0,-2 1 0,-3 1 0,0-1 0,-2 1 0,1 1 0,-1-1 0,1 2 0,0-2 0,-1 3 0,1-3 0,-1 2 0,1-1 0,-1 0 0,3 0 0,0 0 0,-1 0 0,1 0 0,0-1 0,2-1 0,-2 1 0,2-1 0,-1-1 0,4 0 0,1 0 0,0 0 0,2-1 0,1-1 0,1-1 0,0-2 0,0 1 0,1-1 0,-1 0 0,1 0 0,-1 0 0,-2 3 0,1-2 0,0 0 0,0 0 0,0 0 0,-1 2 0,0 0 0,3-3 0,-4 2 0,-1 1 0,-1 1 0,-1-2 0,0 3 0,-3 0 0,0 0 0,-4 1 0,1 1 0,1-1 0,1 1 0,-1 1 0,0-1 0,0 1 0,1 0 0,0 1 0,-3-1 0,1 1 0,2-2 0,-1 2 0,0 1 0,0-1 0,0 0 0,1 0 0,-1 0 0,2 1 0,-1-2 0,0 0 0,1 2 0,1-1 0,-3 0 0,0 1 0,2-1 0,-1 0 0,1-1 0,-1 2 0,3-2 0,-1-1 0,-2-1 0,3 2 0,-1-3 0,4 0 0,0-2 0,2-1 0,1-1 0,-1 2 0,0-1 0,0-1 0,0 1 0,1-1 0,0-1 0,0 1 0,2-1 0,-1-1 0,1 0 0,-1-1 0,0 1 0,1-1 0,-1 1 0,1 0 0,-2 1 0,0 1 0,0 0 0,-4 0 0,2 1 0,-3 3 0,-1 0 0,-1 0 0,1 3 0,-4-1 0,2 1 0,-2-2 0,1 1 0,0 1 0,-1-2 0,1 1 0,-1 0 0,1 1 0,0 0 0,-1 0 0,-1 1 0,0 1 0,-1-1 0,3-2 0,0 2 0,0-1 0,0 1 0,-2-2 0,3 2 0,-2 1 0,1-2 0,2 2 0,-2-2 0,2 0 0,-3 2 0,2 0 0,0 0 0,2-2 0,-2-1 0,1 1 0,-1 0 0,1-1 0,-1 3 0,3-3 0,-3 2 0,0 1 0,2-1 0,-1 0 0,-1-2-1,1 2 0,-2 0-4,2 3 1,-1-3 0,1 0 0,1-1 0,-1 1 0,1-2 0,1 2 1,-1-2 0,-1 3 0,2-1 0,-3 2 1,2-2 0,0-1-1,-2 0 1,1-2-1,2 3 0,0-2-2,-3 3 3,3-4 0,-3 3-1,3-2 1,0-1 0,0 4 0,0-3-2,0 2 1,0-3-1,0 2 1,0 0 0,0-2 1,0 5 1,0-3 0,2 1 0,0 1 0,0-3 0,-2 2 1,1-2 0,1 0 0,-1 1 0,2-1 0,-3 2 0,0-3 0,3 1 0,-3 2 0,4-3 0,-2 1 0,-1-1 0,1 1 0,-1-1 0,-1 3 0,2-2 0,-1-1 0,2 1 0,-2-2 0,1 0 0,-1 3 0,1-2 0,-2 2 0,0-3 0,0-3 0,0-1 0,0-2 0,0 0 0,0-1 0,0 1 0,1-1 0,1 1 0,-1 0 0,1-1 0,-1 1 0,1-1 0,1 1 0,0-1 0,0 1 0,1 2 0,-2-1 0,0 0 0,1 0 0,-2-1 0,3 1 0,-1 1 0,1-1 0,-2-1 0,2 0 0,-1-1 0,1 3 0,-2 0 0,2 2 0,-2-3 0,1 4 0,-1-1 0,-1 1 0,4 0 0,-2 0 0,1-1 0,-3-1 0,2 2 0,0-2 0,-3 1 0,3 0 0,0 0 0,-2-1 0,2 2 0,-1-1 0,0-1 0,2 1 0,-2 0 0,0-2 0,-1 2 0,1 0 0,0-1 0,2 1 0,-2-2 0,2 2 0,-2-1 0,0 1 0,-1 0 0,2-2 0,-2 2 0,3-2 0,-2 2 0,0-3 0,-1 4 0,1-2 0,0 0 0,1 3 0,-2-3 0,1 0 0,0 2 0,-1-2 0,1 0 0,-1 2 0,1-3 0,2 2 0,-4-1 0,2 1 0,0 1 0,0-1 0,-1-2 0,2 3 0,-3-1 0,0 2 0,-1 2 0,-1 0 0,1 1 0,-2-2 0,0 1 0,2 3 0,-3-3 0,1 2 0,-1-2 0,1 2 0,0 1 0,-1 1 0,-2 1 0,2-1 0,-2-2 0,2 0 0,0 1 0,0 1 0,2-2 0,-2 1 0,0-1 0,1 0 0,1 1 0,-2-3 0,1 2 0,-1 1 0,2-1 0,-2 0 0,2 1 0,-3-2 0,2 1 0,0-1 0,1 2 0,-3-1 0,4 0 0,-1 0 0,-1-2 0,1 2 0,0 1 0,1-2 0,0 0 0,-2 0 0,1-2 0,2 4 0,0-4 0,-2 2 0,0 0 0,0-2 0,2 3 0,0-2 0,-1 2 0,-1-1 0,1 0 0,-1-1 0,1 1 0,1 4 0,0-3 0,0 0 0,0-1 0,0 1 0,0-2 0,0 2 0,0-2 0,0 3 0,0-3 0,0 2 0,0-2 0,0 2 0,0-2 0,0 4 0,0-6 0,0 4 0,0-2 0,0-1 0,0 2 0,0-1 0,0-1 0,0 3 0,0-2 0,0-1 0,0 1 0,0-2 0,0 3 0,0-2 0,0 2 0,0-3 0,0 3 0,0-3 0,0 3 0,0-3 0,0-2 0,-2-1 0,0 0 0,0-2 0,2-1 0,0 0 0,0-1 0,0 1 0,0-1 0,0 1 0,0 0 0,0-1 0,0 1 0,0-1 0,0 1 0,0-1 0,0 3 0,0 0 0,0-1 0,0 1 0,0 0 0,0-1 0,1 0 0,0 0 0,1 1 0,1 0 0,-1-3 0,0 1 0,1 2 0,-2 1 0,1 0 0,1 1 0,-2-3 0,2 0 0,1 3 0,-1-1 0,0 0 0,-1-2 0,3 1 0,-3-1 0,1 0 0,0 0 0,2 1 0,-3-2 0,2 2 0,-3-2 0,2 3 0,0-1 0,-2 1 0,2 1 0,-1 0 0,0-2 0,2 1 0,1-1 0,-2 2 0,0-1 0,0 0 0,0-2 0,4 1 0,-1-1 0,1 0 0,-3 0 0,0 3 0,-2-1 0,0 1 0,-1 1 0,1-1 0,-1 2 0,2 0 0,0 0 0,-3 0 0,6 0 0,-5 0 0,2 0 0,-3 0 0,0 2 0,-1-1 0,-1 1 0,1 0 0,-1 0 0,0-1 0,0 1 0,1-1 0,-3 1 0,1 0 0,-1 2 0,2-3 0,-2 2 0,2-1 0,-3 1 0,0 1 0,3-2 0,-1 2 0,0-2 0,-1 3 0,-2-1 0,-1-1 0,3 2 0,0-2 0,0-1 0,0 1 0,-2 0 0,2 3 0,-2-2 0,2 1 0,0-2 0,-1 1 0,-1 0 0,0 2 0,0 1 0,1-2 0,1 0 0,0 0 0,-1-1 0,1-1 0,2 2 0,-2-2 0,1 1 0,1-2 0,2 2 0,-3-2 0,2 3 0,-3 0 0,2-2 0,0 2 0,-1-3 0,1 2 0,-1 0 0,1 3 0,1-3 0,-1 0 0,2-2 0,0 3 0,-1-2 0,-1 2 0,0-1 0,0-1 0,2 1 0,0-2 0,0 2 0,0-2 0,0 3 0,0-1 0,0 2 0,0-1 0,0-1 0,0 0 0,0 3 0,0-1 0,0-2 0,0 1 0,0-4 0,0 2 0,0-2 0,0 1 0,3-2 0,-2 3 0,2-3 0,-3 0 0,0-3 0,0 2 0,0-3 0,2-3 0,2-3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51:21.358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225 64 9238,'-4'0'0,"1"0"0,3 0 0,3 0 0,-1-2 0,2 0 0,-2 0 0,2 1 0,-1-1 0,2 1 0,-1-1 0,-1 1 0,2-1 0,-2 0 0,2-1 0,-1 0 0,1-1 0,1 2 0,-2-1 0,-2 1 0,1 1 0,-2-2 0,2 3 0,-3 0 0,0 3 0,-1-2 0,0 4 0,-1 0 0,-1-2 0,1 1 0,0 1 0,-2 1 0,1 0 0,0 1 0,0-1 0,0-1 0,0-1 0,2 1 0,-3 1 0,0 0 0,1 0 0,-2-1 0,2-1 0,0 1 0,-1 1 0,-1 0 0,1 0 0,2-1 0,-2-1 0,1 1 0,-1 1 0,1-1 0,0 0 0,0 0 0,0-2 0,2 2 0,-2-1 0,0-1 0,0 2 0,0-1 0,0 2 0,0-2 0,2 0 0,-1 1 0,-1-1 0,1 0 0,0 0 0,-2 3 0,2-1 0,-2 0 0,1-1 0,0-1 0,0 1 0,0-1 0,1 0 0,1-1 0,-3 2 0,1 0 0,1-3 0,1 1 0,0 1 0,-1-1 0,-1 0 0,1 1 0,1-2 0,-2 2 0,0-2 0,3 3 0,-2 0 0,0-2 0,0-1 0,1 1 0,-2 0 0,1 2 0,0-1 0,0-1 0,1 0 0,-1 0 0,1 0 0,-1-1 0,1 1 0,-1 1 0,1 0 0,-1-2 0,0 1 0,0 1 0,2-1 0,-3 0 0,2-1 0,0 3 0,-2 0 0,1-3 0,2 2 0,0-2 0,-3 3 0,3-4 0,-3 2 0,3-3 0,0 0 0,1-3 0,1-1 0,-2 0 0,3 0 0,-2-1 0,1-1 0,-1 2 0,2 0 0,-1-1 0,0-1 0,1-1 0,-2 1 0,2 0 0,1-1 0,-3 1 0,2-1 0,-1 1 0,0 0 0,3-1 0,-3 1 0,2-1 0,-3 3 0,1 0 0,2 0 0,-3 0 0,2 1 0,-3 3 0,0 0 0,0 3 0,-1-2 0,-1 1 0,1-1 0,-2 1 0,0 0 0,3 1 0,-3-2 0,0 1 0,2 2 0,-3-1 0,1 1 0,0-3 0,2 2 0,-1 0 0,-3 1 0,3 2 0,-2 0 0,3-1 0,-2-1 0,1 1 0,-1 1 0,1-2 0,0 0 0,0 1 0,-2-1 0,2 0 0,0 1 0,1-2 0,1 0 0,0-3 0,0-3 0,0-1 0,3-2 0,-1-1 0,2 1 0,-3 0 0,2-1 0,-1 1 0,1-1 0,-1 1 0,-2 0 0,2-1 0,0 1 0,0 1 0,-1 1 0,1-1 0,-1 2 0,1-2 0,-1 3 0,-1-2 0,0 3 0,0-2 0,0 6 0,-1-2 0,-1 3 0,0 1 0,-2-1 0,2 0 0,0 1 0,-1 1 0,1-2 0,-1 0 0,-1 1 0,1 1 0,1 0 0,-1 1 0,1-1 0,-1 1 0,-2-1 0,1 0 0,1 1 0,-1-1 0,1 1 0,0-1 0,1 1 0,-1-2 0,1 0 0,0 0 0,0-3 0,1 1 0,-1 0 0,1-1 0,-1-2 0,2 0 0,2 0 0,0-3 0,2 0 0,-1-4 0,1 1 0,-2 0 0,1 1 0,0 1 0,-1-1 0,0-1 0,1 0 0,0-1 0,0 1 0,0 0 0,-2-1 0,1 1 0,1-1 0,-1 1 0,0 0 0,0 1 0,-2 1 0,3 3 0,-3-2 0,3 3 0,-3 0 0,-3 0 0,2 3 0,-3 1 0,2-1 0,-3 2 0,3-2 0,-1 2 0,0 0 0,1 0 0,0-2 0,-1 1 0,-1 1 0,1 1 0,-2 0 0,0 1 0,3-1 0,-2 1 0,2-2 0,-2 0 0,1 0 0,0-2 0,1 2 0,2-2 0,-3-1 0,3-1 0,0 1 0,0-4 0,0 1 0,2-2 0,1 1 0,0-3 0,-1 2 0,2-2 0,0 0 0,-1 0 0,-1-2 0,2 1 0,-1-1 0,1 1 0,-2 0 0,2-1 0,-1 1 0,1-1 0,-2 2 0,1 0 0,0 0 0,0 2 0,-1-2 0,0 1 0,0 1 0,-2-1 0,0 3 0,0-2 0,0 3 0,-3 3 0,2-2 0,-4 3 0,3-1 0,-2 1 0,-1 1 0,1-2 0,1 2 0,-1-1 0,1 0 0,1 1 0,-1-1 0,1 0 0,0 0 0,-2 1 0,1 1 0,-1 0 0,2 1 0,-1-1 0,0 1 0,1-3 0,2 0 0,-1 0 0,0 1 0,-2-1 0,1-2 0,2 1 0,0-1 0,0 0 0,0 2 0,0-3 0,0 3 0,0-2 0,1-1 0,1 1 0,-1-1 0,2-1 0,0 0 0,-2 0 0,3 0 0,-2 0 0,3 0 0,-3 0 0,2 0 0,0 0 0,3 0 0,-1 0 0,1 0 0,-3 0 0,0 0 0,-2 0 0,3 0 0,-4-1 0,1-1 0,2 1 0,-3-2 0,3 0 0,-2 3 0,1-4 0,-3 3 0,3-1 0,-3-1 0,2 1 0,-1-2 0,-1-2 0,1 0 0,0 1 0,1 1 0,1-1 0,-3-1 0,0-1 0,2 3 0,0 0 0,-1-1 0,0-1 0,-1 2 0,1 0 0,0-1 0,1-1 0,1 0 0,-1 1 0,0 1 0,-1-1 0,1-1 0,-1 0 0,1 0 0,-1-1 0,2 3 0,-1 0 0,1-1 0,-1-1 0,-1 2 0,2 0 0,-1 0 0,0 1 0,1 1 0,-1-3 0,1 3 0,2-1 0,-1 0 0,-1-1 0,0 1 0,0-1 0,0 3 0,-2-2 0,1 0 0,3 2 0,-2-3 0,0 1 0,-2-2 0,2 2 0,0-1 0,-1 1 0,1 0 0,0-1 0,0 1 0,-1-2 0,2 0 0,-1 2 0,-1-1 0,1 1 0,-1-1 0,0-1 0,1 2 0,-1-2 0,1 1 0,-1-2 0,-2-1 0,3 1 0,-1 1 0,1 1 0,-1 1 0,1-2 0,-3 0 0,2 0 0,-1 2 0,0-1 0,1 1 0,-1-2 0,1 1 0,-1 1 0,1 0 0,0 1 0,0 0 0,-2-2 0,1 2 0,1-3 0,-2 3 0,3-2 0,0 3 0,-2-3 0,1 2 0,-1 1 0,1-2 0,0 1 0,0 1 0,0-3 0,0 2 0,1 1 0,-3-1 0,0 2 0,-1 2 0,-1 3 0,0 0 0,-2 0 0,2-1 0,0 1 0,-1 1 0,1 0 0,-2 0 0,0 1 0,0-1 0,-1 1 0,2-1 0,0 1 0,-2-1 0,1 0 0,0 1 0,0 0 0,0 1 0,-1-2 0,2 2 0,0-1 0,-2-2 0,1 2 0,1-3 0,-1 1 0,1 2 0,0-1 0,-1 1 0,-1-1 0,2 1 0,-2-1 0,4-2 0,-1 1 0,1-4 0,1 2 0,0-3 0,0-3 0,1-1 0,1-2 0,1 0 0,2-1 0,-2 1 0,0-1 0,2 2 0,-1 0 0,0 0 0,0 0 0,-2 0 0,3-2 0,-1 1 0,0-1 0,1 1 0,-1 0 0,0-1 0,0 1 0,0-1 0,1 1 0,-1 0 0,1-1 0,-1 1 0,-1 1 0,1 1 0,-1-1 0,-1 2 0,1-2 0,0 0 0,-3 2 0,2-2 0,1 3 0,-1-2 0,1 3 0,-1-5 0,0 5 0,2-4 0,-2 4 0,0-2 0,-2 2 0,0-1 0,0 1 0,0-2 0,0 1 0,0 1 0,0-2 0,0 2 0,0 0 0,-2-1 0,0 0 0,-2 2 0,2 0 0,-3 0 0,3 0 0,-2 0 0,2 0 0,-2 0 0,1 0 0,-1 0 0,2 2 0,-2 0 0,2 1 0,-3-1 0,4-1 0,-2 2 0,2-3 0,-1 0 0,2 0 0,-3 2 0,3-1 0,0 2 0,0-3 0,3 0 0,0 0 0,3 0 0,-1 0 0,-1 0 0,1 0 0,-1 0 0,0 0 0,-2 0 0,2-1 0,-2-1 0,1 1 0,-1-1 0,-1 2 0,2 0 0,-3 0 0,-3 0 0,2 0 0,-4 0 0,1 0 0,1 2 0,-3 0 0,2 2 0,-2-2 0,0 0 0,2 1 0,-2-2 0,3 3 0,-1-2 0,1-2 0,3 3 0,0-3 0,3-2 0,1-1 0,-1 0 0,3 1 0,-2-3 0,1 3 0,0-1 0,-1 0 0,-1 1 0,0 1 0,0-1 0,0 1 0,-1-1 0,-1 0 0,1 0 0,-1 2 0,-1-3 0,-1 3 0,-1 0 0,-3 0 0,3 0 0,-1 2 0,0 0 0,-1 1 0,-2-1 0,-1-1 0,2 2 0,1-1 0,0-1 0,2 1 0,1-1 0,-2-1 0,3 0 0,3 0 0,1 0 0,2-1 0,0 0 0,1-1 0,-3-1 0,0 1 0,1 0 0,1-1 0,1 2 0,-1-1 0,-2 0 0,1 2 0,-1-1 0,2-1 0,-2 1 0,1-1 0,-4 1 0,5 1 0,-5 1 0,1 1 0,-2 0 0,0 2 0,0-2 0,0 2 0,0 1 0,-2 1 0,0 0 0,-2-1 0,1-1 0,-1 1 0,2 1 0,-2 0 0,-1 0 0,2 0 0,-1-1 0,0-1 0,1 1 0,1-1 0,-2 0 0,1 1 0,-1-2 0,2 2 0,-2-2 0,1 0 0,-1 0 0,2 2 0,-2-1 0,-1 2 0,2-2 0,0-1 0,1 1 0,0 0 0,-2 0 0,1 2 0,-1-1 0,2-1 0,1 1 0,-2-2 0,1 2 0,-3-1 0,3 2 0,-2-1 0,1-2 0,-1 0 0,3 2 0,-2-1 0,0-1 0,2 3 0,-3-2 0,1 1 0,0 0 0,0-1 0,0-2 0,1 3 0,1-3 0,-1 1 0,-1 0 0,2 0 0,-1-1 0,-1 2 0,1 2 0,-2-1 0,1-1 0,1-2 0,-1 2 0,2 0 0,-3 1 0,2-1 0,-1-2 0,3 2 0,-2-1 0,1 2 0,-1-1 0,-1-1 0,1 2 0,-3-1 0,3 2 0,-1-2 0,2-1 0,-1 0 0,-1-2 0,1 3 0,1-1 0,-1 1 0,1-3 0,-1 1 0,1 2 0,-3-1 0,2 1 0,1 0 0,-1-2 0,1-2 0,-1 3 0,1 0 0,-3-1 0,2 2 0,2-2 0,-3 2 0,3-2 0,-3 3 0,2-3 0,-1 2 0,1-2 0,1 1 0,-3-1 0,3-1 0,-3 3 0,3-2 0,0-2 0,0 4 0,-1-3 0,-1 1 0,1 1 0,-2-1 0,1 0 0,1 1 0,-1-1 0,0-1 0,0 1 0,1 1 0,-3-1 0,2 0 0,-1-2 0,1 1 0,0 1 0,0-2 0,2 3 0,0-3 0,0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51:28.440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59 46 9270,'0'-4'0,"2"2"0,1 1 0,2-1 0,0 0 0,-3-1 0,2 1 0,0 1 0,1-3 0,-1 1 0,-2 1 0,2 1 0,-2-1 0,3 2 0,0-2 0,-2-1 0,2 1 0,-3-1 0,2 3 0,-2-2 0,2 0 0,-2 0 0,1 2 0,-1 0 0,-1 0 0,2 0 0,-3 0 0,0 3 0,0-2 0,0 4 0,0-3 0,0 2 0,0 1 0,0-2 0,0 2 0,0 0 0,-1-2 0,0 2 0,-1 0 0,-1 0 0,1 0 0,0-1 0,-2 0 0,2 3 0,0-1 0,0 0 0,0 1 0,-3-1 0,2 1 0,0-1 0,1-2 0,0 0 0,-1-1 0,2 2 0,-2-2 0,0 1 0,3 2 0,-3-3 0,0 1 0,1 1 0,-2 0 0,3 0 0,-2 1 0,0-2 0,2 2 0,-1-2 0,-1 2 0,1 0 0,-1 0 0,2-1 0,-1-1 0,0-2 0,1 2 0,-1-1 0,1 0 0,-1-1 0,1 2 0,1 0 0,-3 0 0,3 0 0,-3 2 0,0-2 0,2 0 0,-1-2 0,1 2 0,1 0 0,-2 0 0,1-2 0,-1 2 0,1-1 0,1 1 0,0-2 0,0 2 0,-2 1 0,0 1 0,0-2 0,2 1 0,0-3 0,0 2 0,-1-3 0,-1 2 0,1 0 0,-2-1 0,3 2 0,0-2 0,0 2 0,0-2 0,0 3 0,-1-4 0,0 2 0,-1 0 0,0-2 0,2 3 0,0-1-1,0 1 0,0-2 0,0 2 1,-1-2 0,0 1-1,-2-1 0,1-1 0,2 5 0,0-5 1,0 2-1,0-1 0,0-1-1,0 2 1,0-3 0,0 3 1,0-3-1,-3 3 0,3-3 0,-3 0-1,3 0 2,0-3 0,0 0 0,0-4 0,0-2 0,0 2 0,0-2 0,1 2 0,1 1 0,-2-3 0,3 1 0,-1 0 0,1 1 0,-1-2 0,0 0 0,0-1 0,3 2 0,-1 0 0,-1 1 0,1 0 0,-3 1 0,2-1 0,1 1 0,-2-1 0,1 1 0,0 0 0,1-1 0,-1 1 0,1-1 0,-3 3 0,2 1 0,-1-1 0,0 0 0,0 2 0,-1-2 0,1-1 0,0 1 0,2 0 0,-3 2 0,2-2 0,0-1 0,-2 1 0,2 1 0,-1-1 0,0 1 0,1-1 0,-2-1 0,1 1 0,1 2 0,-1-3 0,0 2 0,2-2 0,-2 2 0,0 1 0,-2 0 0,0-2 0,3 2 0,-1-2 0,0 1 0,-2-1 0,0 3 0,2-2 0,0 0 0,0 2 0,-2-4 0,0 4 0,0-3 0,0 2 0,0-1 0,0-4 0,0 1 0,0 2 0,0-1 0,0 4 0,0-2 0,-1 2 0,-1-1 0,2 1 0,-4-1 0,2 2 0,1 0 0,-4 0 0,3 0 0,-2 0 0,2 0 0,-3 2 0,3-1 0,-2 1 0,3 0 0,-2 0 0,0-1 0,1 1 0,-2-2 0,3 3 0,-3-2 0,2 1 0,1-1 0,-4-1 0,4 1 0,-1 1 0,1-2 0,0 3 0,-1-3 0,1 0 0,-1 0 0,2 0 0,2 0 0,0-3 0,3 2 0,-1-3 0,0 2 0,0-2 0,1 1 0,-2 0 0,0 2 0,0-1 0,-1-1 0,3 1 0,0 0 0,-3-2 0,3 3 0,-4-2 0,1 3 0,-2 0 0,-2 0 0,-3 0 0,2 0 0,-2 0 0,3 0 0,-2 0 0,2 0 0,-2 0 0,1 0 0,-1 0 0,3 0 0,-3 0 0,2 0 0,1 0 0,-2 0 0,3 0 0,-2 0 0,1 0 0,-1 0 0,4 0 0,-1 0 0,4 0 0,-3 0 0,2 0 0,-2 0 0,2 0 0,1-3 0,-1 2 0,0-1 0,-2 1 0,3 1 0,-4 0 0,2 0 0,-3 0 0,-3 0 0,0 0 0,-4 0 0,4 1 0,0 1 0,0 0 0,2 0 0,-4-1 0,3 1 0,0-2 0,1 3 0,-1-3 0,1 0 0,-2 0 0,4 0 0,1 0 0,2 0 0,2 0 0,1-2 0,-1 0 0,0-1 0,-1 2 0,-1-1 0,-2-1 0,3 3 0,-3 0 0,2 0 0,-2 0 0,2 0 0,-2 0 0,1 1 0,-3 1 0,0 2 0,-1 2 0,-1 1 0,1-3 0,-2 0 0,1 1 0,0 1 0,-2 0 0,1 0 0,0-1 0,0-1 0,-1 1 0,1 1 0,-1 0 0,1 1 0,-2-2 0,1 0 0,1 0 0,-2-1 0,1 2 0,1 0 0,-1-1 0,0-1 0,1-1 0,1 2 0,0-2 0,-1 1 0,1 1 0,-1-3 0,0 2 0,1-3 0,2 2 0,0-3 0,0-3 0,1 0 0,0-1 0,1-1 0,2 1 0,-1-2 0,0 1 0,0 1 0,1 0 0,-1-3 0,0 1 0,0 0 0,1-1 0,-1 1 0,0-1 0,0 1 0,1 2 0,-2-1 0,0 1 0,1 1 0,-2-3 0,4 4 0,-3-2 0,0 3 0,-2-1 0,0 4 0,0 2 0,-2 0 0,0 0 0,0 1 0,-1 1 0,1 0 0,-1 1 0,-1 1 0,1 0 0,0 1 0,0-2 0,-1 1 0,1 1 0,-1 0 0,-1-1 0,2 1 0,0 1 0,-2-2 0,3 1 0,-2 0 0,-1-1 0,2 3 0,0-3 0,1 0 0,0-1 0,-2-2 0,2-1 0,0 1 0,1 0 0,-1-1 0,1-1 0,-1-4 0,4-1 0,-1-1 0,2-4 0,-1 1 0,0-1 0,2 1 0,-1-1 0,0-1 0,0-1 0,1-1 0,-1 0 0,0 1 0,2 0 0,-2-2 0,0 2 0,-1 0 0,0-1 0,3 1 0,-3 1 0,1 0 0,0 0 0,0 1 0,-2 0 0,2 1 0,-2 0 0,0 1 0,2 1 0,-3 3 0,3-2 0,-3 3 0,0 3 0,0-3 0,0 4 0,0-2 0,-2-1 0,-1 4 0,0 0 0,0 0 0,0 2 0,0-1 0,2 1 0,-2-1 0,0 0 0,0 1 0,0-1 0,-2 3 0,2-1 0,-2 1 0,1 0 0,2 0 0,-2 3 0,1-2 0,-1-1 0,3 0 0,-2-1 0,1 1 0,0 1 0,-3-2 0,3 1 0,1-2 0,0-1 0,-1 1 0,0-1 0,0 1 0,2-1 0,0 0 0,0 1 0,0-1 0,0 1 0,0-1 0,0 0 0,0 1 0,0-3 0,-1 0 0,0-1 0,-2 1 0,1-3 0,2 2 0,0-3 0,3-3 0,-2 2 0,2-3 0,-1-1 0,0-1 0,1-1 0,-2-1 0,2-1 0,1-1 0,-2 1 0,2-2 0,0 0 0,0-1 0,1-1 0,-2 0 0,0 0 0,2 1 0,-1-1 0,-1 0 0,1 1 0,0 1 0,-2 1 0,1 2 0,1 0 0,-1 0 0,-1 3 0,0 1 0,-1-1 0,1 1 0,0 0 0,0 2 0,-2-1 0,1 1 0,1 0 0,-1-3 0,4 1 0,-4 0 0,1 0 0,2 0 0,-3-2 0,2 2 0,-1 2 0,-1-2 0,2 3 0,-3-3 0,0 2 0,2-1 0,0 0 0,0 2 0,-2-3 0,1 2 0,1 0 0,-1-1 0,2 0 0,-1-2 0,-1 2 0,1 1 0,0 1 0,-1-2 0,1 0 0,0 3 0,-2-3 0,1 3 0,1 0 0,-1 0 0,2 0 0,-3 0 0,-3 0 0,2 0 0,-4 0 0,3 2 0,-2 0 0,-1-1 0,1 2 0,0-1 0,0 1 0,0-1 0,-1 0 0,2 1 0,-2-2 0,0 1 0,2 1 0,-2-1 0,1 0 0,1 0 0,-1-2 0,3 1 0,-2 0 0,0 1 0,2 0 0,-2-2 0,1 0 0,1 0 0,-2 0 0,3 0 0,3 0 0,-2 0 0,4 0 0,-3 0 0,2-3 0,0 3 0,2-3 0,-2 0 0,2 2 0,-2-2 0,2 1 0,-2 1 0,1-2 0,-1 0 0,0 2 0,0-1 0,1 2 0,-1-3 0,0 1 0,0-1 0,3 1 0,-3 2 0,0-2 0,1-2 0,-1 3 0,0-1 0,-2 1 0,1 1 0,-3 0 0,0 3 0,0 1 0,0 2 0,0-2 0,0 1 0,0-3 0,0 2 0,0 1 0,0-1 0,0 0 0,0 1 0,-1-1 0,-1 0 0,0 1 0,0-2 0,1 1 0,0 0 0,-1-1 0,-1-1 0,2 2 0,-2 1 0,1-1 0,-1 0 0,-1 1 0,1 1 0,-2 0 0,3 1 0,-2-1 0,-1 1 0,1-3 0,1 0 0,0 1 0,-1 1 0,1 0 0,-1-2 0,2 1 0,-1-2 0,0 0 0,1-1 0,1 2 0,-1 0 0,0-1 0,0-1 0,1 2 0,-1-1 0,2 2 0,-3-1 0,1-1 0,-1 2 0,1-3 0,-1 2 0,3-2 0,-2 3 0,0-3 0,0 2 0,1 0 0,-1 3 0,-1-3 0,1 0 0,0-2 0,2 3 0,-3-1 0,2 2 0,-1 1 0,1-4 0,-1 0 0,0 0 0,0-2 0,2 4 0,0-3 0,0 2 0,0-2 0,-3 3 0,3-3 0,-2 2 0,1-2 0,1 2 0,0-2 0,-1 3 0,-1-3 0,1 1 0,-1-1 0,1 1 0,1 4 0,0-3 0,0 0 0,0-1 0,-2 1 0,1-3 0,-2 5 0,3-5 0,0 4 0,0-3 0,0 2 0,0-2 0,0 1 0,0-1 0,0-1 0,0 5 0,0-5 0,0 3 0,0-2 0,0 1 0,0-1 0,0-1 0,0 5 0,0-5 0,0 1 0,0-2 0,0 3 0,0-2 0,3 2 0,-2-3 0,1 0 0,-2 0 0,3 0 0,-2 3 0,2-3 0,-3 3 0,3-3 0,-3 0 0,4 0 0,-2 0 0,2 0 0,2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2:02.436"/>
    </inkml:context>
    <inkml:brush xml:id="br0">
      <inkml:brushProperty name="width" value="0.34286" units="cm"/>
      <inkml:brushProperty name="height" value="0.34286" units="cm"/>
      <inkml:brushProperty name="color" value="#008C3A"/>
    </inkml:brush>
  </inkml:definitions>
  <inkml:trace contextRef="#ctx0" brushRef="#br0">1 868 9170,'14'-20'0,"5"1"0,4 3 0,3 2 0,-4 1 0,3-1 0,4-1 0,3 1 0,2-1 0,4-2 0,3-2 0,3 0 0,3-2 0,0 0 0,1 1 0,-1-5 0,-1 4 0,1-1 0,0-1 0,0 3 0,5-1 0,1-1 0,-2-1 0,1 2 0,-2 1 0,4 0 0,3-1 0,-2 1 0,0-1 0,-4 2 0,-3 0 0,-1 1 0,2-2 0,-1 1 0,-1 1 0,-2-1 0,-8 1 0,-3 1 0,-2 3 0,2-1 0,1 3 0,-2-1 0,-1 3 0,-3-2 0,0 2 0,1 0 0,3-1 0,1 0 0,0 1 0,-5 2 0,-6 4 0,-10 0 0,-6 4 0,-7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2:33.632"/>
    </inkml:context>
    <inkml:brush xml:id="br0">
      <inkml:brushProperty name="width" value="0.17143" units="cm"/>
      <inkml:brushProperty name="height" value="0.17143" units="cm"/>
      <inkml:brushProperty name="color" value="#008C3A"/>
    </inkml:brush>
  </inkml:definitions>
  <inkml:trace contextRef="#ctx0" brushRef="#br0">387 489 9102,'0'-13'0,"0"0"0,-1 2 0,-1-2 0,-5 4 0,-5-2 0,1 2 0,0 1 0,-6 1 0,1 1 0,-1 2 0,-3 0 0,0 2 0,-3 2 0,-1 0 0,0 0 0,3 0 0,0 1 0,0 1 0,1 4 0,1 1 0,3 0 0,1 2 0,2 2 0,0 1 0,4 4 0,3 0 0,1-1 0,3 1 0,2 1 0,1 0 0,1 2 0,3-2 0,3-3 0,0-1 0,3 1 0,-1-2 0,3-2 0,1-1 0,1-1 0,-2-1 0,0-1 0,1-1 0,1-2 0,1 1 0,0-3 0,3 2 0,-4-1 0,2-5 0,-3-2 0,-3-2 0,1-2 0,-1-1 0,-1 0 0,-1-2 0,-1 3 0,-1-3 0,-2 0 0,2 3 0,-2-2 0,2 1 0,1 0 0,-3 1 0,1-1 0,0 1 0,1 1 0,1 0 0,-1 3 0,1-1 0,-3 0 0,-3-4 0,-1 3 0,-1-4 0,1 1 0,2-6 0,5 0 0,4 0 0</inkml:trace>
  <inkml:trace contextRef="#ctx0" brushRef="#br0" timeOffset="468">798 79 9199,'-9'-13'0,"-1"1"0,0 0 0,-2 2 0,2 2 0,-3 0 0,-5 1 0,0 2 0,0 2 0,4 2 0,2 2 0,0 1 0,-1 0 0,2 5 0,-3-2 0,0 2 0,1 1 0,5 0 0,-1 0 0,-2 3 0,3 1 0,-2 5 0,3 1 0,2 3 0,2 3 0,-1 2 0,0 3 0,3 2 0,0 4 0,1 2 0,1 1 0,1 2 0,0-1 0,2 1 0,0-2 0,-2-1 0,-1-1 0,1-3 0,1 0 0,-2-2 0,1 0 0,0-5 0,1 0 0,2 2 0,-1-4 0,2 2 0,0-2-2,0-3 1,1 1 0,0-4 0,-1 0-15,-1-1 1,0-5 0,3-1-32,0 1 34,-3-7 1,1 0 0,-4-10 2,0-6 1,-5-3 9,-2-1 0,-2-1 0,-1 0 0</inkml:trace>
  <inkml:trace contextRef="#ctx0" brushRef="#br0" timeOffset="698">474 655 9227,'20'-5'-2,"0"2"0,-5 3 0,1 0-2,0 0 0,0 3 0,-1 0 1,2 2 1,1 1 1,5 0-1,4 0 1,-2-2 0,0 0 1,-1-2 0,1-2-1,2 0 1,-2 0 0,-1 0 0,-3 0 0,-3 0 0,-1 0 0,-4-2 0,-1-2 0,0 0 0,-2 2 0,-2-1 0,0 3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2:30.198"/>
    </inkml:context>
    <inkml:brush xml:id="br0">
      <inkml:brushProperty name="width" value="0.17143" units="cm"/>
      <inkml:brushProperty name="height" value="0.17143" units="cm"/>
      <inkml:brushProperty name="color" value="#008C3A"/>
    </inkml:brush>
  </inkml:definitions>
  <inkml:trace contextRef="#ctx0" brushRef="#br0">402 361 9246,'12'-7'0,"1"2"0,-2-2 0,0 1 0,-2-1 0,-2 0 0,-2 2 0,-3-2 0,-8 2 0,0 1 0,-7 2 0,0 1 0,-3 1 0,0 0 0,1 0 0,-1 0 0,-1 0 0,-1 1 0,-3 1 0,-2 0 0,-2 3 0,-1 2 0,-3 3 0,1-1 0,0 2 0,1 1 0,1 1 0,2 2 0,1 0 0,3 0 0,4-1 0,5 0 0,6 0 0,2 4 0,3-4 0,3 1 0,2-3 0,2-2 0,3 2 0,2 0 0,0 1 0,2-3 0,0-1 0,0-1 0,0 1 0,3 1 0,-4-2 0,3 1 0,-1-3 0,-1 0 0,3-2 0,1 1 0,0-2 0,0-1 0,-2-1 0,1-1 0,1 0 0,3 0 0,-1-1 0,2-2 0,0-2 0,4-2 0,-1-1 0,3 0 0,-1 1 0,-1 2 0,2-2 0,-4-1 0,4-4 0</inkml:trace>
  <inkml:trace contextRef="#ctx0" brushRef="#br0" timeOffset="552">1144 416 9246,'-6'-8'0,"1"0"0,3 1 0,-4-1 0,0 0 0,0 0 0,-3 0 0,-2 0 0,-5 4 0,3 0 0,-3 2 0,-2-1 0,-3-2 0,-5 2 0,-1 1 0,-1 1 0,-1 1 0,-1 1 0,-1 2 0,-1 2 0,6 0 0,-3 3 0,5 0 0,3 1 0,1 0 0,4 0 0,1 1 0,3 2 0,4 5 0,5 1 0,2 0 0,2 2 0,2-1 0,4-3 0,4-3 0,1 0 0,2 0 0,1 1 0,1-4 0,1 0 0,1-1 0,0-1 0,3-1 0,1-2 0,4-3 0,-1 2 0,3-1 0,-1-2 0,-1 0 0,-2-1 0,0-1 0,0 0 0,-1-2 0,-3-3 0,-1 1 0,-3-2 0,-3-1 0,2 0 0,-3 0 0,0-1 0,-1-1 0,-5 0 0,-2-4 0,0-3 0,-2 2 0,-2-4 0,0 3 0,-3 3 0,0-2 0,-4 3 0,-1 0 0,-1 1 0,-1 2 0,-1 2 0,-5-1 0,2 3 0,-4 3 0,3 1 0,-4 2 0,3 1 0,3-1 0,-2 6 0,3-2 0</inkml:trace>
  <inkml:trace contextRef="#ctx0" brushRef="#br0" timeOffset="1116">1333 361 9195,'4'-4'0,"6"1"0,-3 7 0,-1 3 0,2 2 0,-4 4 0,2 1 0,-1 1 0,-1 4 0,3 0 0,-3 0 0,-1 0 0,0 3 0,-2-4 0,1 0 0,0 2 0,1-6 0,-3 1 0,0-1 0,0-5 0,0-10 0,0-12 0,0-4 0,0-4 0,1 2 0,1 3 0,3-4 0,3 0 0,0-2 0,-1-1 0,5 2 0,1-4 0,3 3 0,2 0 0,0 2 0,3 1 0,1 1 0,0 3 0,1 6 0,-1 0 0,-2 4 0,0 1 0,-1 2 0,-2 6 0,-2 4 0,0 1 0,-5 6 0,0 2 0,0 0 0,-1 3 0,-1 1 0,0 2 0,-1 0 0,1 0 0,0-1 0,0-1 0,0 1 0,-2-2 0,0 0 0,1-1 0,-1-1 0,1 0 0,0 0 0,1-1 0,0-2 0,-3-14 0,-3-9 0,-1-5 0,-1-3 0,0-3 0,0-1 0</inkml:trace>
  <inkml:trace contextRef="#ctx0" brushRef="#br0" timeOffset="1435">2035 38 9188,'12'3'0,"-1"2"0,-2 9 0,-2 1 0,-1 3 0,-1 1 0,0 2 0,3 5 0,0 1 0,0 1 0,0 2 0,0 3 0,0 1 0,-1-1 0,-1-1 0,-2-2 0,1-1 0,-1 0 0,-1-4 0,1-2 0,0-3 0,1-3 0,-1 0 0,2-2 0,-1-2 0,1 1 0,2-3 0,-4-4 0,-1-7 0,-10-8 0,-1-4 0</inkml:trace>
  <inkml:trace contextRef="#ctx0" brushRef="#br0" timeOffset="2319">1972 314 9188,'8'-8'0,"0"0"0,0 1 0,3 2 0,2 2 0,2 1 0,1 1 0,0-2 0,-1 1 0,5 0 0,0 1 0,1-3 0,0 0 0,-1 2 0,2-2 0,-2 2 0,-1-1 0,0 1 0,-3 1 0,2-1 0,0-1 0,1 1 0,-3 3 0,-1 1 0,1 3 0,0 2 0,-1 1 0,-1 1 0,-1 2 0,-3-2 0,0 4 0,-1 1 0,-1-2 0,-3 3 0,-1-2 0,0 3 0,-2 2 0,-1 1 0,1 3 0,1-2 0,-1 0 0,-1 1 0,1-2 0,1 0 0,-2 1 0,1-2 0,1-1 0,2 1 0,-1-4 0,2 2 0,-5-9 0,3-2 0,-4-10 0,0-2 0,0-9 0,0-2 0,0-7 0,0 1 0,0 3 0,1 4 0,1-1 0,0 0 0,2-4 0,-2 2 0,1-1 0,1 0 0,1 2 0,1-1 0,-1 1 0,1 1 0,1 3 0,1 2 0,0 2 0,3 3 0,3 3 0,1 1 0,2 5 0,-1 2 0,-2-1 0,-5 3 0,1 1 0,-1 1 0,1 1 0,-1 0 0,-1 3 0,-1 2 0,-2 2 0,1-2 0,-3 1 0,-1 3 0,-1-1 0,-1 2 0,0-1 0,0-1 0,0-1 0,1 1 0,0 0 0,2 0 0,3 0 0,0-1 0,3 0 0,2-2 0,3 1 0,-1-3 0,2-1 0,4-2 0,-2-1 0,4-1 0,0-1 0,0-2 0,1 0 0,-3-3 0,0 0 0,0 0 0,2-4 0,-2-1 0,-2-2 0,0-1 0,-1 0 0,0 0 0,-2-2 0,0 0 0,0-4 0,-4 4 0,-1-1 0,-3 0 0,0 1 0,-3-3 0,-1-1 0,-5 2 0,-3 0 0,-4 0 0,-3 3 0,-2-4 0,-1 1 0,1-1 0,-1 0 0,-3 0 0,1-3 0,0 1 0,2 2 0,0-1 0,0 2 0,0 0 0,-2 2 0,1 0 0,1 2 0,2 3 0,0 1 0,-5 4 0,0 0 0,-2 0 0,3 0 0,1 0 0,1 1 0,0 1 0,1 1 0,-1 2 0,0-3 0,0 4 0,-3-1 0,-1 3 0</inkml:trace>
  <inkml:trace contextRef="#ctx0" brushRef="#br0" timeOffset="2752">3352 22 9167,'0'-12'0,"0"3"0,0 9 0,0 8 0,0 11 0,0 1 0,3 1 0,0 3 0,1 0 0,-1 3 0,3 1 0,-3 3 0,1 2 0,-1 1 0,2-2 0,-2 2 0,0-1 0,0-2 0,-2 1 0,2-1 0,-1-3 0,0-5 0,0 0 0,2-4 0,1 1 0,-1-1 0,1-3 0,3-3 0,0 1 0,-4-3 0,3-3 0,-6-11 0,-1-6 0,-4-7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0:46.219"/>
    </inkml:context>
    <inkml:brush xml:id="br0">
      <inkml:brushProperty name="width" value="0.17143" units="cm"/>
      <inkml:brushProperty name="height" value="0.17143" units="cm"/>
      <inkml:brushProperty name="color" value="#F6630D"/>
    </inkml:brush>
  </inkml:definitions>
  <inkml:trace contextRef="#ctx0" brushRef="#br0">985 18 8981,'13'-4'0,"0"2"0,-4-4 0,-4 4 0,-3-2 0,-8 4 0,-6 0 0,-3 0 0,-4 0 0,-2 0 0,-2 0 0,-4 0 0,-3 0 0,-5 0 0,-2 0 0,-5 0 0,0 0 0,-2 0 0,-3 0 0,-1 1 0,-3 1 0,2 2 0,1 1 0,1-2 0,4 2 0,1 0 0,0 0 0,3-2 0,8 2 0,0-2 0,-1-1 0,5 2 0,0-1 0,6-1 0,2-1 0,5-1 0,1 0 0,10 0 0,6 0 0,6 0 0,9 4 0,0 1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2:25.250"/>
    </inkml:context>
    <inkml:brush xml:id="br0">
      <inkml:brushProperty name="width" value="0.17143" units="cm"/>
      <inkml:brushProperty name="height" value="0.17143" units="cm"/>
      <inkml:brushProperty name="color" value="#008C3A"/>
    </inkml:brush>
  </inkml:definitions>
  <inkml:trace contextRef="#ctx0" brushRef="#br0">4 96 9159,'-3'-3'0,"3"6"0,2 2 0,4 8 0,0 1 0,0 1 0,1 3 0,1 2 0,0 0 0,0 2 0,-1 0 0,1 2 0,1 0 0,2-1 0,-4 0 0,2-2 0,-3-2 0,1-3 0,-3 0 0,1 0 0,-3-4 0,1-3 0,-3-9 0,-5-5 0,0-11 0,-4 4 0,5 0 0,-2 1 0,1-2 0,0-2 0,-2-1 0,1 0 0,1 0 0,2 0 0,-1-2 0,0 0 0,2 0 0,-1-1 0,0 1 0,1 0 0,2 2 0,2 0 0,2 1 0,0 1 0,2 1 0,1 3 0,1 0 0,1 1 0,1 1 0,0 1 0,2 1 0,1 1 0,-1 2 0,2-2 0,3 2 0,2 1 0,-3 1 0,-1 1 0,2 0 0,3 1 0,-1 1 0,-2 1 0,0-2 0,-4 3 0,-1-1 0,0 2 0,1 1 0,-4-2 0,2 1 0,1 1 0,0 2 0</inkml:trace>
  <inkml:trace contextRef="#ctx0" brushRef="#br0" timeOffset="780">517 269 9115,'6'-4'0,"3"1"0,5 2 0,4-1 0,7-2 0,0 1 0,1-1 0,7-2 0,-2 1 0,2-2 0,-1-1 0,-1 0 0,-3 0 0,-4 0 0,-5 0 0,-6 3 0,-2 0 0,-8-3 0,-5-3 0,-1 3 0,-8 3 0,4 3 0,-3-4 0,-2 4 0,-2-3 0,0 2 0,-2 1 0,-3 1 0,0 1 0,0 0 0,-1 0 0,-1 0 0,0 0 0,0 0 0,0 0 0,0 0 0,-1 1 0,0 2 0,1 2 0,3 2 0,0 1 0,1 0 0,1 0 0,7 0 0,1 0 0,1 3 0,4 5 0,2 4 0,3 0 0,5-2 0,0-4 0,3-1 0,-1 1 0,1 1 0,0 0 0,1-1 0,1-1 0,1-2 0,2 1 0,-1 0 0,-1-3 0,3 0 0,3-2 0,-1-1 0,1-1 0,1-3 0,4 1 0,0-2 0,-1-1 0,2 0 0,0 0 0,2-1 0,-2-2 0,0 1 0,-2-3 0,1-1 0,0-1 0,-1-1 0,1 0 0</inkml:trace>
  <inkml:trace contextRef="#ctx0" brushRef="#br0" timeOffset="1683">1148 135 9254,'-5'-8'0,"-1"0"0,5 4 0,-5 5 0,3 8 0,1 9 0,5-1 0,2 5 0,2-3 0,1-1 0,0 3 0,0-1 0,0-1 0,-1 0 0,1 0 0,-1-1 0,0-1 0,-2-2 0,-3 0 0,3-3 0,-2 0 0,0-2 0,-4-4 0,-2-9 0,-1-2 0,-4-8 0,0 2 0,0-6 0,1 2 0,1-2 0,1 0 0,2 1 0,-1-2 0,0 0 0,3 0 0,0-1 0,1 1 0,0 0 0,0 1 0,3 2 0,3 0 0,1 2 0,4 2 0,-1 1 0,4 1 0,2-2 0,-1 3 0,3 4 0,-2 0 0,-1 2 0,5 3 0,-4 1 0,2 3 0,-5 4 0,2 0 0,1 2 0,-2 3 0,0-1 0,0 3 0,0 2 0,-2-1 0,0 1 0,0-1 0,1-2 0,-4 2 0,1 1 0,-3-1 0,-2-2 0,-3 1 0,1-3 0,-2 2 0,-1-3 0,-7-7 0,0-8 0,-2-7 0,3-3 0,0-2 0,5-1 0,-2-2 0,2 0 0,1 2 0,1 4 0,1-1 0,0 1 0,4 2 0,0-3 0,1 1 0,1 0 0,0 1 0,-1-1 0,2 1 0,2 1 0,-3 1 0,4 1 0,-1 0 0,-1 4 0,3 1 0,1 3 0,3 3 0,-2 2 0,2 5 0,-5 1 0,0 2 0,2 4 0,2 0 0,1 3 0,-2 0 0,0 0 0,-3-1 0,1 1 0,0 0 0,-4 0 0,2-2 0,-6 0 0,1-1 0,-1-2 0,-1-1 0,-3-2 0,1-1 0,-1 0 0,3-7 0,-4-4 0,-4-8 0,0-4 0</inkml:trace>
  <inkml:trace contextRef="#ctx0" brushRef="#br0" timeOffset="2184">2205 190 9254,'-1'-15'0,"-2"2"0,1 2 0,-6 3 0,-2 0 0,-6 1 0,0 1 0,-3 1 0,0 3 0,-4-2 0,1 2 0,-3-1 0,0 1 0,2 2 0,1 0 0,1 3 0,4-1 0,1 3 0,2 2 0,3 3 0,0-1 0,4 4 0,0 1 0,1 1 0,3 1 0,3 0 0,0 0 0,0-1 0,1 4 0,2 0 0,4 0 0,3 1 0,4-2 0,-1-2 0,3-1 0,2-2 0,0-2 0,3-3 0,1 0 0,0 0 0,5-1 0,-1-1 0,-1-1 0,0-2 0,1 0 0,1-4 0,-3-1 0,-2-1 0,-3-3 0,-3 0 0,0-3 0,0-1 0,-1-4 0,-2 1 0,-4-2 0,-3-1 0,1 0 0,-5 0 0,0-2 0,-1 0 0,-2-1 0,-2 3 0,-3 2 0,-3 0 0,-3 0 0,-3 4 0,0 0 0,-1 2 0,-2 0 0,2 1 0,-2 0 0,0 2 0,-1 3 0,3 0 0,1 1 0,-1 1 0,0 0 0,0 0 0,1 7 0,-1 2 0</inkml:trace>
  <inkml:trace contextRef="#ctx0" brushRef="#br0" timeOffset="2916">2544 127 9099,'-4'-8'0,"0"0"0,5 6 0,2 4 0,2 5 0,2 3 0,1 1 0,0 2 0,0 2 0,0 1 0,2 2 0,1 1 0,-2 1 0,1-1 0,-1 1 0,2 0 0,-1 0 0,-2-2 0,0 0 0,0-2 0,0-3 0,0 2 0,0-2 0,0-2 0,2-4 0,1-7 0,-2-4 0,-3-3 0,0-2 0,0 0 0,1-2 0,1-3 0,0 1 0,0-2 0,-1-1 0,1-3 0,0-1 0,-1-1 0,-2 0 0,2-3 0,-1-3 0,1 0 0,1 0 0,0 1 0,-1 5 0,2 3 0,2 1 0,-3 5 0,3 1 0,-2 3 0,2 3 0,2 3 0,6 4 0,1 3 0</inkml:trace>
  <inkml:trace contextRef="#ctx0" brushRef="#br0" timeOffset="3450">3073 214 9139,'17'-3'0,"-2"0"0,-3-2 0,0 4 0,-2-2 0,3 2 0,2 1 0,2-2 0,0-1 0,2 0 0,-2 0 0,1 1 0,-1-2 0,2-1 0,-2 1 0,0-1 0,0-1 0,0 1 0,2-1 0,-1-1 0,-2-1 0,-1 0 0,0 0 0,-1 1 0,0 2 0,-8-2 0,-3 3 0,-9-3 0,-4 0 0,-3 2 0,-5 3 0,-4-3 0,-3 1 0,-1-1 0,-1 4 0,2-3 0,-3 2 0,0-1 0,0 0 0,-2 3 0,2 0 0,1 0 0,-2 0 0,3 1 0,1 2 0,0 2 0,6 2 0,3 1 0,5 0 0,2 0 0,2 4 0,2 3 0,2 2 0,3-1 0,3-2 0,3 2 0,3 2 0,1 0 0,3-2 0,1-1 0,1 1 0,1 0 0,1 0 0,0-1 0,1-2 0,4 2 0,0-3 0,3 0 0,1-1 0,0-2 0,-2-2 0,0-1 0,-1-1 0,4-3 0,-1 0 0,-1-1 0,0-1 0,1 0 0,2 0 0,3 0 0,2-3 0,7-2 0</inkml:trace>
  <inkml:trace contextRef="#ctx0" brushRef="#br0" timeOffset="4014">4058 33 9336,'-11'-5'0,"-1"-2"0,-4 2 0,0-1 0,0 0 0,0 3 0,-2 3 0,-1 0 0,-1 0 0,-3 0 0,-1 0 0,1 1 0,0 1 0,4 2 0,-1 2 0,3-1 0,1 2 0,1 0 0,5 0 0,2 2 0,0 2 0,5-3 0,9 3 0,4-2 0,4-4 0,2-1 0,1 1 0,1-1 0,1-1 0,3 2 0,-1 0 0,1 0 0,-2 1 0,1-3 0,1 1 0,1-1 0,-2 3 0,-1-1 0,0 0 0,0 0 0,1 1 0,1 2 0,-1-1 0,0 1 0,-1 0 0,-2 1 0,-1 1 0,-1 0 0,-2 3 0,0-1 0,-1-1-1,-2 0 1,-1 3 0,-4 0-5,-1 0 0,-3 6 0,0-1 0,-4-1 1,-2-4-1,-5-6 1,-2 0 0,-2 0 0,-5-1 0,-3-1 0,-2-1 0,-1-2 1,0 0 0,-2-3 0,0 0 0,1 0 1,1 0 0,2 0-1,2-1 0,1-2 1,3-1 0,4-4-1,0 0 1,-1-1 2,2-1 0,-3 1 0,2-2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2:45.895"/>
    </inkml:context>
    <inkml:brush xml:id="br0">
      <inkml:brushProperty name="width" value="0.17143" units="cm"/>
      <inkml:brushProperty name="height" value="0.17143" units="cm"/>
      <inkml:brushProperty name="color" value="#008C3A"/>
    </inkml:brush>
  </inkml:definitions>
  <inkml:trace contextRef="#ctx0" brushRef="#br0">0 16 8966,'5'4'0,"-2"0"0,1-8 0,-2 3 0,3-5 0,-3 5 0,1-6 0,-3 2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2:35.912"/>
    </inkml:context>
    <inkml:brush xml:id="br0">
      <inkml:brushProperty name="width" value="0.17143" units="cm"/>
      <inkml:brushProperty name="height" value="0.17143" units="cm"/>
      <inkml:brushProperty name="color" value="#008C3A"/>
    </inkml:brush>
  </inkml:definitions>
  <inkml:trace contextRef="#ctx0" brushRef="#br0">48 44 9404,'-5'-8'0,"0"0"0,2 3 0,-2-1 0,3 5 0,-4 1 0,2 7 0,0 3 0,2 1 0,-1 0 0,0 2 0,0 2 0,1-1 0,2 1 0,0 2 0,0 3 0,0-2 0,0 3 0,0 1 0,0 1 0,3 3 0,2 0 0,2 1 0,1 0 0,0-3 0,0 3 0,0-3 0,0 0 0,0 0 0,1-2 0,0-1 0,2-2 0,0-5 0,-1-2 0,1 0 0,1-3 0,-1-1 0,3-2 0,3-1 0,-2-3 0,4 1 0,-3-2 0,0-1 0,0-1 0,0-2 0,0-2 0,-1-2 0,1-2 0,-1 0 0,-2-2 0,-1 0 0,-5 0 0,1-1 0</inkml:trace>
  <inkml:trace contextRef="#ctx0" brushRef="#br0" timeOffset="268">56 280 9389,'1'-9'0,"1"1"0,4 5 0,5 0 0,5 3 0,1 0 0,3 0 0,0 0 0,0 0 0,1 0 0,2 0 0,-1 0 0,-1 0 0,-1 0 0,1 0 0,-3 0 0,6-4 0,1 0 0</inkml:trace>
  <inkml:trace contextRef="#ctx0" brushRef="#br0" timeOffset="768">663 288 9389,'9'0'0,"-19"0"0,1 0 0,-12 0 0,4 0 0,0 0 0,-2 1 0,2 1 0,0 0 0,0 4 0,-1 0 0,-3 1 0,2 1 0,4 0 0,3-1 0,4 1 0,1 1 0,0 1 0,3 1 0,0 1 0,3 2 0,3 0 0,4 0 0,1 0 0,4-2 0,2 2 0,3-1 0,2 1 0,2-3 0,2 0 0,-1-3-1,0-3 1,3 2 0,2-3 0,-1 1-5,-2-2 0,0-3 0,-2 0 0,3 0-3,2 0 1,-4-3-1,2-2 1,-2 0-1,-2 0 1,-1 0 0,-3-2-1,-1 1-1,-2 0 1,-1 0-1,-5-4 0,-2-3 0,-2-1 7,-3-1 0,-4-2 0,-4-4 0,-4 3 1,-3 4 1,-2-1 0,-1 3 0,-3 0 0,-2 1 0,0 3 0,1 0 0,2 1 0,1 1 0,0 2 0,1 2 0,0 0 0,-1 3 0,3 4 0,1 2 0,-1 1 0</inkml:trace>
  <inkml:trace contextRef="#ctx0" brushRef="#br0" timeOffset="1471">1042 343 9244,'10'4'0,"-3"2"0,1 4 0,2 3 0,-1 2 0,1 1 0,0 4 0,0 3 0,0 4 0,2 4 0,0-1 0,-3-1 0,0 0 0,-1 1 0,-1 0-3,-2-1 0,1-6 0,-3 0 0,0-3-15,0-3 0,-2-3-15,2 0 20,-2-8 0,-2-1 7,-2-10 1,-1-1-1,-4-8 5,0 0 0,1-1 0,1 0 0,1-1 1,2 0 0,-2 0 0,2 0 0,1-2 0,1 0 0,-1-3 0,-1 1 0,1 0 0,1-2 0,1-1 0,0-4 0,0-1 0,0-3 0,0 2 0,0 0 0,0 0 0,0 1 0,1 1 0,2 5 0,2 3 0,2 3 0,2 5 0,1 1 0,4 2 0,1 3 0,0 1 0,2 4 0,0 0 0,2 0 0,3 0 0,-2 0 0,0 0 0,-1 0 0,0 0 0,0 1 0,1 1 0,2 0 0,-2 5 0,0-2 0,0 2 0,-3 1 0,0 2 0,-1 2 0,-1 0 0,-2 2 0,-4 2 0,-4 1 0,0 3 0,-1 0 0,0-3 0,-5 3 0,-2-2 0,-2 0 0,-3 2 0,-2-3 0,-4-3 0,-4-2 0,1 2 0,-4-4 0,0 0 0,0-2 0,-1-2 0,1-2 0,0 0 0,0-3 0,4 0 0,-2-1 0,3 0 0,0 0 0,0-3 0,1-2 0,0-3 0,1 1 0,3-5 0,3 0 0,0-4 0</inkml:trace>
  <inkml:trace contextRef="#ctx0" brushRef="#br0" timeOffset="1770">1736 296 9306,'1'-8'0,"2"5"0,-2 9 0,4 6 0,-2 3 0,3-3 0,0 6 0,1-1 0,0 0 0,-1 2 0,-1 0 0,1-2-4,1 0 1,-2-2 0,0-1 0,-1-2-9,1-1 0,-3-3-9,3-3 21,-3 1 0,2-12 0,-4-4 0</inkml:trace>
  <inkml:trace contextRef="#ctx0" brushRef="#br0" timeOffset="1950">1618 36 9226,'0'-16'0,"-4"4"0,4 5 0,0 7 0,4 3 0,4 5 0,0-1 0,3-2 0,1 2 0,4-2 0</inkml:trace>
  <inkml:trace contextRef="#ctx0" brushRef="#br0" timeOffset="2371">2399 272 9226,'0'-15'0,"-4"2"0,-2 4 0,-4 2 0,-2 4 0,-5 3 0,-1 0 0,-3 0 0,-1 0 0,0 0 0,1 0 0,-1 0 0,3 0 0,0 0 0,3 1 0,0 1 0,3 0 0,1 4 0,0 0 0,2 3 0,3 3 0,1 0 0,4 2 0,1-2 0,1 2 0,0 2 0,0 2 0,1 1 0,2-2 0,4 2 0,3-2 0,4 0 0,-1-1 0,3-1 0,2-2 0,2-2 0,2-3 0,0 0 0,0 0 0,4-3 0,-4-1 0,4 0 0,-1-2 0,0-1 0,-2-1 0,-2 0-1,1 0 0,-1 0 0,3-1 0,2-2-7,0-2 0,3-2 8,-3-1 0,4 0 0,-2 0 0</inkml:trace>
  <inkml:trace contextRef="#ctx0" brushRef="#br0" timeOffset="2918">3156 288 9195,'-8'-8'0,"-1"0"0,-1 0 0,-1 1 0,-1 2 0,-2-1 0,-5 3 0,-2-1 0,-1 1 0,-5-3 0,0 3 0,-1-1 0,-2 1 0,0 0 0,1 3 0,1 0 0,0 0 0,7 1 0,4 1 0,3 0 0,5 5 0,1 1 0,5-2 0,5 5 0,5-4 0,4 3 0,-1-1 0,2-1 0,0 0 0,4 0 0,0 0 0,3 0 0,0 0 0,4 0 0,-1 1 0,0-1 0,2 2 0,-3-5 0,2 2 0,1 1 0,-1 0 0,1 0 0,0-1 0,-1 1 0,1 0 0,0 0 0,-1 0 0,-2 0 0,-2 0 0,-3 0 0,-1 0 0,-2-1 0,0 5 0,-4 0 0,-2 0 0,-5 1 0,0-4 0,-4 2 0,-2-1 0,-5-3 0,-1-1 0,-4 0 0,0-2 0,-3 1 0,-2-2 0,-2-2 0,1 1 0,-1 1 0,-1-1 0,0-1 0,1-1 0,0 0 0,-1 0 0,2 0 0,-2-3 0,1 0 0,1-1 0,2 1 0,4-4 0,0 3 0,-1-1-2,0 0 1,-3-1 1,5-2 0,-2-3 0,0-1 0</inkml:trace>
  <inkml:trace contextRef="#ctx0" brushRef="#br0" timeOffset="3803">4347 367 9181,'0'-16'0,"-1"6"0,-2-1 0,-6 4 0,-8-2 0,-3 2 0,-8 1 0,2 4 0,-3-1 0,-2-1 0,1 4 0,-3-3 0,3 2 0,4 1 0,-1 1 0,0 2 0,2 1 0,0 0 0,6 3 0,2-1 0,4 1 0,2 1 0,1 0 0,5 4 0,2 3 0,2-1 0,1 2 0,1 1 0,2 0 0,1 2 0,5-4 0,1-1 0,0-1 0,4 0 0,-1 2 0,2-2 0,1-2 0,1-3 0,1 0 0,2 0 0,0 0 0,2-3 0,-3 0 0,-1-2 0,1-1 0,2-1 0,2-1 0,1 0 0,0 0 0,-1-4 0,1-1 0,0-2-2,-1-1 1,-3-1 0,-1 0 0,-3-3-2,-3 0 1,1 0 0,-5-2 0,-2 1 1,-3-1 0,-3 1 0,-1 0 0,0-1 1,-1 3 0,-2 0 0,-2 3 0,-2 0 0,-1 0 0,0 3 0,0 2 0,2 5 0,4 3 0,0 3 0,7 6 0,1-1 0,1 1 0,1 0 0,0 0 0,0-1 0,0 1 0,0 1 0,0 1 0,-1-1 0,1-2 0,0 2 0,0-3 0,0 0 0,-3 0 0,1-4 0,0-4 0,4-1 0,2-13 0,4-3 0</inkml:trace>
  <inkml:trace contextRef="#ctx0" brushRef="#br0" timeOffset="4287">4631 351 9156,'16'-4'0,"-1"1"0,0 8 0,-2 4 0,-2 3 0,-2 2 0,-1 3 0,-1 2 0,1 1 0,0-1 0,0 3 0,-1-2 0,-1 0 0,-1-1 0,-3-3 0,2 0 0,-1 0 0,-1-1 0,3-2 0,-3-2 0,2-12 0,-4-7 0,0-1 0,0-9 0,0 1 0,0-1 0,0 2 0,2 1 0,1-1 0,2 0 0,-1 0 0,0 1 0,2-1 0,1 1 0,2 1 0,1 2 0,4 0 0,0 1 0,2 1 0,0 1 0,0 2 0,2 0 0,1 4 0,-1 1 0,1 1 0,-2 2 0,1 2 0,-1 2 0,-1 2 0,-1 4 0,0 3 0,-1 1 0,-4 0 0,1 2 0,0 0 0,-1 3 0,-2 0 0,0-3 0,-1 2 0,-1-3 0,0 0 0,-5 0 0,3 0 0,-1 0 0,-2-1 0,2 1 0,-1-4 0,0-1 0,-1-6 0,13-5 0,-1-4 0</inkml:trace>
  <inkml:trace contextRef="#ctx0" brushRef="#br0" timeOffset="4720">5767 493 9022,'-8'-12'0,"0"1"0,0 3 0,-1 0 0,-1 0 0,-3 0 0,-2 0 0,-2 1 0,-1 1 0,-3 1 0,-2-1 0,-4-1 0,0 1 0,-1 1 0,-2-1 0,2 2 0,1 2 0,2 1 0,2 1 0,5 1 0,-1 2 0,3 5 0,6 1 0,3 5 0,3 3 0,1 1 0,3 3 0,1-3 0,1-1 0,3 1 0,3 1 0,0-1 0,3 2 0,-1-4 0,3 3 0,1-4 0,1-1 0,1 0 0,2-1 0,1-1 0,1-2 0,-1-1 0,2-1 0,1-1 0,0-2 0,-1-1 0,0-4 0,-1 0 0,0 0 0,-2-4 0,2-3 0,0-4 0,-3-1 0,-1-1 0,-2-4 0,-2-1 0,0-4 0,-2 0 0,-2-2 0</inkml:trace>
  <inkml:trace contextRef="#ctx0" brushRef="#br0" timeOffset="4984">5711 193 9035,'0'-12'0,"1"6"0,2 9 0,-1 3 0,3 10 0,0 3 0,0 3 0,4 5 0,-1 2 0,1 2 0,0 0 0,-2 1 0,1-1 0,0 2 0,0 1 0,0-5 0,-1 0 0,-1-4 0,-1-1 0,1-4 0,1-2 0,-1-1 0,-1-1 0,-3-3 0,0 0 0,-2 0 0,-2 3 0,-6-7 0,-8-2 0,-4-7 0</inkml:trace>
  <inkml:trace contextRef="#ctx0" brushRef="#br0" timeOffset="5820">1113 1369 9155,'10'-4'0,"-3"-1"0,-5 1 0,-2-2 0,-5 2 0,-8-1 0,-3 1 0,-5 3 0,2 0 0,-1-2 0,4 0 0,-4 3 0,1 0 0,-2 0 0,1 1 0,0 1 0,0 1 0,-1 2 0,4 0 0,-1 3 0,0 0 0,0 0 0,4 0 0,-1-1 0,2 2 0,0 2 0,4 1 0,-2 4 0,2 0 0,5 2 0,1 0 0,2 0 0,1-1 0,1-2 0,2 0 0,2-1 0,2-1 0,5-3 0,1 1 0,2-3 0,0 0 0,2-1 0,1-1 0,1 0 0,1 0 0,0-3 0,2 0 0,-1-1 0,1 0 0,1-1 0,0 2 0,-1-2 0,-1-1 0,-3 0 0,3 0 0,2-1 0,2-2 0,0 2 0,5-9 0,-1 1 0</inkml:trace>
  <inkml:trace contextRef="#ctx0" brushRef="#br0" timeOffset="6353">1775 1487 9155,'6'-10'0,"-1"2"0,-3 2 0,-3-3 0,-7 0 0,-4 2 0,-3 2 0,-2-1 0,-1 3 0,-3-1 0,-3 1 0,-2-3 0,-3 1 0,-2 2 0,-3-2 0,-1 2 0,0 1 0,0 1 0,1 1 0,6 1 0,2 2 0,4 2 0,3 3 0,4 2 0,2 1 0,2 1 0,5-1 0,2 3 0,0 3 0,2-2 0,2 4 0,1-3 0,1 0 0,3 0 0,3-1 0,2-1 0,1-1 0,3-3 0,0 3 0,3-1 0,4 0 0,-1-2 0,1 0 0,1-3 0,1-2 0,2-3 0,0 3 0,2-2 0,1-1 0,-2-1 0,0-2 0,-2-1 0,0 0 0,-1-4 0,-3 0 0,-3 0 0,-3 1 0,-5-2 0,2 0 0,-2-5 0,-5 0 0,-1-6 0,-2 0 0,-2-3 0,-2 3 0,-2 1 0,-5 1 0,-1 1 0,-1 0 0,1 2 0,-2 1 0,2 4 0,1 0 0,-2 1 0,3 2 0,-4 3 0,-1 1 0,-1 1 0,2 0 0,2 0 0</inkml:trace>
  <inkml:trace contextRef="#ctx0" brushRef="#br0" timeOffset="6870">1894 1448 9156,'15'0'0,"-2"3"0,1 3 0,-4 7 0,-2 3 0,-3 6 0,1-2 0,-2-1 0,3 3 0,-2-4 0,0 0 0,0 2 0,0-4 0,3 3 0,0-3 0,0 3 0,0-1 0,-4-6 0,0-7 0,-4-10 0,0-2 0,0-9 0,2-1 0,2-4 0,-1 3 0,1 1 0,2-1 0,-1-1 0,2 2 0,1 0 0,0-1 0,1-2 0,1 1 0,3 0 0,2 3 0,1 3 0,1 0 0,1 0 0,0 3 0,2 4 0,-1 1 0,-1 2 0,-1 1 0,1 5 0,0 2 0,0 2 0,1 4 0,-1 3 0,-1 0 0,-3 2 0,1 3 0,-2 0 0,1 0 0,-1 0 0,0 0 0,-4-2 0,2 0 0,-2 1 0,0-2 0,-1-3 0,0 1 0,0 3 0,0-1 0,0-4 0,-1-1 0,-2-1 0,-2-5 0,-3-3 0,0-12 0,-3-3 0,-2-6 0</inkml:trace>
  <inkml:trace contextRef="#ctx0" brushRef="#br0" timeOffset="7185">2683 1179 9277,'7'-7'0,"1"3"0,0 5 0,0 6 0,0 5 0,0 4 0,0 2 0,0 4 0,0 4 0,2 2 0,1 4 0,-1 1 0,1 2 0,-2 0 0,1-2 0,-3 1 0,-2-1 0,0-2 0,1-4 0,-2-3 0,0-1 0,-1-3 0,-1 0 0,0-1-7,1-4-14,-3 0 21,0-10 0,0 2 0</inkml:trace>
  <inkml:trace contextRef="#ctx0" brushRef="#br0" timeOffset="7434">2651 1463 9055,'0'-15'0,"0"2"0,2 3 0,3 5 0,5 2 0,2 6 0,2 2 0,2 1 0,1-1 0,5 2 0,-1-2 0,2 2 0,1 1 0,3-3 0,2-2 0,1 0 0,-2 0 0,2 0 0,-3-1 0,-2 0 0,-1 0 0,-1-1 0,-2-1 0,-2 0 0,1 0 0,-7-3 0,2-2 0</inkml:trace>
  <inkml:trace contextRef="#ctx0" brushRef="#br0" timeOffset="7969">3298 1613 9073,'16'0'0,"-1"0"0,1 0 0,-2 0 0,1 0 0,2 0 0,0 0 0,0 0 0,0 0 0,2 0 0,0 0 0,-1 0 0,1-1 0,1-1 0,0 0 0,1-2 0,-2-1 0,-3 1 0,0 1 0,0-2 0,0-1 0,-2 1 0,0 0 0,-6 0 0,-11 0 0,-7-1 0,-3 1 0,-4 1 0,-3-2 0,0 2 0,-2 0 0,-2-2 0,-2-1 0,3 1 0,-1 2 0,0 0 0,2 2 0,-1 1 0,1-1 0,0 0 0,0 0 0,4 4 0,-1 4 0,1 3 0,5 2 0,6 0 0,4 0 0,-1 2 0,4 4 0,0 2 0,5-1 0,2 2 0,2-4 0,1 3 0,3-3 0,2 0 0,1 0 0,0 0 0,0-1 0,3 1 0,-2-4 0,5-1 0,2-2 0,1-1 0,5-1 0,-1 1 0,2-1 0,0-1 0,-2-3 0,0-3 0,-1 0 0,-2 0 0,-1-1 0,-7-1 0,0-4 0,-1-1 0,-2-1 0,5-3 0,0-1 0</inkml:trace>
  <inkml:trace contextRef="#ctx0" brushRef="#br0" timeOffset="8502">3937 1526 9066,'8'-2'0,"-1"4"0,1 9 0,0 8 0,0 1 0,0-1 0,-3 0 0,1-1 0,0 0 0,1 0 0,-2 1 0,-1-1 0,1-1 0,-1-3 0,-1 1 0,2-2 0,-3-2 0,1-5 0,-3-12 0,1 0 0,1-10 0,1 2 0,2-1 0,-4-4 0,3 0 0,-1 0 0,-1-1 0,2-1 0,-2 2 0,3 0 0,-1 0 0,3-3 0,-1 4 0,3 1 0,2 0 0,3 4 0,0 0 0,3 3 0,4 3 0,1 0 0,0 4 0,-2 2 0,-1 0 0,1 2 0,-3 1 0,2 3 0,-2 2 0,0 4 0,-2 1 0,-2 2 0,-3 3 0,-1 0 0,-1 0 0,0 1 0,0 0 0,-3 0 0,-1-1 0,1 1 0,-1 0 0,1 0 0,1-2 0,-1 1 0,1 1 0,1-1 0,1 1 0,0-1 0,0-1 0,0-3 0,0 0 0,-1 1 0,-2-3 0,2 1 0,-6-15 0,2-5 0,1-5 0,-3-6 0,2-1 0</inkml:trace>
  <inkml:trace contextRef="#ctx0" brushRef="#br0" timeOffset="8920">4970 990 9464,'4'-4'0,"3"0"0,-5 16 0,2 5 0,0 7 0,2 2 0,-1 0 0,2 2 0,1 3 0,1 6 0,1 1 0,0 2-2,0 2 1,-1 0 0,-2-3 0,1 0-9,-3-2 1,1 1-1,-3-5 1,-2-2-5,0-4 1,-1-3 0,1-1-1,1-2 0,0-3 0,2-1 1,-1-1-1,1 0-13,0-1 1,3 1 1,-1 0 0,-2-1 2,1-2 1,-4-7-2,-1-8 24,-7-3 0,-2-13 0,-2 1 0</inkml:trace>
  <inkml:trace contextRef="#ctx0" brushRef="#br0" timeOffset="9183">4796 1432 9036,'9'-7'0,"2"2"0,1 1 0,4 4 0,0 0 0,-3 1 0,0 1 0,1 1 0,1 2 0,1-3 0,-1 3 0,2-2 0,1-1 0,0 1 0,3 1 0,0-1 0,-1 1 0,3-1 0,-3-1 0,2 1 0,2-2 0,-3 0 0,3 0 0,-2 1 0,0 1 0,1-1 0,0-2 0,0 0 0,-2 0 0,2-3 0,-3-2 0,4-3 0</inkml:trace>
  <inkml:trace contextRef="#ctx0" brushRef="#br0" timeOffset="9603">6043 919 9445,'4'-9'-45,"0"1"43,-4 11 1,0 4 0,0 12 1,0-2 0,0 4 0,0 1-2,0 1 1,0 1 0,0 2 0,0 2-2,3 2 0,-1-1 0,2 4 0,0-3-2,-3-1 1,3-1 0,-1 0 0,1 0-1,-1-3 0,3-4 1,-4-3-1,0 0-3,-1 0 0,0 0 1,1 2-1,0-1 1,1 1 0,-2-3 0,1 2-2,0-2 1,3 2-1,-2 1 1,0 0 8,0 2 0,-2-3 0,3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3:01.732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66 88 14302,'-15'-29'0,"1"0"0,-1 19 0,3-9 0,3 19 0,38 9 0,12 3 0,9 1 0,6-1 0,-7-8 0,4 4 0,2-3 0,13 4 0,12 1 0,7 0 0,7-1 0,3 1 0,-45-7 0,0-1 0,0 1 0,0 1 0,4-1 0,0-1 0,-5 0 0,-1 1 0,4-1 0,-1 1 0,-2 0 0,-1 1 0,50 1 0,-6-3 0,5-2 0,-4 2 0,-11 6 0,-6-6 0,-15 5 0,-5-2 0,-8 3 0,-4-6 0,-2 5 0,-10 5 0,-3 0 0,-28 1 0,4-4 0,-36-9 0,0 0 0,-3 0 0,-6 0 0,-8 0 0,2 7 0,-9 1 0,2-3 0,0-3 0,-12-2 0,1 0 0,-14 2 0,-8 6 0,-1-6 0,35 2 0,-2-1 0,2-1 0,-1-1 0,-48-1 0,46 1 0,-1 0 0,3 1 0,1 1 0,-2 1 0,0-1 0,0-1 0,2 1 0,-44 7 0,11-3 0,3 0 0,-2 3 0,10-5 0,4 7 0,10 0 0,5 0 0,9-5 0,8 8 0,9-10 0,5 14 0,13-7 0,21 8 0,9-6 0,4 3 0,11-10 0,3 3 0,9-5 0,3 2 0,0 0 0,-5-7 0,4 0 0,9 0 0,-4 3 0,3 2 0,5 2 0,7-2 0,8-1 0,9 1 0,0 3 0,0-4 0,-7 1 0,0 0 0,2 5 0,3 2 0,-8-7 0,-4 4 0,-5-1 0,-3-1 0,-7 7 0,-2-4 0,-3 0 0,-5-1 0,-9 1 0,-3-3 0,0 5 0,-2 10 0,-12-10 0,-12-2 0,-39 0 0,9-8 0,-23 5 0,2-4 0,0-3 0,-3 0 0,-2 2 0,-5 5 0,-7-4 0,-12 4 0,-3-4 0,3-3 0,-7 2 0,-3 3 0,-5 2 0,-2-2 0,3-3 0,1 1 0,6 2 0,2 2 0,0 3 0,7-6 0,3 4 0,9-3 0,8 4 0,2 1 0,-5 2 0,19-5 0,-4 8 0,24-1 0,-17 8 0,27-10 0,2-2 0,7-3 0,15 0 0,-3 1 0,17-8 0,1 7 0,9 0 0,4-2 0,-4 5 0,5-3 0,-2 0-1,1 3 1,-1-8 0,9 8 0,2-3-2,3 0 1,5 8 0,5-5 0,6-1-2,6 1 1,2 4 0,0-4 0,3 0-1,4 0 1,-7-1 0,0-4 0,-12 2-3,-7-2 0,-12 0-4,-5 2 2,-15-4 2,-14 6 2,-22-9 2,-22 10 0,3-5 1,-10 9 0,9 1 0,-11-3 0,9-2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3:03.764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153 0 14646,'44'0'-125,"4"0"125,10 0 0,-7 0 0,14 0 0,-2 0 0,0 0 0,5 3 0,4 1 0,6 4 0,-1-3 0,10-3 0,-4-2 0,4 0 0,-2 0 0,-3 2 0,5 3 0,0 2 0,0-2 0,-2-2 0,-5-3 0,-10 2-1,-10 5 1,-4-2 0,-8 10-15,3 2-3,-19-8 2,-3 20 9,-27-24 1,-4 15 2,-20-20 1,-10 7 0,-11 0 1,-1-2 0,8 0 0,0 0 0,-3 2 0,-2-2 1,-12 0 0,-5-1 0,-8 4 0,-6-3 0,-3 4 1,-8-2-1,1 1 0,-7 1 1,-11-4 0,44 1 0,-1 0 0,0 0 0,0 0 0,4 0 0,-1 1 0,0-2 0,0 2 0,4 1 0,0 1 0,-46 5 0,8 3 0,4 0 0,11 2 0,3 3 0,22-10 0,11 17 0,20-19 0,8 9 0,28-11 0,10-1 0,17 2 0,5-4 0,-3 3 0,-2-1 0,-2-7 0,2 0 0,5 0 0,-3 7 0,10 0 0,3-2 0,1-2 0,6-1 0,5 3 0,7 2 0,4-2 0,8-3 0,-2-2 0,-5 3 0,-1 4 0,8-5 0,2 8 0,-2-3 0,-2 1 0,-13 1 0,-4-4 0,-5 5 0,-3 2 0,-2-5 0,-3 8 0,-1 2 0,-18-5 0,2 2 0,-23 1 0,-1 7 0,-19-10 0,-5 5 0,-9-10 0,-11 7 0,-21-6 0,-4-4 0,4 6 0,-8-3 0,1-2 0,-5-2 0,0-3 0,-5 2 0,-7 3 0,-5 2 0,-5 0 0,-5-4 0,3 2 0,2 2 0,-2 3 0,-10-6 0,-2 4 0,2-3 0,2-1 0,3 1 0,0 3 0,0-4 0,2 6 0,8-3 0,11 1 0,13 1 0,5-6-4,-3 4-12,15 5 2,4-10 1,32 8 8,22 0 0,5-5 1,9 9 1,-7-7 0,7 6 0,3-4 0,-3 1 0,5-5 0,5 2 1,3 0 0,-3-7 0,2 3-1,3 4 1,9-5 0,1 6 0,7-6-1,4-2 1,11 0-1,-4 0 1,6 2-1,2 6 1,8-6-1,-1 5 1,-2-4-1,-3-3 0,-9 7 1,0 0-1,0-2-1,-3-2 1,-11 4-1,-15 2-5,-6 4 3,-1-9 1,-20 16 5,-14-8 0,-32 19 0,-12 3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3:05.548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56 88 14558,'-24'-24'-223,"-5"-5"214,26 16 1,6 1 4,18 5 0,18 5 0,14 2 1,3 0-1,4 0 1,3 0 0,5 0 0,7 0 1,12 0 0,10 0 0,-42 0 1,1 0-1,1 0 0,0 0 0,1 0 1,0 0 0,2 0 0,-1 0 0,-2 0 0,-1 0 0,2 0 0,-2 0-1,-2 0 1,-1 0 0,0-1 0,0 2 0,41 1 0,-4 3 0,-8 2 0,-7 3 0,-12-5 0,-5 2 1,-14 10 0,-13 5 0,-9-8 0,-20 6 0,-14-18 0,-24 5 0,2-4 0,-2 4 0,-3-5 0,-2-2 0,-10 8 0,-2-1 0,-3-2 0,-4-3 0,-10 5 0,-5 1 0,-3-4 0,-4-1 0,-3 4 0,-4 3 0,-3-1 0,-3 1 0,1 5 0,7-8 0,0 0 0,0 3 0,2 0 0,5 6 0,10-3 0,10-4 0,-3 8 0,5-2 0,4 4 0,11 13 0,21-18 0,34 15 0,24-14 0,13 2 0,9-3 0,-5-4 0,0-1 0,-4-6 0,11 6 0,6-1 0,4-1 0,10 3 0,-5-5 0,2 4 0,5 3 0,13-4 0,4 4 0,-48-7 0,0-1 0,0-1 0,-1-1 0,44 8 0,-42-5 0,1 0 0,0-1 0,0 1 0,0 0 0,0 0 0,0 2 0,-1 0 0,32 3 0,-4 0 0,-7-1 0,-15 6-6,-7-8-7,-15 20 1,-19-15 4,-25 10 0,-6-8 0,-22-9 3,-3 2 0,-2 1 1,-3-6-1,1 3 1,-1 2 0,-7 0 1,-2-7-1,-3 0 1,-4 0 0,-5 0 0,-6 3 0,-1 2 1,2 2 0,-8 0 0,-2-7 0,-4 0 0,-3 0 1,0 0 0,-1 0-1,4 0 1,4 0 1,-10 3 0,11 1-1,6 4 1,10-4 0,3 6 0,9-3 0,2 1 0,3 1 0,0-4 0,-4 10 0,4-1 0,-5 8 0,15-10 0,14 7 0,12-16 0,15 14 0,9-10 0,11 3 0,18-5 0,1 2 0,2 0 0,2-7 0,3 0 0,0 7 0,-5 1 0,2-4 0,3-1 0,0-3 0,-5 0 0,2 2 0,3 6 0,9-6 0,-2 8 0,5-3 0,3 0 0,-8 8 0,0-6 0,2 1 0,3 0 0,-5 4 0,-2-4 0,0 0 0,-1-1 0,-6 8 0,4-5 0,0 0 0,-12 1 0,10-6 0,-20-5 0,20 8 0,-36-10 0,4 0 0,-19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3:12.914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56 66 14533,'-34'-34'-51,"13"12"0,23 13 46,20 9 1,9 0 0,13 0 0,-1 0 1,1 0 0,0 0 0,2 0 0,2 0 0,3 0 1,12 0 0,0 0 0,7 0 0,0 0 0,5 0 1,0 0-1,2 0 1,6 0 0,-6 0 0,0 0 0,1 0 0,-1 0 1,3 0-1,5 0 1,-8 0-1,-11 0 1,-4 0 0,-11 0 0,-2 0 0,-3 0 0,-3 0 0,1 0 0,-1 2 0,1 3 0,-1 2 0,-9 0 0,-2 3 0,-20-8 0,-15 18 0,-18-6 0,-4-2 0,-11 1 0,-3-4 0,-2-4 0,-12 5 0,-5-3 0,-5 0 0,-2 3 0,-3-5 0,-5 7 0,-6-2 0,-6-6 0,-2 6 0,0-3 0,0-2 0,-1-2 0,1 4 0,0 0 0,3 0 0,4 3 0,7-8 0,15 8 0,7-3 0,5 1 0,12-1 0,3 3 0,24 2 0,14 9 0,0-8 0,22-6 0,10-2 0,19 2 0,3-5 0,-1 8 0,-2 0 0,-10-8 0,3 5 0,-5-4 0,-2-3 0,2 7 0,5 0 0,7 1 0,5 1 0,4-6 0,4 6 0,4-1 0,2-1 0,-7 3 0,3-6 0,-6 6 0,-1 2 0,-8-7 0,0 5 0,2-1 0,-14 1 0,-2 5 0,-5 4 0,-5-7 0,-3 0 0,-19 7 0,-2-16 0,-39 7 0,9-10 0,-23 0 0,2 2 0,0 5 0,-13-4 0,-4 4 0,-5-5 0,-2-2 0,-10 0 0,-7 0 0,-10 0 0,41 0 0,0 0 0,-48 0 0,0 3 0,0 2 0,-1 2 0,13 0 0,-2-7 0,4 0 0,10 0 0,12 7 0,7 1 0,3-1 0,5 3 0,9-6 0,3 11 0,19-1 0,2 16 0,30-1 0,-5-10 0,19-12 0,0 3 0,14-3 0,1-2 0,-6 0 0,6 2 0,-5-5 0,14 6 0,0-6 0,-12-2 0,10 0 0,-2 0 0,9 0 0,-8 0 0,-4 0 0,5 0 0,2 0 0,3 0-1,5 0 0,4 3 1,5 1-1,3 4-2,-3-4 0,5 6 0,-3 0 1,-1 0-3,-4-1 1,-11 1 0,-5-3-2,-5 8 1,-10 4-2,0 3 7,-19 0 0,3-1 0,-20 1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3:14.614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30 88 14552,'-22'-43'0,"15"18"0,14 11 0,15 9 0,21 5 0,1 0 0,-1 0 0,1 0 0,2 0 0,5 0 0,7 0 0,14 0 0,8 2 0,5 3 0,2 2 0,7 1 0,1-8 0,-3 0 0,-3 0 0,6 7 0,-1 0 0,-2-2 0,-3-2 0,-4 4 0,-3 2 0,-4 1 0,-3 0 0,-5 4 0,-12-4 0,-7 2 0,-5 5 0,-3-5 0,3 3 0,5 2 0,-12-5 0,4 0 0,-1-3 0,-9 1-30,4-3-19,-11-4 9,6 16 23,-20-16 1,-7 14 9,-20-10 0,-16 0 1,-22-7-1,-1 2 1,1 6 1,-7-6-1,2 5 1,-5-4 0,-3-3 0,-9 7 0,-5 0 1,-4-2 1,-3-2 0,-10-1 1,45 0-1,0 1 0,-3 1 1,-1-1-1,-3 0 1,1-1 0,3-1 0,2 0 0,-47 2 0,4 2-1,4 2 0,4 3 1,11-6-1,12 4-1,12-3 1,14-1-1,2 4 3,21-6 1,8 8 0,30-10 0,2 7 0,13 0 0,-1 0 0,7-4 0,1 4 0,7-4 0,2 4 0,0-2 0,0 2 0,8-5 0,-3 8 0,5-3 0,2 1 0,1-1 0,1-5 0,6 3 0,7 2 0,4 3 0,4-5 0,-1 2 0,0-2 0,-3 5 0,-1-1 0,-6 1 0,-2 0 0,-5 4 0,-9-4 0,-6 0 0,-1-1 0,6 8 0,-2-2 0,-4 4 0,-4 3 0,-23 0 0,-8-10 0,-19 7 0,-12-17 0,-10 6 0,-2-6 0,-14-2 0,-8 0 0,2 0 0,-7 0 0,5 0 0,3 0 0,-3 0 0,-3 0 0,-4 0 0,-3 0 0,-4 0 0,-10 0 0,-5 3 0,-3 4 0,-9-5 0,-10 5 0,1-4 0,-1-3 0,2 0 0,11 0 0,4 0 0,7 0 0,8 7 0,7 0 0,7 1 0,5 1 0,10-6 0,0 4 0,9 5 0,5 0 0,22 0 0,15 5 0,14-9 0,-3-1 0,11-7 0,1 0 0,-1 7 0,4 0 0,5-2 0,7-2 0,0-1 0,5 5 0,3-4 0,-10 4 0,7-5 0,5-2 0,12 3 0,4 2 0,4 2 0,-3-2 0,2 4 0,-7 1 0,0 0 0,0-1 0,-3 6 0,-6-5 0,-3 2 0,-5 5 0,-5-5 0,-7 0 0,2 0 0,3 0 0,-7-5 0,-8 8 0,0-10 0,-16 4 0,-20-9 0,-20 0 0,-23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2T21:23:16.347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0 131 14396,'0'-43'-126,"0"9"0,13 5 116,8 14 0,20 6 0,15 9 4,0 0 1,-3 0-1,-7 0 1,5 0 0,7 0 1,5 0 0,4 0 0,4 0 1,1 0 0,8 0 1,-5 0-1,3 0 1,4 0 0,10 0 1,2 0-1,0 0 1,3 0 0,-5 0 1,7 0-1,-2 0 1,-5 0 0,-12 0 0,-10 0 0,-9 2 0,-11 5 0,-4-2 0,-2 10 0,0-1 0,-1 8 0,-19 0 0,5 0 0,-31-3 0,-5-5 0,-10-4 0,-24-10 0,-5 0 0,-3 0 0,3 0 0,-2 0 0,-3 0 0,-2 0 0,2 0 0,-5 0 0,1 0 0,-8 7 0,5 1 0,-8-4 0,-6-1 0,-6-1 0,-6 3 0,1 2 0,4-2 0,1 5 0,-4 0 0,4-1 0,3 1 0,3 0 0,7-6 0,-1 4 0,1-3 0,2-1 0,5 1 0,7 2 0,5-2 0,3 7 0,-1 3 0,10-5 0,24 7 0,25-10 0,9 7 0,20-6 0,4 6 0,17-7 0,1 8 0,-3-5 0,-5 2 0,-3-8 0,-6 6 0,4-3 0,3 1 0,-6 6 0,9-4 0,3 0 0,9-1 0,13 8 0,13-5 0,-48-5 0,1 1 0,2 0 0,0-2 0,0-2 0,0 0 0,1 1 0,-2 2 0,46 5 0,-7 0 0,-10-5 0,-20 8 0,-2 2 0,-2 2 0,2 3 0,-5-10 0,-19 7 0,-12-7-2,-13 10-3,-9-10 0,-21-2 1,-13-10 0,-12 0 1,-5 0-1,5 2 1,-5 3 0,-7 2 0,2 1 0,-2-8 0,-5 0 0,-7 0 1,-7 0 0,-10 0-1,0 0 1,0 0 0,-1 0 1,1 2-1,3 3 1,4 2 0,0 0 0,12-7 0,8 0 0,4 0 0,5 0 1,8 0-1,-1 0 1,8 3 0,0 4 0,19-5 0,-3 8 0,20 0 0,10 2 0,-8 0 0,20 7 0,0-4 0,9 2 0,15 0 0,5-3 0,2-2 0,5 5 0,-4-5 0,-1-2 0,3 5 0,9-6 0,3 1 0,4 0 0,-2 4 0,8-4 0,-3 0 0,-5-1 0,5 8 0,-2-5 0,-6 3 0,-6-1 0,-8-2 0,-7 5 0,2-2 0,3 2 0,-7 0 0,-8 2 0,3 3 0,-8-5 0,1 24 0,-40-17 0,-6 8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23:10.348"/>
    </inkml:context>
    <inkml:brush xml:id="br0">
      <inkml:brushProperty name="width" value="0.34286" units="cm"/>
      <inkml:brushProperty name="height" value="0.34286" units="cm"/>
      <inkml:brushProperty name="color" value="#FFFFFF"/>
    </inkml:brush>
  </inkml:definitions>
  <inkml:trace contextRef="#ctx0" brushRef="#br0">51 146 9171,'18'-27'0,"-1"2"0,-7 7 0,3 14 0,-7 14 0,-2 17 0,-2 20 0,0 5 0,2 12 0,2 10 0,7 7 0,-1 17 0,-5-45 0,1 2 0,1 5 0,0 0 0,2 8 0,1 0 0,1 1 0,-1 0 0,2 3 0,0 0-66,1 0 1,1-1 0,-1-1 0,1-2 0,-1-3-1,1-2 1,-2-5 0,1-1 65,0-5 0,1-2 0,9 36 0,0-14 64,1-6 0,-7-26-64,4-5 0,-11-19 0,-4-8 0,-8-26 0,0-13 0,-2-19 0,-4-18 0,-4-25 0,2 37 0,-1-1 0,-1-4 0,0-2 0,-1-4 0,-1 0 0,1-2 0,1 0 0,-4-2 0,0-1 0,1-2 0,1 0-50,1-2 1,1 1 0,-2 2 0,1 2 0,0 7 0,2 2 0,2 3 0,1 2 49,0 3 0,2 3 0,-2-40 0,6 21 0,0 17 126,0 13 0,8 12 1,4 5-127,3 4 0,4 9 0,5 4 0,-13-4 0,13 18 0,-13 6 0,5 19 0,1 17 0,1 28 0,-9-29 0,1 3 0,1 6 0,1 2 0,3 5 0,0 2 0,-2 4 0,1 2 0,-1 0 0,1 1 0,-1 1 0,1 0-72,0 1 1,-1 1-1,-1 0 1,-1-1-1,3 1 1,0 0-1,-2-5 1,-1-1 71,-3-5 0,-1-2 0,2-8 0,-2-3 0,-1 19 0,-2-12 384,-2-14-384,-2-15 0,0-21 0,0-14 0,0-19 0,0-6 0,0-20 0,-2-11 0,-4-16 0,-6-17 0,3-6 0,3 41 0,0-2 0,0-2 0,0 0 0,2-4 0,-1 0 0,-3-1 0,0 0 0,2-2 0,0 0 0,0-2 0,-1-1-45,1-2 0,0 0 0,-2 3 0,1 0 0,1 3 0,0 1 0,-1 6 0,0 3 45,1 6 0,1 3 0,-3-19 0,8 16 574,0 11-574,0 14 0,16 10 0,-13 19 0,9 15 0,0 20 0,-1 23 0,5 22 0,-8-33 0,1 2 0,3 9 0,2 1 0,-1 5 0,1 2 0,0 0 0,1 1 0,0 1 0,-1 0 0,-2-3 0,-1 0 0,3 0 0,-1 0 0,1-2 0,0 0 0,-1-4 0,1-2 0,-4 0 0,1-3 0,10 31 0,-5-9 0,-4-10 0,-1-4 0,7-12 0,-1-7 0,1-14 127,7-14 0,-8-28 1,1-24-128,-10-20 0,-7-20 0,-2-17 0,-2 39 0,0-2 0,-2-7 0,-2-2 0,-1-5 0,-1 0 0,-2-4 0,0-2 0,-1-2 0,-1-1-69,0-2 1,-1-1-1,-2-2 1,-1 1-1,-1 6 1,-1 3-1,3 6 1,1 4 68,1 6 0,1 3 0,-9-33 0,11 17 0,5 10 0,6 25 0,6 17 0,-2 11 0,7 18 0,-5-5 0,4 8 0,-2 5 0,5 18 0,-1 23 0,5 23 0,-6-30 0,2 1 0,0 7 0,3 2 0,3 9 0,0 2 0,2 1 0,-1 1 0,0 1 0,-1 2 0,1 2 0,-1 2 0,0 3 0,1-1 0,0 2 0,0-1-63,0-1 1,-1-1-1,0-3 1,-1-1-1,0-12 1,-1-2 0,0-4-1,-1-2 63,-2-6 0,1-3 0,16 36 0,-8-17 0,-1-18 520,-3-11-520,-1-14 0,7-9 0,-13-20 0,-1-20 0,-9-18 0,-8-22 0,-3-32 0,0 36 0,0-4 0,0-6 0,-1-2 0,-2-4 0,0-1 0,2-5 0,-1 1 0,-2 4 0,-1 0 0,0 0 0,1-1-65,-1 0 1,1 1 0,-1-2-1,0 0 1,-1 2 0,-1 1 0,3 7-1,-1 2 65,2 6 0,-1 2 0,-10-40 0,7 9 0,3 15 250,1 12 0,8 11-250,-2 15 0,4 8 0,10 9 0,-4 13 0,8 16 0,1 18 0,5 24 0,5 32 0,-9-36 0,1 1 0,1 7 0,1 2 0,1 5 0,1 1 0,1 6 0,1 1 0,1 2 0,2 0 0,2 1 0,-1 1 0,-2 3 0,0-1 0,0-5 0,1 0 0,-1-2 0,0-1 47,-1-1 1,1-2 0,1-3 0,1-2 0,-6-6-1,0-3 1,14 38-48,-7-17 0,-7-28 0,-2-16 0,1-9 0,-6-13 0,-1-8 0,-7-4 0,2-14 0,-4-7 0,-4-23 0,-4-20 0,-6-22 0,5 41 0,-1-3 0,-1-7 0,0-2 0,0-1 0,-1 0 0,-2 0 0,1 0 0,0-2 0,0 0 0,-2 2 0,-1 1 0,1 4 0,-1 0 0,0 2 0,1 1 0,1 3 0,1-1 0,-3 3 0,0 0 0,-11-43 0,4 9 0,1 13 0,5 14 0,1 7 0,3 8 0,-1 5 209,2 8-209,3 27 0,9 26 0,3 29 0,7 8 0,4 10 0,1 13 0,-7-35 0,-1 1 0,2 2 0,0 1 0,0 1 0,1 1 0,1-1 0,-1 0 0,-1-1 0,0-1 0,1 1 0,1 1 0,1-1 0,-1 2 0,-1 4 0,-1 0 0,3-4 0,-1-1 0,0-4 0,0-1 0,8 43 0,-2-15 0,-1-8 0,-3-12 0,-3-10 0,4-13 0,-14-9 0,3-30 0,-10-8 0,-5-17 0,-10-10 0,-3-17 0,-6-18 0,12 27 0,-1-3 0,-2-3 0,-1-1 0,-2-2 0,0 0 0,-2-3 0,-1-1 0,-3 0 0,-2 0 0,-1-2 0,0 0 0,-2-1 0,0 0-47,-1-2 1,0 2 0,1 3 0,-2 1 0,2 6-1,-1 2 1,0 4 0,0 2 46,0 6 0,0 1 0,-33-32 0,4 21 0,8 12 0,7 8 0,1 12 0,7 7 0,2 2 0,2 5 0,8 3 0,2 5 0,2 9 0,3 7 0,3 14 0,2 16 0,1 11 0,4 13 0,-1 24 0,9-42 0,2 1 0,0 5 0,0 2 0,1 4 0,0 2 0,2 0 0,0-1 0,1-2 0,2-2 0,1-1 0,2-2-25,0 0 0,1-1 0,0-2 0,0 0 0,-1-2 1,-1-2-1,0-3 0,0-3 25,7 39 0,-3-9 0,0-12 0,-2-6 362,-5-10-362,-1-15 0,-2-12 0,-7-23 0,-5-11 0,-4-17 0,-3-14 0,-4-26 0,-6-18 0,12 35 0,1-3 0,-3-7 0,1-4 0,-2-5 0,1-2 0,-1 0 0,-1-1 0,2 2 0,-1 0 0,1-1 0,0 0 0,-1 4 0,1 0 0,-2-1 0,1-2-34,1-1 0,-1 1 0,2 8 1,-1 1-1,2 0 0,-1 0 1,2 8-1,-1 1 34,-12-36 0,4 23 100,8 17 1,1 28-101,5 19 0,5 2 0,12 15 0,-3-3 0,9 13 0,2 16 0,3 27 0,6 11 0,-8-33 0,1 1 0,4 5 0,-1 1 0,0-2 0,-1 1 0,2 0 0,-1 0 0,-2-2 0,-1-1 0,-1-1 0,-1-1 0,15 44 0,-12-44 0,1-1 0,-1 0 0,1-1 0,17 44 0,-6-3 0,-2-9 0,-2-9 0,-3-10 0,-3-13 276,-1-20-276,-9-27 0,-9-25 0,-11-20 0,-5-5 0,-1-18 0,-3-25 0,10 40 0,-1-1 0,0-2 0,-1-1 0,-4-3 0,1 0 0,0 2 0,0 0 0,-1-3 0,-2-1 0,-3-2 0,1 0 0,2 7 0,-1 0 0,-1 2 0,-1 1 0,-14-35 0,6 17 0,-2 20 0,8 17 0,-8 31 0,27 23 0,-2 26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0:40:53.609"/>
    </inkml:context>
    <inkml:brush xml:id="br0">
      <inkml:brushProperty name="width" value="0.17143" units="cm"/>
      <inkml:brushProperty name="height" value="0.17143" units="cm"/>
      <inkml:brushProperty name="color" value="#F6630D"/>
    </inkml:brush>
  </inkml:definitions>
  <inkml:trace contextRef="#ctx0" brushRef="#br0">1035 62 9286,'18'0'0,"-1"0"0,-7 0 0,-3-4 0,-10-1 0,-3-3 0,-5 2 0,-4 1 0,-3 0 0,-3 0 0,-2 2 0,-7-2 0,-2 1 0,-2 2 0,-6-2 0,-1 1 0,-3 1 0,-3 2 0,3 0 0,-2 2 0,4 2 0,0 1 0,3 1 0,0 3 0,4 1 0,2 2 0,4-3 0,5 3 0,4-1 0,1 1 0,5-2 0,4 2 0,3 1 0,8-2 0,7 3 0,2-1 0,7-1 0,1-1 0,4 1 0,4-1 0,0-1 0,2-2 0,0 1 0,2 0 0,0 0 0,-1 0 0,0 0 0,0-1 0,-2 1 0,0 0 0,-1 0 0,1 0 0,-2-1 0,-1-1 0,-3-2 0,-3 2 0,-7 1 0,-2 1 0,-7 3 0,-3-1 0,-7-3 0,-6-1 0,-3-2 0,-4 2 0,-4-2 0,-3-1 0,-5 3 0,-4-1 0,-2 1 0,-1-2 0,1 6 0,-3-2 0,-2 2 0,-2 2 0,-2-1 0,4 4 0,1-1 0,2 1 0,4 1 0,6 3 0,2 1 0,3-2 0,3 0 0,6 0 0,0 0 0,2 2 0,4-1 0,5-1 0,3 1 0,2 0 0,5 2 0,2-1 0,2 1 0,4 1 0,2-1 0,4-2 0,0 1 0,3-2 0,-1 0 0,2-1 0,1-2 0,-1-1 0,3 1 0,3-4 0,2-2 0,-2 0 0,1-2 0,0-1 0,5-2 0,3-1 0,0-1 0,4-3 0,-1 0 0,0 0 0,1-4 0,3-2 0,-2-2-1,-1-1 0,-4 0 0,2 1 0,-3-2-8,-1-2 1,0-2 8,-3-3 0,3-1 0,-4 0 0</inkml:trace>
  <inkml:trace contextRef="#ctx0" brushRef="#br0" timeOffset="417">1265 637 9288,'5'13'0,"-2"2"0,-2 2 0,0 4 0,1 2 0,1 3 0,0 1 0,-2 2 0,1 0 0,1 0 0,0-3 0,-1-2 0,2-2 0,1-1 0,-3-5 0,1 2 0,2-3 0,-4-7 0,2-8 0,-2-6 0,-1-10 0,0-3 0,0-1 0,0 2 0,0-3 0,0-3 0,0-2 0,0-4 0,0-2 0,0-2 0,1-2 0,2 2 0,2 1 0,0 0 0,3 8 0,-2-1 0,1 4 0,2 6 0,3 2 0,2 6 0,2 2 0,-3 2 0,5 4 0,-1 0 0,-1 0 0,0 3 0,0 1 0,-1 1 0,4 1 0,-5 3 0</inkml:trace>
  <inkml:trace contextRef="#ctx0" brushRef="#br0" timeOffset="817">1672 557 9288,'11'-3'0,"1"3"0,-7 3 0,3 7 0,-2 3 0,-1 5 0,-3 0 0,2 6 0,0 1 0,2 0 0,-2 3 0,1 0 0,-1 2 0,-2-2 0,2 0 0,-1-2 0,-1 1 0,-1-1 0,-1-3 0,0-3 0,0-1 0,-1-2 0,-2-3-1,2-5 1,-4-9 0,2-7-5,-3-3 1,1-3 0,1-4 0,-1 0 1,0-1 1,3-3-1,-2 2 1,1-3 1,0-1 1,0-3 0,3-4 0,0 2 0,0 0 0,0 2 0,0-1 0,1 1 0,2-1 0,2 5 0,4 1 0,1 3 0,1 4 0,2-2 0,3 4 0,-1 2 0,0 3 0,2 0 0,2 5 0,0 0 0,2 1 0,0 1 0,-4 0 0,2 0 0,1 0 0,-1 0 0,2 0 0,-3 0 0,0 0 0,-4 0 0,3 4 0,-4 0 0</inkml:trace>
  <inkml:trace contextRef="#ctx0" brushRef="#br0" timeOffset="1300">2273 531 9259,'5'-9'0,"-1"4"0,-10-2 0,-4 5 0,-4 3 0,-3 3 0,4 5 0,-1 0 0,-2 0 0,0 4 0,-2 1 0,1 4 0,2 3 0,0 1 0,3 5 0,2-1 0,3 1 0,0 0 0,4 2 0,2 0 0,3 0 0,6-3 0,5-2 0,1-4 0,2-1 0,1-2 0,4-1 0,1-3 0,1 0 0,3-4 0,-3-4 0,3-1 0,0-2 0,4-1 0,-1-1 0,1 0 0,0 0 0,-2-1 0,1-2 0,-2-3 0,-4-2 0,-1-4 0,-5-1 0,1 0 0,0-3 0,-2-1 0,0 0 0,-3-1 0,-3 0 0,1-2 0,-6-2 0,-1 0 0,-1 1 0,-3 0 0,-3 2 0,-2 0 0,-3-2 0,-5 1 0,-2 2 0,-2 0 0,0 1 0,-5-1 0,-1 0 0,-3 1 0,0 3 0,-1 1 0,0 4 0,2 0 0,1 0 0,-1 2 0,2 1 0,1 3 0,1 2 0,2 1 0,2 1 0,0 2 0,2 3 0,5-2 0,6 3 0,0 3 0,1 3 0,7 1 0,0-2 0</inkml:trace>
  <inkml:trace contextRef="#ctx0" brushRef="#br0" timeOffset="1732">2768 487 9259,'13'5'0,"1"-1"0,7-4 0,-3 1 0,-1 2 0,-5 3 0,-5 5 0,1 3 0,-3 5 0,0 1 0,-2 4 0,-1-2 0,0 3 0,1 2 0,-1 1 0,-1 0 0,-1-3 0,0-2 0,0-2 0,0 3 0,0-4 0,0 0 0,0-1 0,0-2 0,0 1 0,0 0-2,0-4-4,0-2 1,0-13-1,0-7 3,0-7 0,0-5 0,0 2 1,0 0 1,0-3 1,0-4 0,-1-5-1,-1 2 1,-1 0 0,0-2 0,3-2 0,0 0 0,0-1 0,3 5 0,1-1 0,0 5 0,-1 3 0,4 3 0,-1 1 0,2 2 0,8 2 0,2 6 0,4 1 0,-2-1 0,0 4 0,0 1 0,1 1 0,-3 2 0,3 1 0,-1 2 0,0 1 0,0 0 0,3 1 0,1 0 0,-1 1 0,6 1 0,-1 1 0</inkml:trace>
  <inkml:trace contextRef="#ctx0" brushRef="#br0" timeOffset="2667">3979 566 9282,'-4'-13'0,"2"0"0,-4 4 0,4 0 0,-5 4 0,2 7 0,-3 9 0,2 6 0,2 6 0,3 1 0,-1 1 0,-1 2 0,0 0 0,4 2 0,1 1 0,1 2 0,4-1 0,-1 3 0,3-3 0,2 0 0,-1-3 0,3-3 0,0-4 0,1-2 0,3-1 0,2-6 0,1-2 0,0-3 0,8-3 0,-3-4 0,1 0 0,-2 0 0,-1-1 0,1-2 0,-1-3 0,-1-2 0,-2-2 0,-2 0 0,0-3 0,-1-1 0,-2-1 0,-1-2 0,-1-1 0,-3 0 0,-1 1 0,-2-2 0,-1-2 0,-1 0 0,1-3 0,-2 6 0,-8 10 0,3 6 0,-2 8 0,2 5 0,1 5 0,0 2 0,0-1 0,0 1 0,4 3 0,2 0 0,2 1 0,0 0 0,2 1 0,2-2 0,3-2 0,1 0 0,3 1 0,2-3 0,2-3 0,3-3 0,3-5 0,3-1 0,0-1 0,2-2 0,2-2 0,-4-3 0,2-3 0,-2-2 0,1-2 0,-6-2 0,-2-2 0,-3-3 0,-1-1 0,-4 0 0,-3-2 0,-2-1 0,-3-3 0,-3 0 0,-3-1 0,-2-2 0,-6-3 0,-4-2 0,-5 1 0,-2 1 0,-2 7 0,-1 2 0,0 2 0,-2 2 0,-3 3 0,3 3 0,-1 3 0,1 2 0,-3 3 0,3-1 0,2 0 0,0 2 0,1 5 0,1 2 0</inkml:trace>
  <inkml:trace contextRef="#ctx0" brushRef="#br0" timeOffset="3333">5190 328 9230,'0'-10'0,"0"-2"0,1 9 0,2 1 0,3 8 0,-1 7 0,1 8 0,1 5 0,1 2 0,1 9 0,-1-1 0,1 4 0,0 6 0,0-1 0,0 4 0,0-2 0,-1-4 0,-2 0 0,-1-4 0,-1-3 0,-2-2 0,0-5 0,0-4 0,1-3 0,-1 0 0,-1-2 0,-1-2 0,0 0 0,0-8 0,0-7-1,0-12 1,4-7-1,2-6 1,2 1-1,1-1 1,0-2-1,2 0 1,2-2 0,1 0 0,0-5 0,4 0 0,1-1 0,1-1 0,0 5 0,4-3 0,-1 3 0,0 1 0,-2 7 0,-3 9 0,0 3 0,-1 2 0,1 4 0,-1 0 0,-2 4 0,0 4 0,-3 5 0,0 2 0,1 0 0,-4 2 0,3 4 0,-3 0 0,-3 2 0,2 4 0,-3-3 0,1 2 0,0-1 0,-5 0 0,3 1 0,-1 0 0,0 1 0,0-4 0,-2 0 0,2-3 0,-1-1 0,4-2 0,-2-3 0,5-6 0,-6-2 0,9-8 0,-8-1 0</inkml:trace>
  <inkml:trace contextRef="#ctx0" brushRef="#br0" timeOffset="3800">5871 814 9226,'14'-9'0,"-1"0"0,-1 0 0,3 4 0,5 2 0,0-1 0,2 3 0,-2-3 0,1 1 0,2 0 0,0-1 0,4 1 0,0-2 0,-1 0 0,0-3 0,-2 2 0,-1-2 0,-2 0 0,0-4 0,-4 0 0,-3 1 0,-2 1 0,-3 1 0,-3-3 0,-3-2 0,-7-5 0,-5-1 0,-1 5 0,-4 0 0,-2 4 0,-1-1 0,-1 5 0,1-2 0,-2 2 0,-2 2 0,2 0 0,-4 3 0,1-1 0,-1 1 0,0 1 0,0 2 0,1 2 0,1 3 0,3 2 0,-1 2 0,5 2 0,1 2 0,1 7 0,3 3 0,1 1 0,2 2 0,2-1 0,4 1 0,0 0 0,0 3 0,4-3 0,2 3 0,3-3 0,3 0 0,-1-2 0,3-1 0,1-3 0,-1-3 0,3-1 0,-2-2 0,4-4 0,2-1 0,0-1 0,-1-1 0,2-2 0,0-3 0,2-2 0,1-1 0,0-1 0,-2-2 0,1-3 0,2-5 0,-2-2 0,0 0 0,-4 1 0,3-3 0,-2-1 0,-1 0 0,-4-3 0,-1-2 0,0-2 0,-2-3 0,0 0 0</inkml:trace>
  <inkml:trace contextRef="#ctx0" brushRef="#br0" timeOffset="4283">6517 664 9226,'0'-18'0,"0"6"0,0 0 0,0 1 0,0-3 0,0 10 0,0 12 0,0 10 0,0 2 0,0 7 0,0-2 0,0 1 0,0 0 0,0 1 0,0-1 0,0 1 0,0-1 0,0 1 0,0-1 0,0 1 0,0-5 0,0-1 0,0-2 0,0-2 0,0-2 0,0 0 0,0-8 0,0-5 0,0-14 0,0-6 0,1-7 0,0 1 0,2 3 0,1-4 0,-1-2 0,3-2 0,2-4 0,1 0 0,1-6 0,1 1 0,4-1 0,3 0 0,2 3 0,0 1 0,0 7 0,-4 8 0,-1 9 0,4 4 0,-4 3 0,1 5 0,-1 2 0,-1 3 0,-2 2 0,2 2 0,1 1 0,-1 1 0,0 6 0,-4 1 0,2 2 0,-1 4 0,-1 2 0,-1 1 0,0 2 0,-1-2 0,1 2 0,-1 0 0,-1-2 0,-1 0 0,-1-4 0,2-2 0,-2 0 0,-2-3 0,3-2 0,-3 1 0,0-6 0,-3 4 0,0-11 0,8-9 0,2-6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23:15.482"/>
    </inkml:context>
    <inkml:brush xml:id="br0">
      <inkml:brushProperty name="width" value="0.34286" units="cm"/>
      <inkml:brushProperty name="height" value="0.34286" units="cm"/>
      <inkml:brushProperty name="color" value="#FFFFFF"/>
    </inkml:brush>
  </inkml:definitions>
  <inkml:trace contextRef="#ctx0" brushRef="#br0">0 245 9877,'0'-68'0,"0"6"0,2 12 0,4 13 0,6 17 0,11 15 0,6 3 0,-2 11 0,3 11 0,3 15 0,5 15 0,7 26 0,-18-30 0,0 1 0,1 3 0,1 1 0,0 1 0,0 1 0,1 3 0,0 2 0,-1 3 0,0 2 0,3 5 0,0 2-149,2 4 1,0 2-1,0 2 1,0 1 0,-1 2-1,0 1 1,-1 1-1,0 1 149,1-1 0,0 0 0,-2-2 0,0-2 0,-1-6 0,0-1 0,-2-4 0,-1-2 0,-5-7 0,0-4 0,15 33 0,-6-20 0,-4-6 142,-1-6 0,-3-11-142,-6-10 0,-7-8 0,-4-35 0,-12-19 0,-8-29 0,-7-30 0,6 32 0,-3-4 0,-4-12 0,-1-2 0,0-6 0,-2-1 0,-2-7 0,0-1 0,-5-5 0,0-2 0,10 28 0,1-1 0,0 0 0,-2-1 0,0-1 0,-1 0-79,-1 1 0,-1-1 0,1 1 0,1 2 0,0 0 1,0 2-1,0 1 0,-1 0 0,0 2 0,-8-22 1,0 3 78,4 9 0,0 7 0,-8-10 205,14 45 0,13 27 0,16 39 0,8 15-205,7 20 0,-7-18 0,1 4 0,6 14 0,1 4 0,3 9 0,2 3 0,-6-24 0,0 2 0,-1 0 0,1-2 0,0 0 0,0 2 0,0 2 0,1 1 0,1-1 0,-1 0 0,2 0 0,-1 0-92,1 2 0,1 0 0,0 0 0,2 1 0,2 0 0,-1 0 1,-2 2-1,1-1 0,-1 0 0,0-3 0,0 0 0,0-3 92,9 24 0,0-3 0,-7-13 0,-2-5 0,-5-13 0,-1-5 0,13 27 0,-10-26 0,-8-33 0,-15-19 0,-1-17 0,-5-30 0,-6-19 0,-3-25 0,2 30 0,0-4 0,-1-10 0,-1-3 0,-2-7 0,-1-1 0,-2-6 0,0 0 0,-1 1 0,-1 1 0,-2 2 0,-1 0 0,3 2 0,0 1 31,0-1 0,1 1 0,-2-1 0,-1 1 0,4 3 0,0 1 0,1 8 0,1 3-31,2 8 0,1 5 0,-10-20 0,15 44 0,6 42 0,10 28 0,11 25 0,8 30 0,-7-37 0,-1 2 0,1 4 0,-1 0 0,1 3 0,-1 1 0,3 5 0,1 1 0,0-1 0,1 0 0,0 2 0,0 1 55,2 4 1,1 0 0,0-2 0,0 1 0,2 5 0,-1-1 0,-1-3 0,0-1-56,-2-2 0,1-2 0,0-8 0,0-2 0,-3-5 0,-1-3 0,17 33 0,-6-29 0,-12-29 0,-7-29 0,-8-9 0,0-17 0,-8-12 0,-8-19 0,-5-26 0,6 26 0,-2-4 0,-1-10 0,-3-2 0,-1-7 0,-2-3 0,-2-7 0,-1-2 0,6 28 0,-2-1 0,1-1 0,-2-3 0,0-2 0,-1 0-57,-1-5 1,-1-2 0,-1 1-1,-1 1 1,0-1 0,-1 1 0,-1-2-1,-2-1 1,1 1 0,2 5 0,0 0-1,-1 2 57,1 3 0,0 2 0,0 2 0,-7-16 0,0 5 0,7 13 0,2 5 0,-13-26 0,18 38 0,13 51 0,4 15 0,12 14 0,7 16 0,12 23 0,-10-26 0,1 5 0,3 10 0,0 4 0,6 9 0,1 3 0,1 0 0,0 1 0,0-2 0,0-1 0,2 2 0,0-1 0,-3-1 0,0 0 0,2 4 0,0 3-15,4 6 1,0 0-1,-2-5 1,2-1 0,1 3-1,1-1 1,-2-9-1,-2-1 15,-2-8 0,0-2 0,-2-9 0,-1-4 0,17 29 0,-13-39 0,-15-38 0,-3-18 0,-9-26 0,-2-10 0,-2-15 0,-10-21 0,2 34 0,-2-3 0,-1-3 0,-1-2 0,-1-4 0,-1 0 0,-4-3 0,1 0 0,0-4 0,1 0 0,-3-1 0,-1 0 108,-3-2 0,1 1 0,1 2 0,1 0 0,-2 1 0,1 0 1,2 7-1,1 2-108,1 5 0,1 3 0,-5-29 0,1 17 0,8 35 0,12 23 0,4 23 0,10 32 0,11 21 0,-11-24 0,1 5 0,4 10 0,1 4 0,3 11 0,2 3 0,3 9 0,0 3 0,3 2 0,0 2 0,0-1 0,0 0 0,-11-29 0,0 1 0,0-1 0,13 29 0,0-2 0,-1-1 0,0-1 0,-1-2 0,-2-3 0,-7-19 0,-3-4 0,6 31 0,-12-33 0,-9-39 277,-12-21 0,-3-9 1,-9-24-278,1-10 0,-3-19 0,-3-29 0,8 38 0,-1-1 0,-3-5 0,-1-2 0,1-8 0,-1 0 0,-3-2 0,0 0 0,-1-3 0,1-1-98,1 1 0,-1 0 1,-2-1-1,0-1 1,1-1-1,-1 1 0,-1-4 1,-2 0 97,-1-2 0,0 1 0,0 7 0,2 1 0,3 7 0,1 2 0,3 6 0,-1 3 0,3 7 0,-1 3 104,-15-28 1,8 45-1,11 30 1,13 31-105,12 29 0,13 30 0,-8-30 0,1 4 0,3 5 0,1 1 0,2 4 0,2 2 0,1 4 0,1 2 0,0 2 0,0-1 0,1 2 0,0 1-108,3-2 0,-1 1 0,-2-2 0,0 0 0,2 2 0,0-1 0,-1-1 0,-1-1 108,0-1 0,-2-3 0,-6-14 0,-1-4 0,-2-10 0,-3-5 0,-7 13 0,-12-48 0,-8-18 0,-3-14 0,-8-18 0,-4-23 0,-8-24 0,14 30 0,-1-2 0,1-5 0,0-3 0,-7-9 0,-1-1 0,2 0 0,-2 1 0,-1-1 0,0 0 0,0-5 0,0-3 0,-1-4 0,0 0 0,-1-4 0,0 1 1,1 1 1,0 1-1,3 5 1,0 2-1,-1 0 1,0 2 0,2 5-1,0 1-1,3 4 0,1 4 0,3 14 0,0 3 0,-13-28 0,10 41 0,7 41 0,16 31 0,16 41 0,-4-30 0,1 3 0,3 7 0,1 2 0,4 4 0,1 0 0,0 4 0,1 0 0,-1-2 0,1 0 0,0-1 0,0 0 0,-2 0 0,-1 0 0,2-2 0,1 0 0,-2 0 0,-1 0 0,-1-2 0,1-1 0,-1-7 0,1-2 0,15 37 0,-4-13 0,-6-9 432,-4-21 1,-9-18-433,-4-27 0,-4-19 0,-2-28 0,-8-13 0,-4-12 0,-5-15 0,6 36 0,-1-1 0,-1-5 0,-2 0 0,-2-5 0,0-1 0,-1 2 0,1 0 0,-1 4 0,1 0 0,2 0 0,1 1 0,-1 3 0,0 1 0,0 3 0,-1 1 0,-17-43 201,14 27 0,4 31 0,16 43 0,7 27-201,10 25 0,7 33 0,-7-36 0,1 4 0,1 7 0,2 2 0,4 4 0,1 1 0,-1 1 0,0-1 0,3-1 0,0 0 0,-1-3 0,-1-1-48,-1-1 0,0 0 1,-2-5-1,-1 0 1,-1-3-1,0-2 1,0-5-1,-1-1 48,-1-7 0,-1-3 0,10 21 0,-6-22 0,-3-11 0,-11-19 0,-3-20 0,-4-10 0,-2-24 0,0-15 0,0-18 0,-2-17 0,-1 40 0,-2-2 0,-3-5 0,-1-1 0,0-3 0,-1 0 0,-4-2 0,0 0 0,1-1 0,-1 0-46,1 0 0,-1 1 0,0 0 0,-1 0 0,-2 1 0,-1 0 0,1 1 0,1 0 46,1 3 0,1 1 0,-11-36 0,7 14 0,3 13 0,3 13 0,4 28 0,8 25 0,2 18 0,4 24 0,6 11 0,11 26 0,-8-28 0,1 3 0,3 9 0,1 2 0,3 8 0,0 2 0,2-4 0,-1 1 0,0 5 0,0-1 0,0-2 0,-1 0-5,1-1 0,1-1 0,-1-2 0,0-2 1,0-4-1,1-2 0,-4-4 0,0-1 5,-2-6 0,-1-3 0,13 22 0,-13-30 0,-9-22 0,-3-24 0,-10-8 0,-2-22 0,1-13 0,-3-11 0,-2-25 0,1 36 0,-1-1 0,-1-8 0,-1-1 0,-3-6 0,0-2 0,-2-5 0,-1-3 0,-1-8 0,-2-1 0,-3-3 0,-1-1-74,-2-5 1,-2-2-1,9 30 1,-1-1-1,0-1 1,-2-3 0,0-1-1,-1 1 1,1 0-1,0 2 1,-1 0 73,1 2 0,-1 2 0,1 2 0,-4-17 0,0 6 0,4 24 0,-1 5 0,-14-20 0,18 35 0,9 41 0,14 13 0,11 33 0,7 18 0,8 17 0,-11-37 0,-1 3 0,2 7 0,1 3 0,2 3 0,1 0 0,2 3 0,0 1 0,-1 4 0,1 1 0,3 1 0,2-1 0,-2 1 0,0-1-48,1 2 1,0-1-1,-1 1 1,1-1 0,2 4-1,2-1 1,-2-4-1,0-1 48,-3-5 0,0-2 0,1-6 0,-2-3 0,-6-14 0,-1-2 0,17 35 0,-6-17 0,2-14 0,-21-50 0,-1-21 0,-7-26 0,-12-27 0,-3-23 0,3 39 0,-2-2 0,-1-6 0,-1-2 0,-4-12 0,-1-1 0,-3-3 0,-1-1 0,1-2 0,0-1 2,-1-3 0,-1-1 0,-2-4 0,-3-2 0,8 28 0,-2-1 0,-1 1 0,1-2 0,0 1 1,-1 0-3,1 0 0,-1 1 0,-1 1 0,-11-27 0,0 4 0,7 14 0,0 4 0,3 10 0,2 4 0,-17-33 0,10 42 0,17 44 0,6 10 0,12 38 0,8 13 0,7 22 0,-8-29 0,1 3 0,3 13 0,1 4 0,0 2 0,1 1 0,1 2 0,1 0 0,0 6 0,2 1 0,2-2 0,1-1 0,-2 2 0,0-1 0,0 1 1,-1-1 0,1 3 0,0-1 0,4 2 0,1-1 0,0-1 0,0-1-1,-1-2 0,0-2 0,-4-7 0,-1-3 0,-3-11 0,0-3 0,-1-4 0,-1-3 0,17 31 0,-8-20 0,-3-42 0,-13-32 0,-5-24 0,-12-36 0,-5-11 0,3 38 0,0-1 0,-4-10 0,-1-2 0,-2-6 0,-1-2 0,-2-1 0,-1-1 0,-1-3 0,-1 0 0,-3-4 0,0-1 0,0-3 0,-1-2 0,-2-3 0,0-1 57,-2-2 0,0 0 0,-3 3 1,0 3-1,3 9 0,1 3 1,2 7-1,0 4-57,1 8 0,1 5 0,-7-17 0,2 39 0,16 22 0,7 32 0,4 14 0,2 17 0,10 23 0,-3-27 0,3 1 0,3 5 0,1 1 0,2 3 0,1 2 0,1 4 0,1 2 0,0 2 0,1 1 0,1 0 0,1 0-4,0 0 0,0 1 1,2 1-1,1 1 0,3 6 1,2 1-1,1 3 0,2-1 4,1 2 0,0-1 0,0-1 0,2-1 0,-2-9 0,2-1 0,-2-3 0,0-2 0,-3-4 0,2 0 0,0-2 0,0-2 0,-5-4 0,0-1 0,-3-8 0,0-1 0,18 36 0,-8-31 0,-6-17 0,-6-29 0,-13-21 0,-10-26 0,-10-27 0,2 20 0,-1-5 0,-2-10 0,-1-4 0,-3-4 0,-2-1 0,-1-6 0,-2-2 0,-2-6 0,-1-2 0,5 24 0,-1-1 0,0 0 0,-1-4 0,0 0 0,0-1-49,-1-3 0,0 0 0,-1 0 0,-4-2 0,-1 1 0,0 0 0,2 0 0,1 0 0,-1 0 0,0 3 1,-1 1-1,0 0 49,0 3 0,1 0 0,0 1 0,-10-29 0,0 4 0,4 13 0,0 4 0,4 14 0,2 4 0,-18-31 0,12 28 0,2 24 0,15 20 0,3 21 0,7 25 0,8 25 0,5 10 0,9 12 0,5 7 0,0 12 0,-9-43 0,1 1 0,1 4 0,1 2 0,4 3 0,1 0 0,1 0 0,1 0 0,1 4 0,0 0-8,1 3 1,1 2 0,3 7 0,2 3 0,1 4 0,2 0 0,2 1-1,1-1 8,2-1 0,0-1 0,-3-3 0,0-1 0,0-5 0,1-3 0,-3-5 0,-2-4 0,-4-9 0,0-3 0,22 25 0,-26-59 0,-9-24 0,-15-17 0,-2-35 0,-13-22 0,5 30 0,0-3 0,0-6 0,-3-2 0,-6-6 0,-1 0 0,2 0 0,-1 0 0,-1-2 0,0-2 0,-3-1 0,1-1 0,-2-7 0,-1-1 0,-3-4 0,-2-1 0,-1 0 0,0-1 53,-1-2 1,0 0-1,2 2 1,0 1 0,-3-3-1,-1 1 1,2 7 0,0 1-54,3 8 0,0 3 0,1 9 0,0 7 0,-8-9 0,8 19 0,7 34 0,9 24 0,5 16 0,14 35 0,9 18 0,-4-30 0,1 2 0,2 8 0,1 2 0,4 4 0,1 0 0,1 2 0,0 2 0,2 1 0,1 1 0,0 1 0,0 1 0,4 6 0,0 1 0,2 0 0,0 1 0,2-2 0,0 1 20,1-1 1,0-2-1,0-3 1,0-2 0,0-3-1,0-1 1,-1-2 0,0-2-21,-2-4 0,0-2 0,-3-5 0,0-3 0,18 18 0,-8-16 0,-8-19 0,-6-20 0,-8-18 0,-7-25 0,-6-24 0,-8-19 0,-8-17 0,2 31 0,-3-3 0,-2-8 0,-1-2 0,-3-5 0,-1-1 0,-3-5 0,0-2 0,-2-6 0,-1-2 0,-1 1 0,0-1 0,-2 0 0,0 0-23,-3-1 0,0 1 0,-3-3 0,0 0 0,10 29 0,0-1 0,-1 1 0,0 0 0,-1 0 0,0 0 23,-12-29 0,-1 2 0,4 8 0,0 4 0,5 10 0,0 2 0,2 5 0,0 2 0,4 5 0,-1 1 0,-24-33 0,9 21 0,4 35 0,14 40 0,11 26 0,24 41 0,11 11 0,-8-38 0,1 1 0,5 7 0,1 2 0,1 6 0,1 0 0,1 3 0,2 0 0,2 2 0,0 1 0,2 3 0,0 0 0,5 6 0,2 3 0,1 4 0,2 2-49,-13-26 0,1 0 0,1 1 0,2 3 0,2 0 0,-1 1 0,0 0 0,0 1 0,0-1 0,0 0 0,1 0 0,0 0 49,-1-2 0,0 0 0,0-2 0,13 22 0,-1-4 0,-7-11 0,-2-6 0,-7-16 0,-2-7 0,12 11 0,-14-36 0,-13-25 0,-7-4 0,-8-25 0,-3-15 0,-10-33 0,8 32 0,-1-1 0,-4-6 0,-1-1 0,-2-5 0,-1-2 0,-4-5 0,-1-1 0,-1-5 0,-1-2 0,-1-2 0,0-2 21,-1-5 1,-1 1-1,1 0 1,-2 1-1,0 2 1,0 1 0,-2 1-1,0-1-21,-1 3 0,0-1 0,1 0 0,-1 1 0,1 6 0,0 3 0,5 9 0,0 3 0,2 11 0,1 3 0,-13-13 0,6 17 0,16 32 0,1 26 0,16 10 0,7 24 0,7 11 0,5 17 0,6 16 0,-9-38 0,1 1 0,2 4 0,1 2 0,1 4 0,0 2 0,2 2 0,0 1 0,2 0 0,1 0 0,1 4 0,2 1 18,0 5 1,2 1-1,-8-22 1,1 1-1,0 0 1,1 4 0,1 1-1,0-1 1,1-2-1,0 0 1,0-1-19,1-1 0,0-2 0,0-1 0,11 20 0,-1-2 0,-5-8 0,0-3 0,-6-11 0,0-5 0,15 23 0,-18-35 0,-23-45 0,-3-16 0,-15-22 0,-7-22 0,-7-27 0,9 36 0,-1-3 0,-2-10 0,-2-3 0,-6-8 0,-1-1 0,-1-3 0,-2-1 0,0-2 0,-2-1 0,1-3 0,-1 0 0,0 6 0,0-1 0,-1-3 0,0 0-6,-2-2 0,0 0 0,2 0 0,0 1 0,-1 0 0,1 2 0,2 5 1,2 3 5,2 5 0,2 2 0,1 9 0,1 4 0,2 10 0,0 3 0,-19-29 0,6 20 0,12 26 0,13 31 0,10 12 0,2 19 0,12 17 0,9 18 0,6 22 0,-9-36 0,1 2 0,1 5 0,1 1 0,2 2 0,1 2 0,3 4 0,2 0 0,1 0 0,0 0 0,1 3 0,0 1 12,2 3 1,0 2-1,4 6 1,2 2-1,1 3 1,1 1 0,-12-29-1,0 0 1,1 0-13,0 1 0,1 0 0,1 0 0,-1 0 0,1 1 0,0-1 0,1-1 0,0-1 0,0-1 0,13 24 0,-1-1 0,-2-7 0,-3-5 0,-8-12 0,-1-7 0,15 8 0,-17-36 0,-11-30 0,-13-23 0,-8-20 0,-9-32 0,1 31 0,-1-3 0,-3-5 0,-1-2 0,-3-4 0,-1-2 0,1-4 0,-1-1 0,-3-3 0,-1 0 0,0-1 0,-2-1 7,-2 0 1,0-1 0,-2-5 0,0-1 0,-3-1 0,0 1 0,1 1 0,0 1-8,-1 3 0,0-1 0,1 1 0,1 1 0,0 6 0,0 1 0,2 2 0,0 2 0,4 4 0,0 4 0,3 10 0,1 5 0,-8-18 0,6 15 0,3 13 0,11 16 0,3 21 0,12 15 0,5 14 0,5 14 0,9 13 0,6 25 0,-12-33 0,3 1 0,3 7 0,2 3 0,2 6 0,0 1 0,4 5 0,0 0 0,-1 0 0,0 0 16,1 0 1,0 1-1,2 1 1,0 1 0,3 6-1,0 1 1,1 2 0,1-1-17,0 0 0,0-1 0,-2-2 0,0-3 0,-6-11 0,0-4 0,-4-4 0,0-3 0,-3-7 0,-2-3 0,18 24 0,-12-24 0,-11-23 0,-14-26 0,-8-13 0,0-19 0,-8-11 0,-3-22 0,-7-14 0,9 32 0,-1-3 0,-3-2 0,-1-2 0,0-5 0,-1 0 0,-1-5 0,0 0 0,1-2 0,-1 0 0,-4-3 0,-1 0 0,0-1 0,-2-1 41,-1-2 0,0 0 0,-1 1 0,-1 1 0,4 6 0,0 2 0,1 3 0,0 2-41,1 4 0,1 1 0,0 7 0,-1 3 0,-10-18 0,6 24 0,15 26 0,7 20 0,-2 17 0,2 20 0,3 3 0,1 9 0,9 20 0,5 18 0,-4-42 0,1 1 0,3 3 0,0 1 0,1 3 0,1 2 0,3 6 0,1 0 0,0 3 0,1 0 18,1 3 1,0 1 0,2 5 0,1-1 0,3-2 0,0 0-1,1 1 1,-1 1-19,0 1 0,0-1 0,-3-5 0,-1-2 0,-2-7 0,-1-4 0,12 33 0,-8-29 0,-13-37 0,-10-27 0,-12-17 0,-9-26 0,-1-9 0,-1-24 0,-12-17 0,17 42 0,-1-1 0,-1-3 0,0 0 0,0-5 0,1-1 0,-4-3 0,-1-2 0,0 0 0,0 0-15,-1-1 1,-1-2 0,0 1 0,0-1 0,0-2 0,-1 0 0,1-1 0,-2 0 14,-1 0 0,0-1 0,-1-2 0,0 0 0,-2 5 0,0 1 0,2 4 0,1 2 0,2 4 0,0 3 0,2 11 0,0 3 0,-24-20 0,7 13 0,5 14 0,-2 16 0,10 13 0,5 29 0,7 18 179,9 17 0,8 18 1,6 7-1,8 11-179,-4-43 0,1 2 0,2 3 0,1 1 0,4 5 0,1 0 0,1 2 0,1 0 0,2 3 0,0 0 0,2 5 0,1 2 0,1 0 0,0 1 0,2 1 0,0-1-66,3 1 1,0 0-1,-1-5 1,-1-1 0,0 1-1,0-2 1,-2-6 0,0-2 65,-2-6 0,0-3 0,15 24 316,-18-35 0,-11-30-316,-6-22 0,-6-5 0,-4-11 0,-4-8 0,-2-18 0,-3-18 0,2 22 0,-1-1 0,-2-5 0,-1-1 0,-1-2 0,-1-2 0,-3-7 0,-1 0 0,-1-2 0,1 0 0,0-1 0,-1-2-107,2-2 1,-2-1-1,-5-3 1,-1-1 0,1-5-1,0-1 1,-2-3 0,0-1 106,-1 1 0,0 0 0,0 5 0,1 3 0,4 10 0,0 4 0,2 6 0,-1 4 0,4 7 0,0 3 0,-15-30 0,6 23 0,5 26 0,13 39 0,11 19 0,13 33 0,9 12 0,7 7 0,-10-32 0,2 1 0,2 3 0,1 1 0,1 2 0,1 2 0,0 1 0,0 0 0,0 4 0,0 0 0,2 3 0,1 0 0,1 3 0,2 2-25,2 2 1,2 1-1,0-1 1,1-1-1,-2 1 1,0 0 0,0-2-1,0-1 25,0-2 0,0-2 0,-2-3 0,0-2 0,-4-8 0,0-3 0,18 35 0,-9-19 0,-10-27 0,-5-12 0,-6-21 0,-5-20 0,-10-19 0,-12-33 0,-3-16 0,-7-15 0,6 43 0,-1-2 0,1-8 0,-1-1 0,-2-1 0,-1-2 0,-2-3 0,-1-1 0,0 0 0,0 0 0,-4-3 0,1-1 0,1 0 0,1 0 20,1-1 1,0-1 0,-3-3-1,-1 1 1,3-2 0,0 0 0,-1 2-1,1 1-20,1 4 0,1 3 0,3 8 0,-1 3 0,-11-32 0,6 27 0,4 23 0,9 26 0,6 21 0,8 15 0,6 22 0,9 17 0,4 21 0,-9-31 0,1 1 0,4 6 0,1 1 0,1 5 0,1 2 0,1 2 0,0 2 0,4 2 0,1 1 0,-2-2 0,0 0 0,3 2 0,0 0 0,-1-3 0,1 1 2,0 1 1,0 0 0,0 5 0,0 1-1,3 0 1,2-1 0,0 1 0,0 0-3,-1-5 0,0-1 0,-4-6 0,0-4 0,0-5 0,0-3 0,-1-3 0,-1-1 0,-1-3 0,0-5 0,17 12 0,-8-30 0,-16-21 0,-15-29 0,-10-18 0,-11-23 0,-9-17 0,11 30 0,-3-1 0,-1 1 0,-2 0 0,-4-1 0,1 1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0:06.922"/>
    </inkml:context>
    <inkml:brush xml:id="br0">
      <inkml:brushProperty name="width" value="0.06" units="cm"/>
      <inkml:brushProperty name="height" value="0.06" units="cm"/>
      <inkml:brushProperty name="color" value="#AB008B"/>
    </inkml:brush>
  </inkml:definitions>
  <inkml:trace contextRef="#ctx0" brushRef="#br0">421 717 9091,'-4'0'0,"-1"0"0,4-1 0,-2-1 0,0 1 0,3-4 0,0 3 0,0 1 0,3-3 0,0 1 0,-1 2 0,1-3 0,-1 1 0,4 2 0,-1-5 0,3 4 0,-3-1 0,0 3 0,-2 0 0,2 0 0,-3 0 0,4 0 0,-4 0 0,3 0 0,-2 0 0,2 0 0,-3 1 0,1 1 0,0 1 0,0 2 0,-1-3 0,-2 3 0,0 1 0,0-1 0,0 0 0,0 1 0,0 1 0,0-2 0,-1 0 0,0 1 0,-2 1 0,-3 1 0,1 0 0,-2 0 0,2-3 0,-1-1 0,0 0 0,-1 1 0,0-3 0,-1 1 0,0-4 0,0-1 0,3-2 0,1-2 0,0 1 0,2-1 0,-1-1 0,0-1 0,2 0 0,0 0 0,1 1 0,0-1 0,0 0 0,0 0 0,0 1 0,0-1 0,0 0 0,1 3 0,0 0 0,3-1 0,0 2 0,-1-2 0,1 3 0,0-1 0,1 1 0,-3-1 0,4 2 0,0 0 0,-2-1 0,1 3 0,1 0 0,-1 0 0,-1 1 0,0 1 0,1 0 0,-3 4 0,3 0 0,-3 1 0,1 0 0,-2 1 0,-1 0 0,0-3 0,0 0 0,0 1 0,0 1 0,-1 0 0,-1-1 0,-1 0 0,2 0 0,-3-2 0,1 0 0,-2 0 0,0 1 0,-3-3 0,1 0 0,1-1 0,1-1 0,-1 0 0,2 0 0,-1 0 0,0-1 0,0-1 0,2-4 0,3 2 0,0-1 0,0-1 0,0-1 0,0-1 0,0 0 0,0 1 0,2-1 0,1 0 0,3 3 0,-1 0 0,1 2 0,0-1 0,-1 0 0,1 2 0,1 2 0,1 0 0,-3 0 0,-3 3 0,0 1 0,0 1 0,-1 5 0,2 0 0,-2 1 0,-1 0 0,0-3 0,0 0 0,0-1 0,-4 1 0,0 0 0,0 0 0,-2-3 0,2-1 0,0 0 0,1-2 0,-2-2 0,1 0 0,-2-3 0,0-1 0,4-4 0,0 0 0,1 0 0,1 0 0,0 1 0,0-1 0,0 0 0,0 0 0,0 1 0,3 1 0,-1 1 0,4 3 0,-3-3 0,1 2 0,-1 1 0,1 5 0,0 2 0,-2-1 0,-2 1 0,0 1 0,0 1 0,1 0 0,1-1 0,1 0 0,-2 0 0,0-2 0,-1 1 0,0 1 0,-1 0 0,0 0 0,-2-1 0,0-3 0,0 1 0,1-2 0,-3-1 0,1-1 0,-2-2 0,4-2 0,-2-2 0,2-1 0,0 0 0,1 1 0,1 2 0,0-1 0,0 0 0,0-1 0,0 2 0,1 1 0,2 0 0,-2-1 0,5 3 0,-1 0 0,3 4 0,-3 3 0,-1 3 0,0-1 0,-3 1 0,0 3 0,-1-1 0,0-1 0,0 0 0,0-4 0,0 0 0,0 2 0,0-1 0,0 0 0,-1-1 0,-1 1 0,0-3 0,-3 0 0,2-3 0,-2-3 0,3 2 0,0-5 0,1 0 0,1-1 0,0 0 0,0-1 0,0 0 0,0 0 0,0 0 0,0 1 0,0-1 0,0 0 0,1 0 0,1 1 0,0 1 0,2 1 0,0-1 0,2 3 0,-1 0 0,-1 2 0,2 1 0,-5 1 0,2 2 0,-2 2 0,-1 2 0,0 1 0,0-1 0,0 1 0,0-3 0,0 1 0,0 0 0,0 0 0,-3 0 0,1-1 0,0 1 0,-2-2 0,2 1 0,-4-3 0,4 1 0,-2-6 0,0-2 0,2-2 0,2-2 0,0-1 0,0 4 0,0-2 0,0 1 0,0 0 0,0 2 0,0 1 0,2-1 0,1 1 0,-1 2 0,-1-3 0,2 2 0,-1-2 0,3 2 0,0 0 0,3 3 0,-3 1 0,-1 2 0,0 2 0,-2-1 0,-2 2 0,1 0 0,2 1 0,-2 0 0,1 1 0,-1 0 0,-1 0 0,0-3 0,0 0 0,-1 0 0,-1 0 0,0 1 0,-2-3 0,0 1 0,1-2 0,0 1 0,1-2 0,-2-2 0,1-2 0,0-1 0,3-4 0,-1 0 0,-1 0 0,1 1 0,-2-1 0,2 0 0,1 0 0,1 1 0,2-1 0,-2 0 0,5 0 0,-4 4 0,2 0 0,0 1 0,-1 2 0,0-2 0,-1 3 0,3 3 0,-3 1 0,0 4 0,-1 0 0,-1 0 0,0 0 0,0-1 0,0 1 0,0-3 0,-1 1 0,-1 0 0,0-2 0,-3 1 0,2-3 0,-2 0 0,1-2 0,-2-1 0,0-2 0,5-3 0,-2 1 0,2-2 0,1-1 0,-2 3 0,-1 0 0,1-1 0,1-1 0,2-1 0,2 0 0,-1 3 0,3 0 0,-3 3 0,4-1 0,0 3 0,-2 0 0,1 0 0,-3 3 0,0 2 0,-1 2 0,2 1 0,0 0 0,-2 0 0,0-1 0,-1 1 0,0 0 0,0 0 0,-1-3 0,0 0 0,-2 1 0,0-2 0,2 1 0,-1-2 0,1 1 0,-2-2 0,2-1 0,-2 2 0,2-2 0,-2-1 0,3 0 0,-3 1 0,1 1 0,-1 0 0,3 3 0,0-2 0,0 2 0,0-3 0,0 4 0,0-5 0,0 3 0,1-4 0,1 0 0,3-4 0,2-2 0,-2-3 0,2-1 0,-2-2 0,1 0 0,-1 0 0,2-1 0,-2-4 0,2 0 0,1-1 0,0-3 0,0 2 0,-1 0 0,-2 0 0,2 1 0,-2 2 0,1 1 0,-1-1 0,1 3 0,-2 0 0,0 0 0,2 1 0,-2-2 0,1 4 0,-1-1 0,0 0 0,-1 2 0,1-2 0,1 1 0,-1-1 0,-1 1 0,1 2 0,0 0 0,1-3 0,-3 3 0,2-3 0,0 3 0,-1 1 0,-1 1 0,1 0 0,-1 5 0,-2-3 0,0 5 0,0 2 0,0-3 0,0 4 0,0-3 0,0 1 0,0-1 0,1 5 0,1-2 0,1 0 0,0-2 0,-1 1 0,1 0 0,2-1 0,-3 4 0,3-3 0,1 1 0,1 1 0,1 1 0,0-2 0,0 0 0,0 1 0,2-2 0,1 1 0,1-1 0,-1 2 0,2-2 0,0 0 0,-1 0 0,2-2 0,-1 2 0,2-3 0,1 0 0,-2 0 0,0 0 0,-1 0 0,1-3 0,0 0 0,-1-4 0,-2 2 0,0-1 0,-2 0 0,2 0 0,-2 1 0,1-1 0,-3 1 0,0 1 0,0 0 0,0-1 0,1 3 0,0-2 0,0 0 0,-2 1 0,1 1 0,-2-1 0,-3 1 0,4 2 0,-4 0 0,3 0 0,-3 0 0,2 0 0,-4 0 0,0 3 0,0-1 0,0 3 0,0 1 0,-1 1 0,-1 1 0,-1 0 0,2-1 0,-1 1 0,0 1 0,0 0 0,0 2 0,-2 3 0,1-1 0,-1 1 0,1 2 0,-3 0 0,2-1 0,-2 1 0,1-1 0,1 1 0,-2-1 0,1 1 0,2 0 0,-2-3 0,1 0 0,0 0 0,-2-1 0,2-1 0,1-3 0,0 0 0,1-1 0,-2 4 0,3-1 0,-2 0 0,1-2 0,1 0 0,1 0 0,-2 0 0,-1-1 0,1 1 0,1 0 0,-1 0 0,-1 0 0,1-1 0,1 1 0,-1 0 0,0 0 0,-1-3 0,2-1 0,-1 1 0,0-1 0,-1-2 0,3 1 0,0-4 0,0-1 0,0 1 0,0-3 0,0 1 0,0 1 0,0-3 0,0-1 0,0 2 0,-1-2 0,-1 0 0,1-1 0,-3 1 0,2-1 0,-1 2 0,0 0 0,1-3 0,-1 0 0,-2 3 0,2 1 0,-1 0 0,1-1 0,-3 3 0,1-3 0,-2 3 0,-1-1 0,0 2 0,0 1 0,1 1 0,-1 1 0,0 1 0,0 3 0,0-1 0,1 2 0,0 0 0,1 1 0,0 0 0,0 0 0,3 0 0,-1-1 0,2 1 0,-1 0 0,1 0 0,2 0 0,0-1 0,0 1 0,0 0 0,0 0 0,0-3 0,0 0 0,3-3 0,1 1 0,4-3 0,-3 0 0,1 0 0,0 0 0,0 0 0,0-2 0,-1-1 0,1 1 0,-2 2 0,1-1 0,-1-1 0,0-1 0,-1 1 0,2 2 0,1 0 0,-1-3 0,0 1 0,0-4 0,3 0 0,-4 2 0,-1-1 0,1-1 0,-2-1 0,3-1 0,1 0 0,-3 3 0,1 1 0,-2-1 0,1 1 0,1 1 0,-2-2 0,0 4 0,3-2 0,-3 3 0,0 3 0,-1 2 0,2 2 0,-1 0 0,0 1 0,-1 0 0,-1 0 0,0 0 0,-1-1 0,-1 1 0,1 0 0,-3 1 0,1 1 0,-1-1 0,-2 1 0,2-1 0,0-1 0,-2-3 0,1-1 0,-2 0 0,-1-2 0,1-2 0,-1 0 0,3-1 0,0 0 0,-1-3 0,2 0 0,-2-2 0,3-4 0,1 0 0,-2 0 0,3 2 0,-1 0 0,1-1 0,1-1 0,0 1 0,0-1 0,0 1 0,0 1 0,1 0 0,1 1 0,4-1 0,1 0 0,0 1 0,1 2 0,0 2 0,-3 2 0,0-1 0,1-1 0,1 1 0,0 3 0,-2 1 0,0 2 0,-4 2 0,2-1 0,-1 1 0,0 3 0,-1 2 0,2-2 0,-1 0 0,-2-1 0,0 0 0,-2 0 0,-1 3 0,0-5 0,1 2 0,-1-2 0,-2 1 0,1-1 0,-2-2 0,1 0 0,-1 1 0,1-4 0,0 2 0,-1-2 0,-1-1 0,-1 0 0,1-4 0,2-1 0,3-2 0,1-1 0,-2 1 0,1-1 0,0 0 0,1 0 0,1 0 0,0-2 0,0 0 0,0 0 0,1 1 0,1 2 0,0-1 0,2 1 0,-2 2 0,0-1 0,3 3 0,1 1 0,-1 2 0,0 3 0,-1 1 0,1 4 0,-2 0 0,-2 0 0,1 2 0,1 0 0,-1 0 0,-2-1 0,0-2 0,0 1 0,0 0 0,0 0 0,-3-1 0,-2-2 0,1 1 0,-2-3 0,1-1 0,-3-2 0,1 0 0,1-3 0,2-2 0,1-2 0,1-1 0,-2 0 0,2 0 0,0 0 0,1 1 0,1-1 0,0 0 0,0 0 0,0 0 0,0 1 0,0-1 0,1 3 0,2 0 0,2 2 0,-1 0 0,0 4 0,0 2 0,-2 2 0,1 2 0,0 2 0,-1 0 0,2 1 0,-3 1 0,1-3 0,-1 0 0,-1 3 0,0-5 0,0 2 0,0-2 0,0 1 0,-3 1 0,-3 0 0,0-1 0,-2-2 0,3-1 0,-1-4 0,0 0 0,3-1 0,-1-1 0,2-2 0,-1 0 0,1-1 0,2-3 0,-1 0 0,-2 1 0,2-1 0,-1 0 0,1 0 0,1 0 0,0 1 0,0-1 0,0 0 0,0 0 0,3 4 0,-2 1 0,2 6 0,-2 2 0,2 2 0,-2 1 0,1 0 0,-1-1 0,-1 1 0,0 0 0,0 0 0,0 0 0,0-1 0,0-2 0,-3-2 0,2-4 0,-2-1 0,3-3 0,0-2 0,0-1 0,0 0 0,0 3 0,0 0 0,0-1 0,0-1 0,0 2 0,0 1 0,0 1 0,0 2 0,0-1 0,0 4 0,0 0 0,0 3 0,0-3 0,0 5 0,0-3 0</inkml:trace>
  <inkml:trace contextRef="#ctx0" brushRef="#br0" timeOffset="1350">24 257 9051,'5'0'0,"0"-3"0,-2 2 0,2-2 0,0 3 0,0-3 0,0 0 0,-2 1 0,2 2 0,-3-1 0,1-1 0,1 0 0,-2-1 0,3 3 0,-4 0 0,6 0 0,-5 0 0,2 1 0,0 1 0,-1 0 0,0 3 0,-2-2 0,1 2 0,0 0 0,1 3 0,-2 0 0,1 0 0,-1 0 0,-1-1 0,0 1 0,0 0 0,0 0 0,0 0 0,-1-3 0,-1 0 0,-4 1 0,2-2 0,-1 1 0,-1-2 0,2 2 0,-2-2 0,0-1 0,2-2 0,-1 0 0,-1 0 0,1 0 0,0 0 0,-1 0 0,0-3 0,0-1 0,1-1 0,2-1 0,-1 3 0,0-2 0,-1 0 0,3-2 0,0-1 0,-2 3 0,2-1 0,-1 1 0,3-3 0,0 3 0,1 1 0,1-1 0,0 1 0,4 2 0,0-4 0,0 4 0,0-3 0,-1 2 0,0 0 0,3 3 0,-3-2 0,0-1 0,1 1 0,-1 2 0,0 0 0,0 3 0,3 1 0</inkml:trace>
  <inkml:trace contextRef="#ctx0" brushRef="#br0" timeOffset="1881">148 343 9051,'-4'4'0,"0"1"0,4-3 0,0-1 0,0 3 0,0-5 0,0-2 0,0-2 0,0 1 0,0-2 0,1 1 0,2 1 0,-1-3 0,2 2 0,-1-2 0,-1-1 0,3-2 0,-1-2 0,1 0 0,0-1 0,0 0 0,1 0 0,-1 0 0,1-2 0,1-2 0,1 1 0,-1-1 0,1 3 0,-3 0 0,1-2 0,-1 2 0,-1 1 0,3-1 0,-2 3 0,2 2 0,-3 0 0,0 2 0,-1 1 0,-1 1 0,2 3 0,-3-1 0,2-1 0,0 3 0,0-1 0,-2-2 0,2 3 0,-3-3 0,0 4 0,0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0:13.738"/>
    </inkml:context>
    <inkml:brush xml:id="br0">
      <inkml:brushProperty name="width" value="0.06" units="cm"/>
      <inkml:brushProperty name="height" value="0.06" units="cm"/>
      <inkml:brushProperty name="color" value="#AB008B"/>
    </inkml:brush>
  </inkml:definitions>
  <inkml:trace contextRef="#ctx0" brushRef="#br0">1621 788 8972,'-4'-4'0,"0"3"0,4-5 0,0 5 0,0-6 0,1 5 0,2-3 0,-1 3 0,3 0 0,-3 1 0,4 1 0,-4 0 0,3 0 0,-2 1 0,1 1 0,0 3 0,-2 0 0,-2 0 0,0 1 0,0 1 0,0 1 0,0-1 0,0 1 0,0 0 0,-1 0 0,-1 0 0,-2-1 0,-1 1 0,-2-3 0,2 0 0,-2-2 0,-1 0 0,1-3 0,-1 0 0,1-1 0,1-1 0,1-1 0,-1-2 0,1 0 0,1-3 0,0 1 0,3-1 0,0 0 0,1 0 0,0 0 0,0 1 0,0-1 0,0 0 0,0 0 0,0 1 0,1 1 0,0 1 0,3 0 0,0 1 0,-1-2 0,2 3 0,0 0 0,0 0 0,1 2 0,0-2 0,1 3 0,-2 0 0,0 0 0,0 3 0,-1 2 0,3 0 0,-4 0 0,0 2 0,1 2 0,-1 0 0,-1 1 0,1 0 0,-2 0 0,0-1 0,-1 1 0,0-1 0,-1-1 0,-1-1 0,-3 1 0,0-3 0,0-3 0,-1-1 0,-1-1 0,2 0 0,0-1 0,-1-1 0,0-3 0,0-3 0,1 1 0,2-1 0,-2 0 0,2 0 0,1 0 0,-1 1 0,0-1 0,1 0 0,2 0 0,0 1 0,3 2 0,2 3 0,0 1 0,0 1 0,-1 1 0,2 0 0,-1 2 0,-3 3 0,1-1 0,-2-1 0,2 2 0,-2-1 0,2 3 0,-3-4 0,0-1 0,-3-3 0,2-3 0,-2 1 0,3-3 0,0 3 0,0-1 0,0 4 0,0 1 0,0 0 0,0 3 0,0 1 0,0 1 0,0 1 0,0 0 0,0 0 0,0-1 0,0-1 0,0-1 0,0-3 0,0 1 0,0-4 0,0-1 0,0 0 0,0-3 0,0-1 0,0 1 0,0 0 0,0 0 0,0-3 0,0 3 0,0 0 0,0 3 0,0-2 0,0 1 0,0 2 0,0-2 0,0 3 0,0 3 0,0-2 0,0 2 0,0-2 0,0 2 0,0-2 0,0 2 0,0-2 0,0 2 0,0-2 0,0 3 0,0-1 0,0-2 0,0 4 0,3-3 0,-2 5 0,2-3 0,-3 1 0,0 2 0,1-6 0,2 1 0,-2-1 0,3-2 0,-1-1 0,-3-3 0,3-3 0,-1 1 0,0-1 0,-1-3 0,3 0 0,-1-1 0,2-2 0,0-3 0,-1-1 0,0 0 0,1-2 0,-3 1 0,4-2 0,-1 1 0,-1 1 0,2-2 0,-2 3 0,-1 1 0,0 0 0,4 2 0,-3 2 0,1 3 0,0 1 0,-3 4 0,1 0 0,1-1 0,1-1 0,-1 2 0,-1 0 0,0 1 0,-1 0 0,4-1 0,-1-3 0,-1 0 0,2 3 0,-3 0 0,-1-1 0,2 2 0,-3-3 0,2 3 0,0 0 0,-2-1 0,2 3 0,-1 1 0,0-2 0,-1 2 0,3 1 0,-4 0 0,-4 0 0,2 0 0,-3 0 0,0-1 0,-3 0 0,0-2 0,3-3 0,0 2 0,-1-2 0,-1 1 0,-1 0 0,0-2 0,1 1 0,-1 1 0,-3 0 0,1-2 0,1 1 0,0 1 0,1-1 0,0-1 0,1-1 0,-1 0 0,0 2 0,0 0 0,0-1 0,1 1 0,1 0 0,1-2 0,-1 0 0,-1 0 0,2 3 0,1 0 0,0-1 0,-1 2 0,2-2 0,-2 4 0,3-3 0,-1 3 0,3-2 0,0 4 0,0 4 0,0-3 0,-1 3 0,-1-1 0,0-2 0,-3 5 0,-1 0 0,1-2 0,0 1 0,-1 1 0,2 1 0,-2 1 0,1 0 0,1 0 0,-3-1 0,2 1 0,-2 0 0,-1 0 0,3 0 0,0-1 0,-1 1 0,-1 0 0,-1 0 0,0 0 0,0-1 0,1 1 0,-1 0 0,1 0 0,2-1 0,-2-1 0,2-1 0,1 1 0,-3 1 0,2 1 0,1-1 0,-1-1 0,2-1 0,-1-3 0,3 1 0,-2 0 0,0-2 0,0 2 0,2-2 0,-2-1 0,3 0 0,2-1 0,1-2 0,-1 2 0,-2-3 0,1 2 0,2 0 0,-2-4 0,1 1 0,-1-2 0,-1-1 0,0 0 0,0 0 0,0 0 0,0 1 0,0 1 0,0 1 0,0-1 0,0-1 0,0 0 0,-1 1 0,-1 1 0,0 3 0,-3 0 0,-1 1 0,1-2 0,0 1 0,-1 0 0,-1 1 0,-1 1 0,1 3 0,-1-1 0,0 0 0,3 2 0,0 2 0,2 1 0,-1 0 0,0 1 0,2 0 0,2 0 0,0-1 0,0-1 0,0-1 0,0 1 0,0 1 0,0 1 0,1-1 0,0-1 0,2-1 0,0-3 0,0 0 0,-1-1 0,3-1 0,1 0 0,-2 0 0,1 0 0,-2 0 0,2 0 0,0 0 0,3 0 0,-3 0 0,-2 0 0,-3-1 0,0-1 0,0 0 0,0-3 0,0-1 0,0-1 0,-1 0 0,-1 1 0,0 0 0,-1 4 0,3-3 0,0 2 0,0-2 0,0 3 0,1-1 0,2 3 0,-2 1 0,2 1 0,1 3 0,-4 0 0,3 0 0,-2 1 0,-1 1 0,1-2 0,0 0 0,2 1 0,0 1 0,-3 1 0,0 0 0,0 0 0,-1-4 0,-2-1 0,1-3 0,-3-3 0,3-1 0,-3-4 0,2 0 0,0 0 0,2 0 0,0 1 0,-2-1 0,0 3 0,3-1 0,0 0 0,0-1 0,1 1 0,2 0 0,-1 3 0,3 3 0,-3 0 0,3 1 0,-2 1 0,2 3 0,-2 2 0,-1 1 0,1-3 0,0 1 0,-1 0 0,-2-2 0,0 1 0,0 1 0,0-2 0,-3-2 0,1-1 0,-3-1 0,2 0 0,-1-1 0,1-1 0,1-3 0,-2 0 0,2 0 0,0-1 0,1-1 0,-1-1 0,-1 0 0,1 1 0,1 1 0,1 1 0,0 0 0,0 1 0,0 4 0,0 5 0,0 2 0,0 1 0,-2-1 0,-1 1 0,1-3 0,2 1 0,0 0 0,-3-2 0,0 1 0,0-3 0,0 1 0,3-3 0,-3-3 0,2 1 0,1-3 0,0-1 0,0 2 0,0-2 0,0 0 0,0 2 0,0-1 0,0 3 0,0-5 0,0 6 0,0-1 0,0 4 0,0 0 0,0 3 0,-3 0 0,-2 3 0</inkml:trace>
  <inkml:trace contextRef="#ctx0" brushRef="#br0" timeOffset="2384">413 453 8911,'0'-5'0,"0"1"0,0 2 0,0 1 0,1-3 0,1 3 0,1-1 0,0 1 0,0-2 0,-2 0 0,5 0 0,0 2 0,1-1 0,0 0 0,1-1 0,0 1 0,0 2 0,0 0 0,-1 0 0,1 0 0,0 0 0,0 0 0,-1 0 0,1 1 0,0 0 0,0 2 0,-3 2 0,-1-1 0,1-1 0,-1 1 0,-1 2 0,1-1 0,0 2 0,1 1 0,-4-1 0,3 2 0,-2 1 0,1 0 0,0 0 0,-3-2 0,0 1 0,0 1 0,0-1 0,0 1 0,0-1 0,0-1 0,0-1 0,0 1 0,0 0 0,0 0 0,0 0 0,-1-1 0,-1 1 0,-1 0 0,0 0 0,1 0 0,-1-1 0,-2 1 0,3 0 0,-3 0 0,-1 0 0,2-1 0,-3 0 0,2-1 0,-1 0 0,1 0 0,-2 0 0,2 0 0,-2-1 0,-1 1 0,-3-2 0,1 2 0,1-1 0,0-1 0,-1 2 0,-1-2 0,1-1 0,-1 0 0,1 0 0,-2-3 0,0 0 0,0 0 0,1 0 0,-1 0 0,0 0 0,0 0 0,2 0 0,-1-1 0,1-1 0,-1-4 0,1 2 0,2-1 0,0-1 0,1-1 0,1-1 0,1 0 0,0 1 0,1-1 0,-2 2 0,2-2 0,0-3 0,2 0 0,-1 1 0,2 1 0,-2 1 0,2 1 0,-1-1 0,1 0 0,1 0 0,0 0 0,0-2 0,0 0 0,0 0 0,0-1 0,0 1 0,0-1 0,0 0 0,0 1 0,0-3 0,1-1 0,1 0 0,0 1 0,2 1 0,1 0 0,-1 3 0,-1-2 0,2 1 0,0 2 0,-1 2 0,3 1 0,-2-3 0,2 1 0,1 2 0,0-1 0,0 3 0,-1 1 0,1-2 0,3 1 0,-1-2 0,0 1 0,-2 1 0,3 1 0,0-3 0,0 0 0,0 0 0,1-2 0,-3 3 0,2-1 0,2 0 0,-4 0 0,2-1 0,0 2 0,-1 1 0,1-3 0,-1 4 0,0-1 0,0 0 0,1 1 0,-1-2 0,1 0 0,0 2 0,-1-1 0,2 0 0,0-1 0,0 1 0,-2-3 0,1 3 0,-1-1 0,1 1 0,-1-3 0,-1 1 0,0-1 0,2 1 0,-1-2 0,-2 1 0,-1-1 0,1 0 0,-3-1 0,1 0 0,-1 0 0,-1 1 0,1 1 0,-4 1 0,2-1 0,-1-1 0,-2-1 0,0 1 0,0-1 0,0 0 0,0 0 0,0 0 0,0 1 0,0-1 0,-3 0 0,-2 0 0,-2 0 0,2 1 0,-1 0 0,1 1 0,1 0 0,-3 4 0,2-3 0,-2-1 0,-1 2 0,0 2 0,1 1 0,-1-2 0,0 0 0,0 1 0,0 2 0,1 0 0,-1 0 0,3 3 0,-1 2 0,0 0 0,-1 0 0,0-1 1,-1 2-1,0 0 0,0 0 0,0 1 0,1 1 1,-1 2-1,0 0 0,0 1 0,0-1 0,1 1 0,-1 1 0,1-1 0,1 1 0,1 0 0,-1 0 0,1-2 0,1 3 0,0 0 0,-1 0 0,4-1 0,-3-3 0,2 2 0,-1-2 0,0 2 0,3 0 0,-1-2 0,-1 0 0,1 1 0,-2 1 0,3-1 0,0 1 0,-1-2 0,-1 1 0,-1 0 0,2 0 0,0 0 0,0 2 0,-1-1 0,0-1 0,-1-2 0,2 1 0,-1 1 0,0 0 0,-2 1 0,3-1 0,-2 1 0,1 1 0,-1 1 0,0 3 0,1-1 0,-2 1 0,3-1 0,-2 1 0,0 1 0,1 1 0,-4-2 0,3 1 0,-1-2 0,1-2 0,-2 0 0,1 3 0,1-2 0,-1-1 0,-1 1 0,2-2 0,-1 0 0,1 2 0,-2 0 0,1 2 0,1-1 0,-1 1 0,-2 0 0,2 2 0,-1 0 0,-1-1 0,4 0 0,-2-1 0,-1 1 0,1 2 0,1-1 0,-2-3 0,0-2 0,1 0 0,-3 0 0,1 0 0,0-3 0,1-1 0,-2-2 0,2 1 0,-2-1 0,-1-2 0,3 2 0,0-2 0,-1 0 0,-1 0 0,-1 0 0,1 3 0,1-1 0,1-2 0,0 2 0,-3-2 0,0 1 0,0-1 0,1 1 0,-1-2 0,0-1 0,0 1 0,0-2 0,1-2 0,-1 0 0,0 0 0,0 0 0,1 0 0,-1 0 0,0-3 0,0-1 0,1-4 0,1 0 0,1 0 0,1-2 0,-2 0 0,1-1 0,2 0 0,0 2 0,2-2 0,0 1 0,-2-1 0,0-2 0,3 3 0,0-1 0,0 0 0,0 2 0,1-2 0,1 1 0,1-1 0,2 1 0,-2 2 0,2 0 0,1 1 0,0 1 0,0 1 0,-1 0 0,1 1 0,1-3 0,1 2 0,0-2 0,-1 2 0,1 0 0,0 2 0,0 0 0,-1 3 0,1 0 0,-3 0 0,1 0 0,-5 1 0,3 1 0,-1 0 0,-2 4 0,3-1 0,-4 3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0:25.372"/>
    </inkml:context>
    <inkml:brush xml:id="br0">
      <inkml:brushProperty name="width" value="0.06" units="cm"/>
      <inkml:brushProperty name="height" value="0.06" units="cm"/>
      <inkml:brushProperty name="color" value="#AB008B"/>
    </inkml:brush>
  </inkml:definitions>
  <inkml:trace contextRef="#ctx0" brushRef="#br0">227 136 9131,'0'-7'0,"0"-1"0,0 0 0,0 3 0,0 0 0,0-1 0,0 1 0,0 0 0,0 3 0,0-1 0,0 2 0,0-2 0,0 3 0,0-5 0,0 3 0,3 0 0,-1-1 0,3 3 0,-3 0 0,4 1 0,-4 2 0,0 3 0,-1 3 0,-1 3 0,-1 5 0,-1 0 0,0 1 0,-4 4 0,0-1 0,-1 1 0,-4 2 0,2 2 0,-4 0 0,-1-1 0,-1-1 0,0-1 0,-1-3 0,0-2 0,1-5 0,0-1 0,1-5 0,2-2 0,1-3 0,-2-2 0,3-3 0,1-4 0,3-2 0,0-5 0,3 0 0,1-3 0,2-4 0,0-1 0,0 0 0,0 2 0,0-2 0,3 0 0,2 1 0,2 1 0,1 1 0,1 1 0,0 2 0,2 0 0,2 1 0,0-1 0,2 2 0,0 0 0,-2 1 0,1 3 0,-3 0 0,0 1 0,0 1 0,0 4 0,-3 1 0,-1 3 0,1 0 0,0 0 0,-1 0 0,-1 4 0,-1 4 0,-3 0 0,1 5 0,0 0 0,0-1 0,-1 3 0,-2-2 0,0 2 0,0 0 0,-3 4 0,-3 0 0,0 0 0,-2 0 0,0 2 0,-1-2 0,-1 0 0,-3 3 0,1-3 0,-1-1 0,0-2 0,1-3 0,-2 1 0,3-5 0,-1-1 0,1-2 0,3-4 0,3 0 0,0-4 0,1-3 0,0-3 0,4-2 0,0-3 0,0-2 0,1-3 0,1-1 0,1 0 0,2-1 0,0 0 0,3 1 0,-1 0 0,1 0 0,1-2 0,1 2 0,2 0 0,0 0 0,3-3 0,-2 3 0,1 1 0,-1 2 0,-1 6 0,-2 0 0,0 4 0,-1 4 0,-2 2 0,-3 3 0,-1 5 0,0 3 0,-3 5 0,-1 0 0,-2 2 0,2 0 0,-4 2 0,-2-1 0,1 1 0,-2 1 0,0 3 0,0-1 0,0 0 0,-3 1 0,-1-2 0,-1 0 0,0-1 0,1-4 0,-2 0 0,1-2 0,-1-2 0,3-7 0,1-1 0,1-3 0,1-2 0,3-1 0,1-2 0,0-3 0,2-3 0,2-4 0,0-4 0,0-2 0,3-1 0,1 0 0,3-2 0,-1 2 0,0 1 0,1-3 0,4 3 0,-1-2 0,1 0 0,1 1 0,3-2 0,0 3 0,0-1 0,-3 2 0,2 4 0,-1 1 0,-4 2 0,0 6 0,-2 4 0,-2 5 0,-2 5 0,-3 8 0,-1 1 0,-1 3 0,-1 1 0,-4 1 0,-1 1 0,-1-1 0,0 4 0,-1 1 0,-1-1 0,-1-1 0,1-2 0,-1-3 0,0 0 0,0 1 0,0-6 0,-1-2 0,2-3 0,-1-5 0,4-3 0,-3 0 0,6-7 0,2-4 0,3-4 0,0-2 0,0-3 0,0 0 0,3-2 0,2-1 0,2 2 0,1-3 0,0 0 0,0 1 0,0-1 0,2 1 0,0 1 0,0-3 0,1 5 0,-1 3 0,0 2 0,-2 2 0,0 1 0,0 3 0,0 0 0,-3 3 0,-1 4 0,0 1 0,-2 4 0,-2 1 0,0 4 0,0 2 0,0 1 0,-2 2 0,-2 0 0,0-1 0,-2 1 0,-1 2 0,-1 0 0,0 0 0,1 1 0,-1-3 0,0 0 0,0-3 0,0-1 0,-2 1 0,0-4 0,0-1 0,2-2 0,0-4 0,0-1 0,0-2 0,4-4 0,1-3 0,1-3 0,0-2 0,1-1 0,-2-2 0,3 0 0,0-3 0,0 2 0,2-3 0,2 0 0,0 0 0,1 2 0,4-2 0,0 1 0,2 2 0,0 0 0,-2 3 0,2 1 0,-2 2 0,0 6 0,-1 3 0,0 1 0,-4 4 0,-1 3 0,-3 4 0,0 3 0,0 5 0,0 2 0,0 1 0,-3-1 0,0 1 0,-4 2 0,2-2 0,-1 0 0,-1-3 0,-1 1 0,-2-1 0,0-4 0,-1-2 0,4-1 0,0-2 0,1-2 0,-1-4 0,2 0 0,-2-3 0,3-3 0,1-2 0,0-3 0,0-2 0,1 0 0,2-3 0,1-1 0,1-1 0,-1-3 0,3 0 0,-1 0 0,2-1 0,2 2 0,1-1 0,0 2 0,0 0 0,-1 3 0,1 1 0,0 1 0,0 1 0,-1 5 0,1 3 0,-3 2 0,-3 2 0,-1 3 0,-1 2 0,0 2 0,0 1 0,0 3 0,0 2 0,-3 1 0,-3-1 0,0 1 0,1-1 0,-2 0 0,2-1 0,-2-2 0,-1-1 0,3 0 0,0-4 0,-1 1 0,-1-3 0,-1-3 0,4-2 0,1-2 0,2-4 0,1-4 0,3-2 0,0-4 0,2 1 0,1-1 0,1 3 0,1 0 0,-1-1 0,1 0 0,0-1 0,0 2 0,-1 2 0,1 3 0,0 0 0,0 0 0,0 0 0,-4 4 0,-1 4 0,-3 5 0,0 2 0,0 1 0,-3 3 0,-2 2 0,-2 1 0,-1-1 0,0 1 0,1-3 0,1 0 0,1 1 0,0-2 0,-3-2 0,1 0 0,2 0 0,-1-3 0,3 0 0,1 0 0,-2-1 0,3 0 0,-2-5 0,4-2 0,1-2 0,2-4 0,2-2 0,-2 1 0,0-1 0,2 1 0,-2-2 0,1 0 0,0 0 0,-2 1 0,1-1 0,1 1 0,-1 1 0,-2 2 0,0 0 0,-1 0 0,3 0 0,-4 8 0,1 6 0,-4 5 0,-1 4 0,-1 3 0,-1 1 0,1 0 0,-1 0 0,0-1 0,0-2 0,1-1 0,-1 1 0,1-1 0,1-2 0,1-3 0,-3-4 0,4-1 0,-1-4 0,3-1 0,1-5 0,2-5 0,-2 1 0,5-4 0,-1-1 0,-1-1 0,3 0 0,-2-1 0,2 1 0,1 2 0,0-1 0,-1 0 0,1-3 0,0-1 0,0 0 0,0 2 0,-1 1 0,1-1 0,0 1 0,0 0 0,-1 2 0,-2 3 0,2 4 0,-2 3 0,2-1 0,-2 4 0,0 0 0,-2 5 0,0-1 0,-3 1 0,2 1 0,1 1 0,-1 1 0,-2 1 0,0 0 0,0 2 0,0 2 0,0-3 0,0 0 0,0 2 0,-1-3 0,0 4 0,-3 1 0,0 1 0,-1-2 0,-3 0 0,1 1 0,2 0 0,-2 2 0,2 0 0,-2-1 0,-1 1 0,-2-3 0,-1-1 0,2-1 0,0-1 0,1-2 0,0-1 0,-3-2 0,5-1 0,-2-5 0,1-2 0,3-2 0,0-4 0,0-3 0,3 0 0,0-1 0,1-2 0,0-1 0,0 1 0,2 0 0,2 1 0,-1 1 0,1-1 0,2 2 0,-1-1 0,2 0 0,1 1 0,-1 0 0,1 2 0,0 0 0,0 0 0,2 2 0,1 0 0,-2 1 0,0 2 0,-1-1 0,-1 3 0,1 1 0,0 1 0,0 1 0,0 0 0,-1 0 0,0 1 0,-1 1 0,-1 2 0,-2 0 0,2 1 0,-2 3 0,-1 0 0,-1-1 0,-1 5 0,0 0 0,0 1 0,0 0 0,0-1 0,0 2 0,-1-1 0,-2 1 0,1 0 0,-3 2 0,-2 0 0,-2-1 0,-1 1 0,-2-1 0,0 1 0,0-1 0,0-2 0,-2-2 0,2-2 0,0-1 0,1 2 0,2-6 0,-2 0 0,2-1 0,0-3 0,1-3 0,1-2 0,1-4 0,2-3 0,1 0 0,1-2 0,1 0 0,1-3 0,0 0 0,0-1 0,0 0 0,0 2 0,1-1 0,1-1 0,0 4 0,3-1 0,1 0 0,-2 0 0,3 2 0,-2 1 0,2 0 0,1 0 0,-1 3 0,1-2 0,0 2 0,0 2 0,2 2 0,1 0 0,-2 2 0,0 1 0,-1 1 0,-1 1 0,1 0 0,0 0 0,-3 0 0,0 1 0,1 2 0,-2 2 0,2 2 0,-3 0 0,-2 1 0,0 0 0,2 2 0,-1 2 0,0-1 0,-1 0 0,-1 3 0,0-1 0,0 3 0,0 2 0,-4-2 0,0 3 0,-1 0 0,0-1 0,0 1 0,-4-2 0,-1 1 0,0 0 0,-1-2 0,1 0 0,-1-1 0,-1 1 0,1-2 0,-1-1 0,0-5 0,0-2 0,3-4 0,-2 1 0,3-2 0,0-1 0,3-1 0,0-2 0,1-2 0,0-2 0,2-4 0,-1-2 0,2-2 0,1-1 0,0 0 0,0-1 0,1-2 0,2 2 0,-1 0 0,3-1 0,1-1 0,1 0 0,1 1 0,-1 0 0,1 2 0,0 0 0,1 0 0,0 2 0,1 0 0,0 1 0,1 3 0,0-1 0,-1 1 0,1-1 0,-2 4 0,1 2 0,-1 2 0,-1 1 0,0 1 0,-1 1 0,1 0 0,-3 1 0,0 2 0,-1 2 0,0 2 0,-2 0 0,2 1 0,-2 0 0,1 0 0,-1 3 0,-2 1 0,0 1 0,0 0 0,-1 0 0,0 2 0,-3 0 0,0 0 0,-1-1 0,-3 5 0,0-1 0,0 0 0,0 2 0,-2-3 0,-1 1 0,-1-1 0,1-1 0,-1-3 0,0-2 0,0 0 0,2-5 0,-2 1 0,0-2 0,3-4 0,-2 0 0,0-2 0,2-1 0,3-3 0,-1-2 0,3-1 0,0 0 0,1 0 0,0-2 0,0-1 0,1-1 0,2-2 0,0-1 0,0-1 0,0-2 0,0 0 0,2-1 0,2 2 0,0-2 0,2-1 0,1 2 0,1 0 0,0 3 0,-1 2 0,1-1 0,1 3 0,0 2 0,2 0 0,-1 1 0,-2 2 0,1 0 0,1 0 0,-1 5 0,1-2 0,-1 2 0,-2 1 0,1 0 0,0 1 0,-1 2 0,-2 2 0,2 1 0,-2 0 0,1-1 0,-1 1 0,2 1 0,-2 1 0,0-1 0,0-2 0,-2 3 0,1-1 0,0 2 0,-3 1 0,0 1 0,-1 0 0,0 1 0,0 2 0,-1 4 0,-1 0 0,-4 0 0,0 1 0,-5 0 0,0 3 0,0-2 0,-1-1 0,-1-1 0,0-3 0,-2 1 0,-1 0 0,3-4 0,1-2 0,0-2 0,0-3 0,2-1 0,-1-4 0,1 0 0,-1 0 0,2-4 0,3-1 0,1-2 0,-2-1 0,3 0 0,0 0 0,-1-2 0,1 0 0,2-4 0,-1 1 0,0-1 0,1 1 0,-1-2 0,3 2 0,0-1 0,0-2 0,1 1 0,1-1 0,1 0 0,2 1 0,0-1 0,3 1 0,-1-1 0,1 0 0,0 2 0,1 0 0,0 2 0,2 0 0,2-1 0,-1 3 0,1 1 0,-3 0 0,1 1 0,0 0 0,1 1 0,-1 2 0,2 2 0,-3 3 0,0 0 0,-1 0 0,-2 4 0,0 3 0,-2 3 0,-1 3 0,-3 0 0,1 2 0,0 1 0,1-1 0,-3 1 0,0 0 0,0 2 0,-3 2 0,0 1 0,-2-1 0,-1-1 0,-2 3 0,-1-1 0,-2 0 0,-1 0 0,-1-2 0,-2-3 0,1-1 0,1 1 0,0-2 0,-3-1 0,2-3 0,1-4 0,1-2 0,2-4 0,0-1 0,0-2 0,4-1 0,2-5 0,0-1 0,3-3 0,0-5 0,1-1 0,0 0 0,0 0 0,0-2 0,3 1 0,2-4 0</inkml:trace>
  <inkml:trace contextRef="#ctx0" brushRef="#br0" timeOffset="2649">858 323 9144,'1'-7'0,"0"1"0,2 1 0,3 3 0,-1-3 0,1 1-1,-1 0 1,2 2 0,-1-1-4,0 2 1,2 1 0,0 0 2,0 0 0,-1 4 1,-1 1-1,-1 2 1,1 1 0,-2 2 0,1 1 0,-2 1 0,-1-1 0,1 3 0,0-1 0,-1 2 0,-1 4 0,-1-2 0,0 4 0,-1-1 0,-2 0 0,-2 3 0,-5-2 0,-1 0 0,-1 0 0,-1 2 0,-3-3 0,1-1 0,-1 0 0,1-6 0,-1-3 0,1-2 0,2-3 0,0-2 0,2-3 0,1 0 0,-1-3 0,2-1 0,-1-4 0,3 0 0,2 0 0,3-3 0,-3-2 0,2-2 0,1 0 0,1-1 0,1 1 0,0-1 0,0 0 0,0-2 0,1 0 0,1 2 0,0 2 0,5-2 0,-2 1 0,3-2 0,2 0 0,-1 0 0,2 2 0,-1-2 0,1-1 0,2 4 0,-2 0 0,0 1 0,0 4 0,0 4 0,-3 2 0,-1 2 0,1 1 0,0 3 0,0 0 0,-1 2 0,1 1 0,-1 1 0,-1 3 0,-1 0 0,2 0 0,-3 1 0,1 0 0,0 2 0,0 0 0,-2 2 0,-3 1 0,0-1 0,0 1 0,0 0 0,0 2 0,-1 1 0,-1 1 0,-4 0 0,-4 4 0,-2-1 0,0 1 0,-4-4 0,1 0 0,-2-2 0,0-3 0,0 0 0,2-5 0,0-1 0,2-3 0,-2-3 0,3-3 0,0 0 0,2-3 0,1-4 0,2-3 0,1-1 0,1 0 0,1-1 0,-2-4 0,4 1 0,1-1 0,1 0 0,0-3 0,1 0 0,1-1 0,0 1 0,3 2 0,1 0 0,1-1 0,2-3 0,0 3 0,3 0 0,0-2 0,-2 4 0,3-2 0,0 1 0,-1 2 0,2 3 0,-3 1 0,-1 3 0,1 3 0,-2 2 0,1 3 0,-1 0 0,-2 3 0,-1 2 0,-1 2 0,1 1 0,0 0 0,0 1 0,-1 0 0,-2 2 0,2 2 0,-1 0 0,-1 2 0,1 1 0,-2-1 0,-2 1 0,0-1 0,0 1 0,-3 2 0,-2 1 0,-2 1 0,-1 2 0,-3-1 0,-2 0 0,-2-3 0,-1-5 0,1 1 0,-1-3 0,1-3 0,-1-2 0,3-2 0,1-4 0,1-1 0,1-2 0,0-1 0,1-5 0,3-1 0,2-3 0,-2 1 0,4-2 0,0-2 0,1-1 0,2-1 0,1 2 0,1 1 0,2-1 0,-3-2 0,3 0 0,2 1 0,-1 0 0,5 2 0,0-1 0,1 0 0,2 1 0,-3 0 0,1 1 0,-2 2 0,0 1 0,3 3 0,-2 4 0,-2 0 0,0 2 0,-1 4 0,-1 2 0,-2 0 0,1 2 0,-3 4 0,1 1 0,-1 1 0,0 1 0,-2 3 0,0-1 0,2 1 0,0 2 0,-3 1 0,-1 1 0,-2 2 0,-1-3 0,-4 2 0,-1 0 0,-1-1 0,0 2 0,-2-4 0,-1-2 0,0-2 0,-1-3 0,1-3 0,-1-1 0,1-2 0,-1-1 0,4-4 0,0 0 0,1 0 0,3-4 0,-1-2 0,3-3 0,1-1 0,0-4 0,3 0 0,0-2 0,0-2 0,0-3 0,1 3 0,1 0 0,0-1 0,4 1 0,0-2 0,1 0 0,4 0 0,-2 1 0,4-3 0,0 2 0,-1 1 0,2 2 0,-3 4 0,-2 2 0,0 3 0,-1 3 0,-1 3 0,1 1 0,-1 4 0,-2 2 0,-1 3 0,-1 3 0,-2 1 0,2 4 0,-3 2 0,0 0 0,0 3 0,0-1 0,0 1 0,0 0 0,-2-3 0,-2 3 0,0 0 0,-2 2 0,-1-3 0,-2-2 0,0-1 0,-1-2 0,-3 0 0,2-3 0,2-3 0,0-3 0,-1-5 0,-1 2 0,2-2 0,0-1 0,1-1 0,1-2 0,1-2 0,1-2 0,3-3 0,0-1 0,1-1 0,1-2 0,0-2 0,0-1 0,1-1 0,1 0 0,0 2 0,3 0 0,1 0 0,1-2 0,4 0 0,0-2 0,0 2 0,0 3 0,1 1 0,-3 2 0,2 2 0,-2 1 0,0 1 0,-1 5 0,-1 1 0,-1 2 0,-2 3 0,-1 2 0,-1 2 0,-1 4 0,-1 1 0,0 2 0,0 2 0,0 4 0,0-1 0,-1 1 0,-2 2 0,-1 0 0,-4 1 0,1 0 0,-1-2 0,0 0 0,-1-2 0,0-3 0,-2-2 0,1-1 0,2-5 0,0-1 0,1-3 0,-1-2 0,0-2 0,1 0 0,2-3 0,-1-2 0,3-6 0,2-2 0,0-1 0,1-2 0,0 0 0,0-2 0,0 0 0,1-1 0,1 2 0,3-1 0,2 0 0,1 2 0,0-1 0,0 0 0,3-1 0,-2 2 0,1 4 0,-1 1 0,-2 1 0,1 2 0,0 1 0,0 2 0,-3 2 0,-1 6 0,0 2 0,-2 4 0,-2 3 0,0 2 0,0 3 0,0 3 0,-1-1 0,-1 1 0,-3 1 0,0-1 0,0 1 0,-1 0 0,-1-1 0,0-1 0,1-4 0,1 0 0,-1-2 0,-1 1 0,-1-5 0,0-1 0,1-2 0,-1-4 0,0 0 0,0-4 0,4-2 0,1-5 0,2-1 0,1 0 0,0-4 0,0 1 0,0-1 0,0-2 0,0-1 0,1 0 0,2-1 0,2 1 0,2 0 0,0 2 0,-1 0 0,-1 2 0,0 1 0,2 2 0,-1 1 0,0 2 0,-1 0 0,3 4 0,-4 2 0,-2 6 0,-1 3 0,-1 2 0,0 0 0,0 3 0,0 2 0,-1 3 0,0 0 0,-3 0 0,0-2 0,0 0 0,-2-2 0,0 0 0,0-1 0,2-3 0,-1 0 0,-1-1 0,-1-5 0,-1-1 0,4-3 0,1-3 0,2-2 0,1-2 0,0-4 0,0-2 0,0-2 0,0 0 0,3-1 0,0 0 0,1 1 0,-1-1 0,2 2 0,-1 0 0,-1 2 0,1 0 0,-1 2 0,-1 2 0,1 0 0,3 4 0,-5 2 0,1 7 0,-1 3 0,-1 3 0,0 2 0,-1 2 0,-1-1 0,0-1 0,-2 0 0,3 2 0,-3-1 0,0-1 0,1-4 0,-1 1 0,0-1 0,-1-1 0,3 0 0,-1-5 0,3-3 0,0-3 0,0-5 0,0 0 0,0 0 0,3-2 0,0-1 0,1-1 0,-1 1 0,2-2 0,-1 3 0,-1 0 0,1 2 0,-2 2 0,-1 2 0,1 0 0,0-1 0,1 4 0,-3 1 0,-1 5 0,-1 3 0,0 2 0,-3 0 0,1 2 0,1-1 0,-1-1 0,-1-2 0,2 0 0,1 0 0,-2 0 0,3-1 0,-1 1 0,-2-4 0,-1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0:30.755"/>
    </inkml:context>
    <inkml:brush xml:id="br0">
      <inkml:brushProperty name="width" value="0.06" units="cm"/>
      <inkml:brushProperty name="height" value="0.06" units="cm"/>
      <inkml:brushProperty name="color" value="#AB008B"/>
    </inkml:brush>
  </inkml:definitions>
  <inkml:trace contextRef="#ctx0" brushRef="#br0">1988 1403 9209,'0'4'0,"0"3"0,0-6 0,0 3 0,0-4 0,0-4 0,0 3 0,3-2 0,-2 2 0,3-1 0,-1 0 0,-2-1 0,3 3 0,-1 0 0,-2-1 0,2-1 0,1 0 0,-3-2 0,1 2 0,2 0 0,-2-3 0,0-1 0,1 1 0,0 0 0,0 0 0,0 1 0,-1-3 0,2 2 0,0-2 0,1-1 0,-3-3 0,1 1 0,0 0 0,-1-2 0,3 3 0,-1-3 0,-1 0 0,1-1 0,1 3 0,-2-2 0,-1 0 0,2 0 0,-3 2 0,4-1 0,-2 1 0,-1-1 0,1-2 0,1 2 0,-1 0 0,1-1 0,-1 1 0,-1 2 0,1-3 0,-2 0 0,3 3 0,-2-2 0,0 0 0,-1 1 0,2-2 0,-1 3 0,1-2 0,0-1 0,-2 2 0,2-1 0,-2 0 0,2 1 0,-2-3 0,2 3 0,0-1 0,-1 0 0,2 1 0,-2-2 0,0 0 0,0 0 0,0 0 0,-1-2 0,2 1 0,-1-1 0,-1 0 0,-1-2 0,1 0 0,1 1 0,-1-4 0,2-1 0,-3 0 0,0 2 0,0 1 0,0 2 0,0-1 0,0 1 0,0 0 0,0 2 0,0 2 0,0-1 0,0 3 0,0-4 0,0-1 0,0-1 0,0 0 0,0-1 0,0 1 0,0-1 0,0-1 0,0 0 0,0-1 0,0 1 0,-2 3 0,-1 1 0,1 0 0,-2 1 0,3 0 0,-2 5 0,0-1 0,1 0 0,-2 1 0,2 1 0,-1 1 0,-1-1 0,1-2 0,-1-1 0,-1-2 0,1 2 0,2 0 0,-4 0 0,0-1 0,-1-3 0,0 2 0,1-1 0,1 2 0,-1 0 0,-2-2 0,-1 3 0,-2-2 0,2 2 0,0 3 0,1 1 0,1-1 0,-1-1 0,-3-1 0,1 1 0,1 1 0,0 1 0,1 0 0,0-1 0,0 2 0,1 1 0,-1-3 0,0 4 0,0-1-1,1 0 1,-1 2-1,0-2-2,0 2 1,0 1-1,1 0 1,-1 0-1,0 0 0,0 0 1,0 0-1,1 0 0,-1 0 0,0 1 0,0 1 1,0 1-1,1-2 0,-4 0 0,1 0 1,0 1-1,2 0 0,-3 1 0,1-3 0,0 0 0,2 0 0,-3 3 0,1-1 0,0 0 0,2-1 0,0 1 0,0 1 0,0 0 0,-3 0 1,2-2 0,-1 2 0,1 0 1,2 0 0,-1 2 1,0-2-1,-1 1 1,-1-1 0,1 2 0,-1-1 0,1-1 0,1 1 0,1 2 0,-1-1 0,0 2 0,0 0 0,1-1 0,1-1 0,1 1 0,3-2 0,-4 2 0,0 0 0,0 1 0,0 0 0,2 1 0,0 0 0,-1 0 0,2 0 0,-2-1-1,-1 1 1,2 1 0,-1-1 0,0 2-1,0 0 0,-2-6 0,3 4 0,-1-1-1,0-1 1,0 2 0,-1 0-1,2 0 0,0 0 0,-2-3 1,2 0-1,-1 0 0,0 0 0,2 2 0,-1-2 0,-1 2-1,1 0 1,2-1 0,-3-1 0,1 0-1,0-1 1,1 3 0,-1-2-1,-1 2 1,1-2 0,1 2 0,-2-2 0,0 2 0,1 1 0,-2-3 0,2 0 0,1 1 0,-1 1 1,-1-2 0,2 0-1,-1 1 1,1 1 0,-1-2 0,2 1 0,-1-1 0,-1-1 1,2 3-1,-2-2 1,2 2-1,-1 1 1,-2-3 0,2 0-1,2 2 1,0-1 0,-2 2 0,0 0 0,-2 0 0,4-3 0,-2 0 0,2 1 0,-1 1 0,-1 1 0,0 0 0,1 0 0,-1-1 0,1-1 0,1-2 0,-1 0 0,-1 1 0,0 0 0,1 3 0,0-1 0,-2-1 0,2-1 0,0 1 0,-3 1 0,2 0 0,-2 1 0,1-1 0,0-2 0,2 2 0,-1-2 0,-1-1 0,4 3 0,-3-2 0,2 2 0,-1-2 0,-1 0 0,1 1 0,1-1 0,0-1 0,0 0 0,-2 1 0,1-3 0,2 4 0,-1-2 0,-1 2 0,-1-1 0,1-2 0,2 2 0,-3 0 0,1 3 0,-1 0 0,3 0 0,-1-3 0,-1 0 0,0 1 0,-1-2 0,3 2 0,-1-2 0,0 2 0,-2-1 0,0-2 0,3 2 0,-1-1 0,-1 1 0,1 2 0,-2-1 0,3-2 0,0 1 0,-1-3 0,-1 1 0,-1 1 0,1 0 0,2 4 0,0-3 0,0 0 0,-4-3 0,3 2 0,-1-1 0,1-2 0,1 3 0,0-1 0,0-2 0,0 5 0,0-4 0,0 3 0,0-3 0,0 2 0,0-1 0,0-2 0,0 2 0,0 1 0,-3-3 0,2 6 0,-3-7 0,4 4 0,0-4 0,0 3 0,0 2 0</inkml:trace>
  <inkml:trace contextRef="#ctx0" brushRef="#br0" timeOffset="2831">2003 1403 9174,'0'-5'0,"0"0"-1,-3 2 0,2-1-1,-1 2-2,1 1-1,1-6 2,0 6 1,0-2 0,0 4 1,0 1 0,0 0 0,0 3 0,0 1 1,1 0-1,0 0 1,2 0-1,-1 0 1,-2 3 0,0 2-1,0-2 0,0 0 1,0 1 0,0 0 0,0 1 0,0 0 0,0-1 0,-2 3 0,-2 0 0,0-1 0,1 0 0,-2-3 0,0 2 0,1-2 0,-3 0 0,2-2 0,-2-1 0,-1-1 0,0-1 0,0 3 0,1-2 0,-1 1 0,1-2 0,1 0 0,1 1 0,-2-1 0,1 0 0,-2 2 0,0 0 0,0 0 0,0 0 0,1 0 0,-1-1-2,0 1 1,0 1-1,0 1 1,1 0-1,-1-1 0,0 1 0,0 1 0,0 0 0,1 2 0,-2-1 0,-1-1 0,0 0 0,1 2 0,0 2 0,0-2 1,0 1-1,-2 2 1,1 1 0,2-1 0,0 0 0,1-1 1,-2-1-1,-1 2 1,0-1 0,0 1 0,4-2 0,1 0 0,-1 0 0,-1 1 0,2-4 0,1 1 0,-1-1 0,1-1 0,1 0 0,-1 0 0,0 2 0,-1 0 0,4 1 0,-2-4 0,1 2 0,0 1 0,1 2 0,-3 2 0,2-2 0,-1-1 0,1 3 0,2-1 0,-1 2 0,-2 0 0,2 1 0,-1-2 0,1 0 0,1-1 0,0 0 0,0 2 0,0-2 0,0-3 0,0 2 0,0-2 0,0 0 0,0-2 0,0 0 0,0 0 0,0 0 0,0-1 0,1 1 0,1 0 0,0 0 0,1-1 0,-2 1 0,0 1 0,2 1 0,2-1 0,-2 1 0,-1-1 0,2-1 0,-3 0 0,2-1 0,0 1 0,-1 0 0,3 0 0,-1 0 0,0-1 0,1 1 0,3 0 0,-1-3 0,-1-1 0,-1 0 0,-2-1 0,2-3 0,-2 0 0,2 0 0,-2-3 0,1-1 0,-1 0 0,-1-2 0,2-1 0,-1-1 0,1-2 0,-1 0 0,2-3 0,-2 2 0,-1 2 0,2 0 0,-3-1 0,1-1 0,-1 2 0,-1 0 0,0 1 0,0 0 0,0 1 0,0 2 0,0-1 0,0 0 0,-3 3 0,-2-1 0,-2 2 0,-1-1 0,0 1 0,0 2 0,0-1 0,1-2 0,-1 2 0,0-1 0,-1 1 0,-1 1 0,1 0 0,-2 0 0,1 1 0,-1 1 0,1 0 0,2 2 0,0 1 0,1-1 0,-1-1 0,0 1 0,0 0 0,0 1 0,1 0 0,-1 2 0,0 1 0,0 0 0,0 0 0,1 0 0,2-1 0,-2 1 0,2 0 0,-1 0 0,1 0 0,-2 2 0,2 0 0,-1 0 0,1-1 0,-2-2 0,2 1 0,0 1 0,0 1 0,0-1 0,-2 1 0,1-1 0,1-1 0,0 0 0,-1-1 0,2 1 0,0 0 0,-1 0 0,2-1 0,-2 1 0,-1 0 0,2 0 0,0 0 0,-1-1 0,1 1 0,0 0 0,-2 0 0,0 0 0,0-1 0,2 1 0,-1 0 0,-1 0 0,-1 0 0,0-1 0,1 1 0,1 0 0,-1 0 0,-1 2 0,-1 1 0,0-1 0,0 1 0,0-2 0,1 1 0,-1 0 0,0 0 0,0 0 0,1 2 0,-2-1-1,-2-1 0,3 1 0,-3 0 0,2 0-2,-1 1 1,1-2 0,-2-1 0,-1 0 0,-1 2 0,2-1 0,0-2 0,0-1-1,1 1 1,-4 0 0,2-1 0,-1-1 0,0-1 0,3 0 0,-3 3 0,-1 0-1,-1 0 1,0-3 0,2 0 0,0 0-1,2 0 1,-3-1 0,2-2 0,0 0-1,2 0 1,0-1 0,1-1 0,-2 0-1,2 0 1,0 0-1,1 0 1,1 0-1,-1 0 0,0 0 0,0-1 0,0-1 1,1 0 0,-1-3 0,0 2-1,0 1 1,3 1 0,0-1 0,-1-1 0,-1 1 1,-1 2-1,0 0 1,0 0-1,1 0 1,-1 0-1,0 0 1,3 0-1,0 0 1,-1 0-1,-1 0 1,-1 0-1,0 0 1,0 0-1,1 3 0,1-1 0,1 2 1,-1 0-1,-1 1 0,-1-3 1,1 3-1,-1-1 0,0 0 0,0 1 1,0 1-1,1-1 0,-1 1 0,0 0 1,-1 0-1,0-1 0,-2 1 0,1 0 0,1 1 0,0-2-1,-2 1 1,1-2 0,2 0 0,1 1-1,-1-1 1,0-1 0,0 1-1,0 0 0,1 1 1,-4-4 0,1 3 0,0-2 0,2 1 0,0 1 0,0-3 0,0 2 0,0-1 0,-2 1 0,0 0 0,0-1 0,1 2 1,2-3 0,-1 2-1,-1 0 1,-1-1 0,1 2 0,-1-2 1,1 3-1,1-1 1,1 2 0,-1-3-1,0 1 1,0-1 0,0 3 0,1-3 0,-1 1 0,-1 1 0,0 1 0,-2-2 0,2 0 0,3-2 0,0-2 0,0 1 0,-1 2 0,3-3 0,2 0 0,-3-4 0,1-4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0:44.888"/>
    </inkml:context>
    <inkml:brush xml:id="br0">
      <inkml:brushProperty name="width" value="0.06" units="cm"/>
      <inkml:brushProperty name="height" value="0.06" units="cm"/>
      <inkml:brushProperty name="color" value="#AB008B"/>
    </inkml:brush>
  </inkml:definitions>
  <inkml:trace contextRef="#ctx0" brushRef="#br0">671 1178 9194,'-4'5'0,"1"0"0,2-2 0,1 2 0,0-4 0,0 6 0,0-6 0,0 3 0,0-4 0,4-4 0,0 0 0,3-4 0,-2 0 0,2 1 0,-2-1 0,1-1 0,0-1 0,0 0 0,0-2 0,1 0 0,0 0 0,-1 0 0,-1-2 0,0 2 0,-1 0 0,2 2 0,-2 2 0,-1 1 0,1-1 0,-2 3 0,-2 2 0,0 4 0,0 1 0,-2 0 0,-2 3 0,1 1 0,-1 1 0,-2 1 0,2 1 0,-1 0 0,0 2 0,-1 0 0,-1-2 0,1 2 0,1-2 0,1 3 0,-2 1 0,1 0 0,2 0 0,-2-3 0,1 2 0,1-1 0,-1-1 0,1-1 0,1-2 0,0 1 0,-1-4 0,3 0 0,0-5 0,0-2 0,1-2 0,1-2 0,0-3 0,3-1 0,1-1 0,-2-2 0,3-2 0,-2-1 0,2-2 0,1-1 0,-3 3 0,0-3 0,1 2 0,1 0 0,-2 0 0,1 2 0,-1 2 0,-1 1 0,0 1 0,-2 5 0,1-1 0,-1 3 0,-2 3 0,0 4 0,0 4 0,0 1 0,-1 0 0,0 1 0,-2 0 0,-2 1 0,1 0 0,1 2 0,0 2 0,-3-3 0,3 3 0,-1 1 0,1 0 0,-1-1 0,3 0 0,-3 0 0,0 0 0,2 1 0,-1-2 0,0 1 0,1 0 0,-2-1 0,2 1 0,0-2 0,0-2 0,1-2 0,0 1 0,-1 0 0,1 0 0,-3-5 0,4-3 0,1-3 0,1-6 0,1-1 0,2 0 0,-2-3 0,1-1 0,-1 0 0,2-2 0,-1 0 0,-1 1 0,1-1 0,1 1 0,-2-2 0,1 0 0,-1-1 0,3 0 0,-4 2 0,1 1 0,0 2 0,-2-1 0,2 4 0,-2 0 0,2 2 0,-2 0 0,2 5 0,-3 3 0,0 3 0,-1 6 0,-1 1 0,1 0 0,-2 2 0,0 0 0,0 0 0,0 0 0,1 2 0,0-1 0,0 1 0,-2 0 0,2-1 0,-1 0 0,0 1 0,2 1 0,-2 1 0,1-1 0,0 1 0,1-3 0,-2-1 0,2-1 0,-2-1 0,2-2 0,-1 0 0,1-4 0,1-1 0,0-6 0,0-2 0,0-4 0,0-3 0,0 0 0,2-1 0,2-3 0,-1-1 0,1-2 0,1-1 0,-2 1 0,2 0 0,1-1 0,0-1 0,0 0 0,-1-1 0,1-2 0,0 3 0,0 1 0,-1 1 0,-2 2 0,2 2 0,-2 1 0,-1 2 0,-2 0 0,4 2 0,-3 6 0,2 1 0,-4 6 0,-1 2 0,1 3 0,-3 1 0,2 2 0,-1 1 0,-2-1 0,3 2 0,-1 1 0,-1 0 0,3 2 0,-4 0 0,2-1 0,1 1 0,-1-2 0,-1 0 0,1-1 0,-1 1 0,1 1 0,1 0 0,-1 0 0,-2-2 0,4-2 0,-2-3 0,1-1 0,0-2 0,1 2 0,-3-7 0,4 0 0,0-4 0,0-3 0,1-1 0,1 0 0,1-3 0,0 2 0,-1-3 0,1-1 0,2 1 0,-3-1 0,2-2 0,1-1 0,-1 1 0,-1 1 0,1-1 0,0-1 0,1-1 0,-3 1 0,3 0 0,-1 0 0,0 1 0,-2-2 0,1-1 0,0 3 0,0 0 0,0-1 0,-1 5 0,0 0 0,0 0 0,-1 0 0,-1 3 0,0 1 0,0-1 0,0 0 0,0 0 0,0 3 0,0 0 0,0-1 0,0 1 0,0 0 0,0-1 0,0-3 0,0-3 0,0 1 0,0 0 0,0 1 0,0 2 0,0 0 0,0 0 0,0 0 0,0 1 0,0-1 0,0 0 0,0 0 0,0 0 0,0 3 0,0 0 0,0 0 0,0-3 0,0 0 0,0 0 0,0 1 0,0-2 0,0-1 0,0 1 0,0-1 0,0 1 0,0 1 0,0 0 0,0 1 0,0-1 0,0 0 0,0 3 0,0 0 0,0-2 0,0 1 0,0-2 0,0 0 0,-1 0 0,-1 0 0,0 1 0,-1-1 0,3 0 0,0 0 0,0 0 0,0 1 0,0-1 0,0 0 0,-2 0 0,-1 0 0,1 1 0,1 1 0,1 1 0,0 3 0,0-3 0,-3 2 0,2-1 0,-1 2 0,1-3 0,-2 0 0,1 0 0,-4 0 0,3-2 0,-1 2 0,1-2 0,-2 2 0,2 1 0,-2 2 0,2-2 0,-2 2 0,3-2 0,-4 2 0,0 0 0,2-1 0,0 2 0,-1 0 0,1-2 0,2 0 0,-1 1 0,-1-2 0,-1 0 0,1 2 0,-1-1 0,-1-1 0,1 3 0,0-5 0,0 5 0,-2-3 0,1 2 0,1-1 0,0 0 0,-1 1 0,1-1 0,-1 1 0,-1-1 0,-1 0 0,0-2 0,1 3 0,-1-3 0,1 1 0,2 0 0,-2 2 0,2-1 0,-1 2 0,0-2 0,-1 2 0,3-2 0,-1 0 0,0 0 0,0 1 0,-3 2 0,0 0 0,3 0 0,0-1 0,-1-2 0,-1 3 0,-1-3 0,0 2 0,0-2 0,0 1 0,1 0 0,-1 1 0,3-1 0,-1-1 0,0 1 0,-1 1 0,0 1 0,-1 0 0,0 0 0,3 0 0,0 0 0,-1 0 0,-1 0 0,-1 0 0,0 0 0,0 0 0,1 0-1,-1 0 0,3 0 0,-1 0-1,0 0 0,-1 0 0,0 0 1,-1 0 0,3 1 0,2 1 1,0 1 0,-2-1 0,-2-1 0,2 2 0,-2-2 0,2 1 0,-2 2 0,-1-2 0,0 1 0,1-3 0,-1 2 0,0 1 0,3 0 0,1-2 0,0 1 0,-2-1 0,1 2 0,1 0 0,-1 1 0,2 0 0,-1-2 0,2 0 0,-3 2 0,-2-2 0,2 3 0,1-3 0,2 2 0,0-1 0,-2-2 0,2 2 0,0 1 0,-2-3 0,3 2 0,-2 1 0,0-3 0,3 5 0,-3-5 0,2 3 0,-2-4 0,3 0 0,3-1 0,2-2 0,0 2 0,0-5 0,0 1 0,3-3 0,-1 3 0,-1 1 0,-1 0 0,1-1 0,-2 3 0,2-3 0,-1 1 0,-1 0 0,3 1 0,-2-1 0,1-1 0,-1 1 0,2 1 0,-1-1 0,0 0 0,-1-1 0,2 4 0,-3-3 0,1 2 0,0-1 0,1 0 0,1 3 0,1-3 0,0 1 0,0-2 0,0 1 0,-1 0 0,1 2 0,0-1 0,0 0 0,-3-1 0,0 2 0,1-1 0,1 1 0,1-2 0,0 2 0,0 1 0,-2-1 0,0 0 0,0-2 0,-1 1 0,3 2 0,-1 0 0,1-3 0,0 0 0,0 2 0,0-1 0,-1 0 0,1 0 0,-3-1 0,1 3 0,0 0 0,1 0 0,0 0 0,1 0 0,0 0 0,0 0 0,0 0 0,-1 0 0,-1 0 0,-1 1 0,1 1 0,1 0 0,1 2 0,-1 0 0,1 1 0,0-1 0,0 0 0,-3-2 0,0 1 0,1 1 0,0-3 0,0 4 0,-1-2 0,1 2 0,1-1 0,1 0 0,-3-1 0,1 2 0,-4-3 0,3 4 0,-3-5 0,2 3 0,-4-4 0,0 0 0,-4 0 0,-1 0 0,-2 0 0,-1-1 0,0-1 0,1 0 0,-1-4 0,0 1 0,0 0 0,0 0 0,0 1 0,-2-2 0,-1 1 0,-1 2 0,2-2 0,-3 2 0,1 0 0,0 0 0,2 2 0,-2-2 0,0 3 0,-1 0 0,4 0 0,-1 0 0,0 0 0,0 0 0,1 0 0,-1 2 0,1 1 0,1-1 0,0-2 0,1 0 0,-1 3 0,0 0 0,4-1 0,0-2 0,4 0 0,4 0 0,-3 0 0,4 1 0,-1 1 0,0 0 0,-1 1 0,2-3 0,1 1 0,1 1 0,1-1 0,0 3 0,-1-2 0,1 1 0,0 0 0,0-1 0,1 1 0,1-2 0,-1 3 0,4-2 0,-2 1 0,-2 1 0,3-4 0,-1 3 0,0-1 0,0 0 0,0-1 0,-3 2 0,-1-2 0,1-1 0,-1 1 0,-1 0 0,-1 2 0,-3-1 0,1-2 0,-3 0 0,-3 0 0,1 0 0,-2 0 0,0-2 0,-1-1 0,0 0 0,-3 1 0,1-1 0,-1-2 0,0 3 0,0-3 0,0 1 0,1 0 0,-4 1 0,1-1 0,-1-1 0,0 1 0,2 2 0,-1 0 0,1 0 0,2-1 0,-1 3 0,0-3 0,0 2 0,3 1 0,0 0 0,3 0 0,-1 0 0,10 0 0,-2 0 0,5 1 0,-1 1 0,-1 0 0,-1 1 0,2-3 0,1 1 0,0 1 0,1-1 0,-1 3 0,0-2 0,0 1 0,-1 0 0,1-1 0,0 1 0,0-2 0,-2 3 0,0-2 0,0 1 0,0 1 0,-3-4 0,0 3 0,1-2 0,-2 2 0,-1-2 0,-4 3 0,-1-4 0,0 0 0,-3 0 0,-1 0 0,-1 0 0,-1-1 0,0-1 0,0-1 0,1 2 0,-2-3 0,-1 1 0,0-1 0,0 1 0,-1-2 0,1 2 0,-1 0 0,0 0 0,2 2 0,-1-2 0,1 0 0,2 1 0,1-1 0,1 3 0,-1 0 0,3 0 0,-1 0 0,5 0 0,2 0 0,2 0 0,-1 0 0,1 0 0,2 0 0,-1 0 0,2 0 0,1 0 0,0 0 0,2 0 0,2 1 0,-3 1 0,1 1 0,0 1 0,-2-1 0,3 1 0,1 1 0,-1-1 0,-2 1 0,2 3 0,0 0 0,0-1 0,-1 1 0,1 0 0,0-1 0,0-2 0,-2 4 0,0-3 0,-1 0 0,-1 1 0,-1 0 0,0 1 0,-1-1 0,0-2 0,-4 2 0,3-2 0,-3-2 0,2 1 0,-5-4 0,-2 0 0,-2 0 0,1-3 0,-1 0 0,1-2 0,0-1 0,-1-1 0,-1 0 0,1-1 0,-1 0 0,2 0 0,-2 1 0,0 1 0,-1 1 0,2 0 0,1-3 0,0 0 0,-1 0 0,1 3 0,-2 1 0,2 0 0,0-1 0,-1 3 0,1-3 0,0 2 0,2 0 0,-1 3 0,3 0 0,0 4 0,1 1 0,1 2 0,2-2 0,2 0 0,-1 1 0,1 1 0,-2 2 0,2 0 0,0 2 0,1-2 0,0 3 0,1-2 0,0 0 0,0 2 0,-1-1 0,-1 2 0,-1-2 0,1 0 0,1-2 0,0 1 0,-1-1 0,-1-1 0,-2-3 0,1 0 0,0 1 0,-2-1 0,-2 0 0,0-3 0,0 1 0,-1-3 0,0-1 0,-2-1 0,-3-2 0,2-2 0,-2 1 0,1-1 0,3-1 0,-4-1 0,1-1 0,1-1 0,-3 1 0,3-1 0,-2 1 0,1 2 0,3-1 0,-3 0 0,1 1 0,0 2 0,2-2 0,-2 3 0,1-1 0,2-2 0,-2 6 0,3-2 0,0 3 0,3 3 0,-1 1 0,2 2 0,0-1 0,1 1 0,-3 0 0,3 0 0,-1 0 0,0 3 0,1-1 0,1 2 0,-1 0 0,1 0 0,0-1 0,0 2 0,-1-1 0,1 1 0,0 0 0,1-2 0,-3-1 0,-1-1 0,3-1 0,-4 2 0,1-3 0,-3-2 0,0-4 0,0-1 0,0-4 0,-3-1 0,0-3 0,-1 0 0,1 0 0,-2-1 0,1 0 0,0-1 0,-2 1 0,1-2 0,0 2 0,0-1 0,1-2 0,-3 2 0,2 0 0,0 0 0,0 3 0,2 0 0,-1 1 0,0 1 0,-1-1 0,4 3 0,-2-1 0,1 5 0,0-2 0,1 3 0,-2 3 0,2-2 0,1 3 0,0-2 0,0-1 0,0 4 0,0-3 0,0 0 0,1 2 0,1 1 0,1-1 0,-1-1 0,-1 2 0,2 1 0,1 1 0,3 1 0,-1-1 0,-1 1 0,-1 1 0,3 0 0,-2 2 0,1-2 0,1 3 0,1-1 0,-1 0 0,1 0 0,0 1 0,0-3 0,-1 1 0,-2 0 0,1-1 0,-4-2 0,1 0 0,1-1 0,-4 0 0,3 0 0,-1 1 0,0 0 0,-1-1 0,2-1 0,-2 1 0,-1 1 0,0 1 0,0-1 0,2 1 0,1 0 0,-1-3 0,-2 0 0,0-3 0,0 2 0,0-4 0,0-4 0,0 2 0,0-3 0,0 0 0,0-3 0,-2 0 0,-1 1 0,0-2 0,1-1 0,-1 0 0,-2 0 0,3-1 0,-4 1 0,1-1 0,1 0 0,-2 3 0,2-4 0,0 2 0,-2-1 0,2 1 0,-1 2 0,-1 0 0,2 1 0,-3-4 0,3 1 0,-1 0 0,-1 2 0,2 0 0,-2 0 0,1 0 0,-1 1 0,0-1 0,0 0 0,0 1 0,0 2 0,0-2 0,0 3 0,1-1 0,0-1 0,-3 4 0,0 0 0,3 1 0,0 1 0,-1 0 0,-1 0 0,-1 0 0,1-1 0,2-1 0,-2 1 0,2-2 0,-2 2 0,-1 1 0,0-2 0,1-1 0,-1 0 0,0 0 0,0 2 0,0-1 0,1 1 0,-1 1 0,0 0 0,0 0 0,0 0 0,1 0 0,-1 0 0,0 0 0,0 0 0,0 0 0,1 0 0,-1 0 0,0 0 0,0 0 0,0 0 0,1 0 0,1 0 0,1 0 0,-1 0 0,-1 0 0,0 0 0,-1 0 0,0 0 0,3 0 0,0 0 0,-2 0 0,1 0 0,-2 0 0,0 2 0,0 1 0,3-1 0,1-1 0,-1 1 0,1 1 0,1-1-1,-2-2 1,0 0 0,-3 0 0,3 1 0,0 1 0,-1 0 0,1 1 0,0-3 0,0 3 0,-3-1 0,3 3 0,0-2 0,2 0 0,-2 0 0,2-1 0,-2 3 0,1-2 0,-1 2 0,-2 0 0,2 3 0,1-3 0,1-1 0,-1 0 0,3 1 0,-4-2 0,2 2 0,-1-4 0,3 3 0,-2-1 0,-2-1 0,2 3 0,-2-2 0,2 2 0,-2-2 0,3 2 0,-4-2 0,4 2 0,-2-4 0,3 3 0,-2-1 0,0-2 0,1 3 0,-1-1 0,0-2 0,0 2 0,2 1 0,-5-2 0,4 3 0,-2-3 0,2 0 0,1 3 0,-3-5 0,4 4 0,0-4 0,0-4 0,3 3 0,0-5 0,2 0 0,-3 0 0,3 0 0,-1 1 0,0-1 0,-1 0 0,1 0 0,0 1 0,1-1 0,-3-1 0,4-1 0,0 0 0,1-1 0,-1 0 0,1 2 0,-2 0 0,-3 3 0,3-1 0,-2-1 0,2 1 0,-1 1 0,0 0 0,-2-2 0,1 5 0,-3-2 0,0 4 0,0 1 0,-1 0 0,-1 3 0,-3 1 0,0-1 0,0 0 0,-1 1 0,0-2 0,0 1 0,2-1 0,0 0 0,-2 1 0,2 1 0,-1-1 0,-1 1 0,2 1 0,-2 0 0,1-1 0,-1-1 0,1 0 0,0 3 0,-1 0 0,2-1 0,-1-1 0,2-1 0,0-3 0,1 1 0,-1 1 0,1-3 0,2 2 0,3-3 0,-1-1 0,3-1 0,1-4 0,0 2 0,0-1 0,-1-1 0,1-1 0,1 2 0,1-1 0,0-1 0,0 0 0,0-4 0,-1 4 0,1 1 0,0 0 0,-1-1 0,-1-1 0,-1 0 0,-2 3 0,2 0 0,-3 3 0,1-1 0,-3 6 0,-3-1 0,0 3 0,0 1 0,-1 1 0,-2 1 0,2-1 0,-1 1 0,-1 0 0,2 0 0,-2 0 0,1-1 0,-1 1 0,1 0 0,0-1 0,0-1 0,1-1 0,-3-1 0,2 2 0,0-1 0,0-2 0,1 3 0,-2-1 0,0-1 0,1 3 0,-3-2 0,3-1 0,0-2 0,3-1-1,-1-1 0,3 0 1,1-3-1,0 0 0,2-1 1,2 1-1,-1-1 1,-1-1-1,1 1 1,2 0 0,-2-2 0,1 0-1,0 0 1,0-1 0,1 0 0,-1 0 0,1 2 0,-2-2 0,2 1 0,-1 0 0,-1-2 0,3 0 0,-3 0 0,2 1 0,-1 2 0,-1-2 0,2 2 0,-1-1 0,1 1 0,-1-2 0,0 2 0,0 0 0,-1 0 0,3 3 0,-2-1 0,0 0 0,0 1 0,-1-2 0,2 2 0,0 0 0,0 0 0,1 0 0,0 1 0,1-2 0,0 0 0,0 3 0,0 0 0,-1 0 0,1 0 0,0 0 0,0 0 0,0 0 0,-1 0 0,1 0 0,0 0 0,0 0 0,0 0 0,-1 0 0,1 0 0,0 0 0,0 0 0,-1 0 0,1 0 0,0 0 0,0 0 0,0 0 0,-1 3 0,1 0 0,0-2 0,0 0 0,-3 0 0,0 1 0,1 0 0,1 0 0,1-1 0,0-1 0,0 0 0,-3 1 0,0 1 0,1 0 0,1 1 0,1-3 0,0 0 0,-1 0 0,-1 2 0,-1 1 0,1-1 0,1-1 0,0-1 0,1 0 0,0 2 0,0 1 0,-3-1 0,0-1 0,1 1 0,1 1 0,-2-1 0,0-1 0,-1 1 0,0 0 0,1 2 0,1-2 0,-1 0 0,-1 2 0,2-3 0,0 2 0,-1 2 0,3-2 0,-3 2 0,-1-2 0,0 2 0,2-3 0,-1 4 0,-1-2 0,0 2 0,1-2 0,-1 0 0,-1 1 0,1-2 0,0 2 0,1 1 0,-4-2 0,3 0 0,-1 1 0,-1-1 0,1-1 0,-2 1 0,0 0 0,2 1 0,-1-3 0,-1 3 0,2-2 0,-2 1 0,2-2 0,1 3 0,-3 0 0,1 0 0,-1 1 0,0 0 0,1 0 0,0-1 0,1 0 0,-3 3 0,0 0 0,2-3 0,1 0 0,-1 1 0,-1-1 0,-1 0 0,0-2 0,0 2 0,0-3 0,0 4 0,0 0 0,0 1 0,0-2 0,0 0 0,0 1 0,0 1 0,0 1 0,0 0 0,0-1 0,0 1 0,0 0 0,0 0 0,0-1 0,0-1 0,0-1 0,0 0 0,0 3 0,0-4 0,0 1 0,0-3 0,0-1 0,0 2 0,0-6 0,0 1 0,0-3 0,0-1 0,0-1 0,0-1 0,-1 0 0,-2 1 0,2-2 0,-1-1 0,1-2 0,1-1 0,-3-1 0,1 1 0,-1-2 0,0-1 0,1 2 0,-2 0 0,-1 1 0,1-1 0,1 3 0,-1 0 0,0 3 0,-1 0 0,3 1 0,-3 1 0,1 2 0,0 0 0,1-1 0,-1 1 0,-1 1 0,1 0 0,-1-4 0,-3 3 0,0 0 0,1-3 0,-1 2 0,0-1 0,0 0 0,0 0 0,1 3 0,-1-1 0,0 1 0,0-2 0,0 1 0,1 1 0,-1-1 0,-3-1 0,1 3 0,1-1 0,0 0 0,1 2 0,0-2 0,1 2 0,-1 1 0,3-1 0,-1 0 0,0-2 0,-1 1 0,0 1 0,-1-1 0,0-1 0,0 1 0,0-1 0,1 0 0,-1-1 0,0 1 0,0 0 0,1 2 0,1-1 0,1 0 0,0-1 0,-3 3 0,0 0 0,0 0 0,1 0 0,-1 0 0,0 0 0,0 0 0,1 0 0,-1 0 0,0 0 0,0 0 0,0 0 0,1 0 0,-1 0 0,0 0 0,0 0 0,0 0 0,1 0 0,1 0 0,1 1 0,-1 2 0,-1-2 0,-1 1 0,1-1 0,-1 2 0,0-1 0,0 0 0,3 1 0,0 0 0,-1-1 0,-1 1 0,-1 1 0,0 0 0,0-2 0,2 1 0,0 0 0,0-1 0,2 2 0,-2-2 0,1 0 0,0 3 0,-3-1 0,0 0 0,3 1 0,0 3 0,-1 0 0,-1 0 0,2 0 0,-1-3 0,3-1 0,-1 0 0,1 1 0,-2-3 0,1 3 0,0-2 0,1 3 0,-2-1 0,3 0 0,-1-1-2,-1-1 0,3 3 0,-5-4 1,5 4-1,-2 0 0,0-2-1,0 1 1,-2-2-2,2 2-1,-3-3 3,2 5 0,-3-6-2,2 4 0,1-3 1,4 2-1,0-4 0,1-3 3,2 0 1,0 0 0,3 1 0,-1-1 0,-2-2 0,2 3 0,-1-2 0,0-1 0,2 1 0,-2 2 0,1-1 0,-2-1 0,2 2 0,-1-2 0,0 1 0,-2-1 0,1 2 0,1 1 0,-3-3 0,1 5 0,-4 2 0,-3 2 0,-2-1 0,1 1 0,1 1 0,-1-2 0,2 3 0,-1-2 0,-1 2 0,-1 1 0,-1 0 0,0-1 0,0 1 0,3-3 0,1-2 0,0 0 0,1-2 0,0 2 0,2-2 0,-2-1 0,3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2:17.347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302 777 9307,'0'3'-25,"2"0"4,0 0 13,0-2 0,-3 2 3,-1-1 0,1-1 3,-3 1 1,0-1-1,-1 1 1,1 0 0,-1-1 1,-1 0 0,0-1-1,-1 0 1,1 0 0,-3 0 0,1 0 0,-1-1 0,0-1 0,0 1 0,-3-3 0,2 1 0,-2-1 0,1 1 0,-1-2 0,2 0 0,1 0 0,0 0 0,0-2 0,-1 1 0,0-1 0,1 0 0,3-1 0,-2 0 0,0 0 0,1-2 0,-2 0 0,3-1 0,2 1 0,-2 1 0,2-1 0,-1-1 0,0 1 0,0-2 0,2 1 0,1-1 0,-1-1 0,-2 1 0,3 1 0,1 0 0,0-1 0,1 0 0,0 0 0,0-1 0,0 0 0,1 2 0,0 1 0,2-2 0,1 0 0,-2 0 0,2 0 0,1 2 0,1-2 0,0 1 0,1-1 0,-1 0 0,1 1 0,-1-2 0,0 2 0,1-1 0,-1 2 0,3-2 0,0 1 0,0 0 0,1 0 0,1-1 0,0 1 0,3 0 0,1 0 0,1 0 0,-2 1 0,1 1 0,2 0 0,0-3 0,1 2 0,0 0 0,-1-1 0,1 3 0,1-1 0,0 0 0,0 1 0,1-3 0,1 3 0,0 0 0,0 1 0,1-2 0,0 1 0,0 2 0,0 1 0,0 1 0,-2-1 0,1 2 0,3 0 0,-2 0 0,1 2 0,0-2 0,0 2 0,2-2 0,2 1 0,-1 1 0,-2 0 0,0-1 0,2 0 0,-1 0 0,1 1 0,-3 1 0,1 0 0,-1 0 0,0 0 0,4 0 0,-3 1 0,-1 1 0,0 0 0,1 2 0,0-1 0,0 0 0,0 0 0,-2 1 0,0-1 0,1-1 0,2 1 0,0 2 0,-1-1 0,-1 0 0,-1 0 0,2 1 0,-2 1 0,0 1 0,0-1 0,0-2 0,-2 1 0,0 0 0,2 0 0,1 2 0,-1-1 0,0 0 0,0 1 0,0-1 0,-3 1 0,0 1 0,0-2 0,1 4 0,-1-4 0,0 1 0,0 1 0,1-2 0,-1 0 0,0 1 0,0-1 0,-1 3 0,1 0 0,0 0 0,-1 1 0,0 0 0,-3-1 0,0-1 0,1 2 0,-3-3 0,2 3 0,-1 0 0,-1 0 0,0-1 0,-1 2 0,1-1 0,0 0 0,0 2 0,-1-2 0,-1 1 0,0 0 0,-3 0 0,1 1 0,-2-1 0,-1 0 0,1-1 0,-2 3 0,0 0 0,-1 0 0,-2 0 0,0 0 0,-1-1 0,-1 1 0,0 0 0,0 0 0,-1 0 0,-1 0 0,0-1 0,-2 1 0,-1 0 0,0 0 0,-2 2 0,1 0 0,-1-1 0,1 0 0,-3-2 0,-1 0 0,-1 0 0,0-1 0,1-1 0,-4 3 0,0-1 0,-1-1 0,-2 0 0,1-2 0,0-1 0,1 2 0,-3-3 0,1 1 0,-2-1 0,0 0 0,0-1 0,-1-1 0,-1-1 0,0 1 0,-1-2 0,3 2 0,0-1 0,0 0 0,0 1 0,2-3 0,1 0 0,1 1 0,-1-3 0,-3 3 0,2-3 0,-1 0 0,-2 0 0,3 1 0,-2 0 0,0 1 0,-2 1 0,1-1 0,0 0 0,-1-1 0,0 2 0,1-1 0,0 0 0,-2 1 0,3-2 0,2 2 0,-1-1 0,0 0 0,-3 0 0,1-2 0,1 1 0,1 1 0,0-1 0,0 1 0,1-1 0,-1-1 0,1 0 0,-1 0 0,3 0 0,-1 0 0,0 0 0,-3 0 0,1 0 0,1 0 0,2 0 0,-2 0 0,-1 2 0,0 0 0,-1 0 0,2-2 0,2 0 0,2 0 0,-2 0 0,0 1 0,1 0 0,0 1 0,1 1 0,0-3 0,0 0 0,-2 0 0,1 0 0,-1 0 0,2 0 0,0 0 0,-1-3 0,0 1 0,-2 1 0,0 0 0,2 1 0,-1 0 0,1-1 0,-1-1 0,2 2 0,-1-3 0,4 2 0,0-1 0,-1 1 0,1-1 0,-1 1 0,1-2 0,2 3 0,-2-3 0,1 1 0,-2 0 0,2-1 0,0 1 0,0 0 0,-2 1 0,1-2 0,-1 1 0,0 0 0,-1-1 0,-1 2 0,0-1 0,0 1 0,0 1 0,3-2 0,0 0 0,1 1 0,1 0 0,1 0 0,-1 0 0,0-1 0,1-1 0,-2 3 0,2 0 0,1-2 0,1 1 0,1-2 0,-1 1 0,-1 0 0,0-1 0,-1 1 0,-1 0 0,0 1 0,-2-2 0,2 1 0,-1 0 0,-1-1 0,2 2 0,-2-2 0,0 1 0,3 0 0,-1-1 0,0 2 0,-1-2 0,1-1 0,3 2 0,1-2 0,-1-1 0,0 1 0,0 1 0,1 0 0,0-2 0,-1 1 0,1 1 0,1-3 0,-2 2 0,3-2 0,1 2 0,1 0 0,0-1 0,0-1 0,1 1 0,1-1 0,2 1 0,2-5 0</inkml:trace>
  <inkml:trace contextRef="#ctx0" brushRef="#br0" timeOffset="1200">917 494 9237,'-4'0'0,"0"0"0,2 0 0,-3 0-3,0 0 0,2 0-12,-1 0 12,-1 0 0,0 0 2,0-3 1,2 3 0,1-3 0,0 0 0,0 2 0,2-4 0,0 3 0,0-2 0,0 2 0,0-2 0,0-1 0,0 1 0,0 0 0,0-1 0,1-1 0,1 0 0,-1 0 0,4 1 0,0 1 0,0 0 0,2-1 0,-1 1 0,1 2 0,-1-3 0,0 3 0,1 1 0,0-2 0,2 1 0,1 0 0,-2 2 0,0 0 0,0 0 0,-1 0 0,-2 0 0,-1 0 0,1 0 0,1 3 0,0-2 0,1 3 0,-1-1 0,0 1 0,-1-1 0,-1 2 0,0-1 0,0 1 0,1-1 0,-3 0 0,0 1 0,1-2 0,-2 3 0,1-2 0,-1 2 0,-1-2 0,0 0 0,0 1 0,-3-1 0,-2 0 0,0 1 0,-2-2 0,1 0 0,-1-1 0,1 0 0,-2 0 0,-2-2 0,1 0 0,0 0 0,-1 0 0,3 0 0,-3 0 0,0-3 0,3 2 0,-2-3 0,2 1 0,0-1 0,1 2 0,0-2 0,-1-1 0,3 0 0,0 0 0,2 1 0,-1 2 0,3-3 0,0 4 0,3-5 0,1 3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2:20.643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616 975 8933,'0'7'0,"0"-1"0,0 0 0,2 1 0,0-1 0,0-2 0,-2 1 0,0-4 0,0 2 0,0-3 0,0-3 0,0-1 0,0-4 0,-2-1 0,-1-1 0,0 1 0,1-4 0,-2 0 0,-1-1 0,-1-2 0,-1 0 0,1-4 0,-1-2 0,-2-1 0,1-4 0,-1-1 0,-1 1 0,0 0 0,-1 2 0,-1-1 0,0 0 0,2 1 0,0 2 0,-2 2 0,2 1 0,-2 0 0,3 2 0,0 1 0,0 2 0,1 1 0,-1 1 0,2 0 0,-1-1 0,-1-1 0,0 0 0,1 1 0,-1 0 0,-1-1 0,-1-3 0,-1 2 0,1-1 0,0 2 0,3 2 0,-1 0 0,1 1 0,-1 1 0,3 2 0,1 2 0,0 1 0,0 0 0,-1-1 1,1 1-1,1-1 3,2 1 1,-3 0-1,1 1 1,0 1-1,-1-1 0,3 0 1,-2 0-1,-1 0-1,-1-2 0,1 1 1,0-3-1,0 2-1,0 0 0,2 2 1,-1 0-2,1 0 0,1 1 0,2-2 0,-2 1 0,0 1 0,-2 0 0,1-2 0,-1-1 0,0 3 0,-2 0 0,-1-1 0,1-1 0,-1-1 0,2 1 0,0 0 0,0-1 0,1 1 1,-2-1 2,-1 1-2,4 2 0,-1 2 0,2 2 0,1 0-1,-4 0 1,2-1-1,-2-1 0,0 0 1,3 0-1,-2 2 1,3 0-1,-5 0 0,5 0 0,-3 1 0,1 1 0,1-1 0,0 2 0,0-1 0,-1-1 0,1 1 0,1 0 0,-1 0 0,1-1 0,0 1 0,0-1 0,-1 1 0,0 0 0,2 2 0,-1-2 0,-1 2 0,1 1 0,-1 1 0,1-2 0,1 1 0,0-3 0,0 2 0,0-2 0,0 2 0,0-1 0,0 1 0,0 0 0,0 3 0,1-2 0,0 0 0,2-1 0,-1-1 0,-2 0 0,3 0 0,-3 2 0,2-1 0,0-1 0,-1 0 0,1 0 0,1-2 0,-1 1 0,-1-1 0,1 1 0,0-1 0,0 1 0,-1-1 0,1-1 0,-1 0 0,1 0 0,-1 0 0,5 0 0,-5 0 0,3 0 0,-2 0 0,2-1 0,-1-1 0,0 1 0,-1-1 0,1-1 0,1-2 0,1 2 0,-2-1 0,0 1 0,-1 0 0,1 2 0,0-1 0,-3-3 0,3 1 0,0 1 0,-2-1 0,1 2 0,-1-2 0,-1 0 0,2 0 0,-1 0 0,1-3 0,-1 3 0,-1 0 0,0 2 0,0-3 0,0 3 0,0-2 0,0 2 0,0 0 0,0 2 0,3 0 0,0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2:30.981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33 77 9099,'-4'-2'0,"-1"0"0,3-2 0,-2 2 0,0-3 0,-2 3 0,2-2 0,1 3 0,3-2 0,0 3 0,0-3 0,0 2 0,0-2 0,1 3 0,0 1 0,1 1 0,2 2 0,-1 2 0,0-1 0,0-1 0,1 0 0,-1 2 0,0 1 0,0-1 0,2 1 0,-2-1 0,2 1 0,-1 2 0,-2-2 0,2 2 0,1 0 0,1-1 0,0 2 0,-1-2 0,-1 2 0,1 0 0,1 0 0,-1-2 0,0 0 0,0 0 0,-2 2 0,2-2 0,-1 0 0,1-1 0,0 0 0,0 1 0,0 1 0,0-2 0,-2 1 0,1-2 0,-1 0 0,1 1 0,-2-1 0,2-1 0,-1-1 0,1 1 0,-2 0 0,2 2 0,0-1 0,0 1 0,1-1 0,-2 1 0,0-1 0,2 0 0,-1 1 0,0-2 0,1 0 0,-2 0 0,3-1 0,-3 2 0,1 1 0,1-1 0,-2 0 0,0-1 0,-1-1 0,3 1 0,-2 1 0,-1 0 0,1 1 0,2-3 0,-3 0 0,2 1 0,1 1 0,-1 0 0,0 1 0,1-1 0,-2 1 0,0-1 0,-1 0 0,1 1 0,2-1 0,0 1 0,-2-1 0,2 1 0,-1-1 0,0 0 0,1 1 0,-2-1 0,0 1 0,2-3 0,-3 0 0,1 1 0,0 1 0,1 0 0,-1 1-1,1-1 1,-2 1 0,2-1-2,1 0 0,-1 1 0,-1-1 0,0 1 0,1-3 0,-1 0 0,-2 1 1,3 1 0,-1 0 0,1 1 1,-1-3-1,-3 0 1,2-1-1,0 1 1,1 0 0,-1 2 0,-1 1 0,4-1 0,-3 0 0,1-1 0,0-1 0,1 0 0,-1 3 0,1-1 0,-1 0 0,0-2 0,-1 0 0,0-2 0,1 2 0,-2 0 0,1 0 0,0 0 0,-1 1 0,1-1 0,1-1 0,-2 2 0,2 0 0,-1-3 0,-2 1 0,3 0 0,-3 2 0,2-1 0,1 2 0,-1 1 0,1-4 0,-1-1-1,-1 2 1,2-3-1,-3 4 0,0-3-1,0 2-1,3-3 1,-2 5 0,4-2 1,-4 2 0,3-2 0,-2 1 0,-2-3 0,2 2 0,-1-2 0,-1 2 0,1-2 0,0 1-1,1 0 1,1-3 0,-3 4-1,0-2 1,0-1-1,0 2 1,0-1 0,0-1 0,0 2 1,0-2-1,2 1 0,-1-1 1,2 1-1,-3-2 1,0 0-1,3 0 1,-2 0-1,4 0 1,-1 0 0,0 0-1,0-2 1,-1 1 0,1-1 0,-2 1 0,2 1 0,-2 0 0,3 0 0,-3 0-1,2 0 1,-2 0-1,2 0 1,-1 0 0,1 0 0,-3 1 0,2 0-1,0 1 1,-2 0 0,1-2 0,-4 0 0,0 0 0,-1 0 0,0-2 0,-2 1 0,1-2 0,-2 0 0,2 2 0,-1-1 0,0 2 0,2-3 0,-1 1 0,2-1 0,0 1 0,-2 2 0,4-3 0,0 3 0,4 3 0,0-2 0,0 3 0,1-2 0,1 0 0,0 1 0,0 0 0,-1-1 0,-1 1 0,0 0 0,3-1 0,-1 0 0,0 2 0,1-2 0,-4 1 0,0-1 0,0-1 0,-3 2 0,0-3 0,-3 0 0,-3 0 0,-1-1 0,1-1 0,0 0 0,-1-1 0,1 0 0,-1 2 0,1-3 0,0 0 0,-1 1 0,3 0 0,0 2 0,1 0 0,-1-1 0,2 0 0,-2 2 0,2-1 0,0-1 0,1 1 0,4-1 0,2 3 0,0 1 0,2 1 0,-1-1 0,1 0 0,-1-1 0,0 2 0,1-1 0,-1 0 0,1 1 0,-3-2 0,0 2 0,1 0 0,1-3 0,0 3 0,-2 0 0,-1-2 0,0 1 0,-3-1 0,3-1 0,-8-2 0,-1-1 0,1-1 0,-3 2 0,1-2 0,0-1 0,0-1 0,-1 0 0,-1 1 0,1 1 0,1-1 0,-1-1 0,-1 1 0,1 0 0,1 0 0,3 3 0,-1-1 0,0 0 0,3 0 0,0 1 0,1 1 0,4-2 0,1 4 0,2 1 0,0-1 0,0 2 0,1-1 0,-1 0 0,1 2 0,1-1 0,1 0 0,-1 0 0,-1 1 0,-1-1 0,1 0 0,-1 0 0,0 1 0,1-1 0,-1 0 0,1-1 0,-2 1 0,0-1 0,0 0 0,-4 0 0,2-2 0,-6-2 0,-1-1 0,-2-1 0,0-1 0,-1 2 0,0-1 0,-1-1 0,0-1 0,-3 0 0,2-1 0,0 1 0,-1-1 0,1 1 0,1-1 0,0 2 0,0 0 0,1 0 0,1 3 0,1-1 0,1 0 0,2 0 0,0 1 0,1 1 0,4-1 0,-1 4 0,2 0 0,1 2 0,3-2 0,0 2 0,0 1 0,-1 1 0,2-2 0,-1 1 0,1-1 0,0-1 0,-2 3 0,2-2 0,-2 0 0,-1 0 0,1-2 0,-1 3 0,1 0 0,-3-3 0,0 1 0,-2-3 0,0 0 0,-4 0 0,-3 0 0,0-2 0,-2-1 0,1 0 0,-1-2 0,-1-1 0,-1 0 0,1-1 0,-2 1 0,3-1 0,-3 1 0,0 0 0,3-1 0,-3 3 0,2 0 0,0-1 0,1 2 0,0-2 0,1 3 0,2 0 0,2 2 0,4 0 0,3 0 0,0 2 0,2 1 0,-1 0 0,1 2 0,0-1 0,1 0 0,0 1 0,0 1 0,0-2 0,0 0 0,0 1 0,0 1 0,-1-2 0,0 0 0,1 1 0,1-2 0,-1 2 0,-2-2 0,-1 0 0,-1 0 0,0 0 0,1-2 0,-1 1 0,-3 0 0,-1-5 0,-3 2 0,-4-3 0,0-1 0,-1-1 0,0-2 0,-3-2 0,0 1 0,-1 0 0,-1-2 0,0 2 0,0-1 0,0-2 0,1 3 0,1 0 0,1 0 0,1 1 0,-1-1 0,3 3 0,0 0 0,1 2 0,4 0 0,0 2 0,1 1 0,2-1 0,1 2 0,0 2 0,3 0 0,-1 1 0,2 1 0,0 0 0,1-1 0,-1 2 0,1-1 0,2 1 0,-2 0 0,1 0 0,-1 0 0,0 0 0,-1 0 0,1 1 0,0-1 0,1-1 0,-1 1 0,2 1 0,-2 0 0,0 0 0,-1-1 0,0-1 0,1 1 0,-1-2 0,-5-1 0,-4-5 0,-4-3 0,0 0 0,-2-4 0,-1 1 0,0-2 0,-2 1 0,-1 0 0,2 0 0,0 0 0,1 2 0,-3-3 0,0 1 0,0 0 0,2 0 0,1 4 0,1-1 0,1 1 0,3 0 0,1 2 0,3 1 0,-1 3 0,4 1 0,2 1 0,2 0 0,0 2 0,0 1 0,1 0 0,2 2 0,1-1 0,0 1 0,-1-1 0,0 1 0,0-2 0,0 1 0,1 0 0,-1-3 0,-1 4 0,0-2 0,0 1 0,-1 0 0,0 0 0,-2-1 0,0-1 0,0-1 0,-2 0 0,0 0 0,-1-1 0,0-2 0,-4 0 0,-2-2 0,-2-1 0,-1 0 0,1-2 0,-3-3 0,0-1 0,-1 1 0,-1-2 0,1 3 0,-1-4 0,-1 0 0,0 1 0,0-1 0,-1 2 0,0-1 0,0 1 0,1 0 0,1 3 0,3 0 0,1-1 0,1 3 0,1 0 0,1 1 0,2 1 0,0 2 0,4 0 0,2 2 0,2 1 0,1 1 0,-1 1 0,3-2 0,-1 2 0,1 0 0,0 0 0,-1 2 0,2-1 0,0 1 0,0-1 0,-2 3 0,2-1 0,0 0 0,0-1 0,0 0 0,2-1 0,-2 0 0,-1 1 0,-1-1 0,-1 0 0,-1-2 0,-2 1 0,1-3 0,-5 0 0,0-2 0,-3-2 0,-3-3 0,0 0 0,-1-2 0,-2 1 0,-2-1 0,1-1 0,0-1 0,-2 1 0,0-2 0,-1 3 0,1-3 0,-1 0 0,0 0 0,-2-1 0,-1-2 0,1 0 0,-1 1 0,1-1 0,2 1 0,1 1 0,1 2 0,3 2 0,3 2 0,0 0 0,4 2 0,1 3 0,4 0 0,0 3 0,-1-1 0,1 2 0,0 1 0,2 1 0,3 0 0,-1 0 0,1 1 0,-1-1 0,3 1 0,0 1 0,-1 1 0,2-1 0,-2-1 0,0-1 0,1 1 0,-1-1 0,1 0 0,-1 1 0,0-1 0,-2 1 0,-1-2 0,-1 0 0,0-3 0,-3-2 0,-3 0 0,0-2 0,-5-3 0,0 0 0,0-2 0,-4-1 0,0-2 0,-1 0 0,-2-1 0,0-1 0,-3-1 0,0 0 0,1-2 0,-2 0 0,1-1 0,-1 0 0,0 2 0,1 0 0,3 2 0,2 2 0,1 1 0,2 2 0,3 3 0,4 4 0,5 4 0,0 0 0,2 1 0,0 0 0,1 2 0,0 2 0,4 0 0,-2 0 0,3 1 0,-1 0 0,-1 1 0,0-2 0,0 1 0,1-1 0,1 2 0,0-1 0,-1 1 0,-1 0 0,0-3 0,-2 0 0,-2-1 0,1 0 0,-2-2 0,0 0 0,-2 0 0,-1-4 0,-4 2 0,0-4 0,-1-1 0,-1 1 0,1-4 0,-3 0 0,-3 0 0,0-4 0,-2 0 0,0-1 0,0-2 0,-3 0 0,-2-1 0,1 1 0,0-1 0,-1-2 0,0 0 0,1 1 0,1 0 0,-2 2 0,2 1 0,1 1 0,3 0 0,1 4 0,3 2 0,0-1 0,4 2 0,-2 1 0,3 4 0,3-1 0,1 3 0,2 1 0,0 1 0,1 1 0,1 0 0,1 1 0,2 0 0,0 2 0,1 0 0,1 0 0,0-1 0,0 1 0,-1 1 0,1-1 0,0 2 0,0-2 0,0 1 0,0-1 0,-1-2 0,-2 1 0,-1-3 0,-2-1 0,-3 0 0,-2-4 0,-7-1 0,-1-5 0,-1-3 0,-1 1 0,0-2 0,-3-1 0,-1 0 0,-1-2 0,-1-1 0,0-1 0,-1-1 0,-2 2 0,1-3 0,0 1 0,-2 0 0,2 0 0,1 2 0,2 1 0,0 2 0,3 0 0,2 4 0,0-1 0,2 1 0,3 2 0,3 2 0,0 2 0,3 2 0,-1 1 0,0 0 0,3-1 0,0 3 0,0 0 0,2 0 0,2 4 0,2 0 0,1 0 0,1 1 0,-1 0 0,1 0 0,0-1 0,0 0 0,0 3 0,2-2 0,0 2 0,-1-2 0,-1 2 0,0-3 0,-1 0 0,-1 0 0,-2-1 0,-3-3 0,-2 0 0,-1-4 0,-4 1 0,-1-4 0,1 1 0,-3-4 0,-2 0 0,-2 0 0,-1-5 0,-3 0 0,1 0 0,-3-1 0,1 0 0,-3-2 0,-1-1 0,1 1 0,1-3 0,-2 3 0,1 0 0,0-1 0,1 2 0,1 1 0,3 3 0,2 1 0,2 0 0,3 4 0,2 0 0,2 4 0,2 1 0,3 2 0,0-1 0,3 2 0,-1 0 0,2 0 0,2 4 0,0 0 0,1-1 0,1 1 0,0-2 0,0 3 0,0-2 0,-1 1 0,3 2 0,0-3 0,0 1 0,-2 0 0,-1-2 0,0 2 0,-2-2 0,-1-1 0,-3 0 0,-1-2 0,-4-1 0,1-4 0,-4 0 0,-2-3 0,-2-1 0,-1 0 0,-2-5 0,-1 1 0,-3-2 0,1-1 0,-2-1 0,0 1 0,-1-1 0,-3-2 0,2 0 0,-1 0 0,-1-1 0,2 3 0,-2-2 0,2 2 0,0 2 0,4 2 0,4 2 0,0 1 0,2 0 0,0 2 0,2 1 0,4 4 0,4 1 0,0 0 0,0 2 0,2 1 0,2 0 0,2 4 0,2 0 0,1 1 0,-3-1 0,2 2 0,-1-2 0,1 0 0,1 0 0,2 3 0,0-2 0,0 2 0,1-2 0,-3 2 0,2-4 0,-1 0 0,-2-1 0,-2 0 0,-1-1 0,-2-2 0,0-2 0,-4-1 0,-1-2 0,-4-1 0,-2-2 0,-3-3 0,0-1 0,-3-2 0,0 0 0,0-3 0,-3 2 0,0-2 0,0-2 0,-2 0 0,0 1 0,-1-1 0,0-2 0,-1 1 0,2 1 0,1 2 0,0 0 0,1 1 0,2 1 0,2 3 0,2 1 0,3 2 0,0 1 0,2-1 0,1 2 0,1 1 0,0 4 0,3 0 0,0 2 0,2 1 0,-1 1 0,1 0 0,3 0 0,1 1 0,1 2 0,0 0 0,1 3 0,0-2 0,0-1 0,-1 2 0,2 0 0,1 1 0,1 1 0,1 0 0,-2-1 0,-1-1 0,-1 0 0,0-1 0,-2 1 0,-2-3 0,0-1 0,-3-2 0,-2-1 0,-1-3 0,-1-1 0,-3-1 0,-1-4 0,-2-2 0,0 0 0,-1-5 0,-2 2 0,-2-3 0,-1 1 0,-1-2 0,1-1 0,-2-2 0,-1-2 0,1-2 0,-3 0 0,2 0 0,0 1 0,2 2 0,1 0 0,1 4 0,3 3 0,3 2 0,2 5 0,4 1 0,1 3 0,-1 1 0,1 1 0,2 2 0,0 2 0,2 0 0,0 3 0,1 0 0,1 1 0,1 2 0,1 0 0,0 1 0,-1-1 0,0-2 0,2 4 0,-3-3 0,1 1 0,0 0 0,-2-3 0,0 0 0,-2-2 0,0-1 0,-3-2 0,1-2 0,-5-4 0,0-3 0,-4-1 0,1-3 0,-4-1 0,-1-2 0,2-2 0,-2 0 0,0-2 0,0 0 0,0-1 0,-2-3 0,2 1 0,-2 0 0,1 0 0,-1-1 0,2 2 0,1 1 0,1 4 0,2 4 0,2 2 0,1 4 0,3 0 0,0 4 0,3 1 0,-2 1 0,3 4 0,1-1 0,1 1 0,0 1 0,1 1 0,-1 1 0,1 2 0,-1-1 0,0 1 0,1-2 0,-1-1 0,1 2 0,-1-1 0,1 0 0,-1-1 0,0-2 0,-1-1 0,-2 1 0,0-1 0,-1-2 0,-2-2 0,0-4 0,-3-4 0,-2-3 0,-2-1 0,-1-2 0,-1 0 0,2-1 0,-1 1 0,0-1 0,-1 2 0,3 0 0,-1 1 0,1 0 0,-1 0 0,1 4 0,0 0 0,2-1 0,1 1 0,2 0 0,-1 2 0,2 0 0,-3 2 0,3 1 0,0-1 0,0 4 0,0 0 0,0 2 0,2 1 0,0 1 0,2 0 0,-1 1 0,1 2 0,1 2 0,0-2 0,0 1 0,-1 0 0,1 0 0,0-2 0,0 1 0,-2-2 0,0-1 0,2 1 0,-3-2 0,1 0 0,0 0 0,-1-4 0,-2 1 0,-3-4 0,-1-3 0,-2-3 0,0 1 0,0-4 0,-1-1 0,-2 0 0,2-1 0,-2 1 0,0-1 0,0 0 0,1 0 0,1 1 0,1 1 0,0 0 0,0 3 0,1 0 0,1 0 0,2 2 0,-1 2 0,3 2 0,0 2 0,1 2 0,1 3 0,0-2 0,2 2 0,0 0 0,0 3 0,2 0 0,-2 3 0,2 0 0,3 1 0,-2 1 0,1 0 0,0-1 0,-2-1 0,0 1 0,0-2 0,-1 3 0,-1-1 0,0-2 0,1-1 0,-2-2 0,0-1 0,-1-1 0,-2-1 0,0-3 0,0-1 0,-2-3 0,-1-4 0,0 1 0,-2 0 0,0-4 0,0 0 0,0-2 0,-2-1 0,0-1 0,-1 0 0,1-1 0,0 1 0,1-2 0,-1 1 0,1 2 0,0 1 0,1 3 0,2 2 0,0 1 0,1 3 0,2 3 0,0 4 0,3 2 0,1 2 0,2 1 0,0 1 0,1 1 0,1 2 0,1 0 0,-2-1 0,1 1 0,-2 0 0,0 0 0,1 0 0,-1 0 0,-2-1 0,1 1 0,0 0 0,0-2 0,0-1 0,-2 0 0,0 0 0,-1-5 0,-1 1 0,0-2 0,2 0 0,-1-3 0,-3 0 0,0-4 0,-2 0 0,-1-2 0,2-3 0,-2-1 0,-1-1 0,-1-2 0,-1-1 0,-1-1 0,0-2 0,0 0 0,1 1 0,-1-1 0,1-1 0,-2 1 0,0 2 0,3-1 0,0 2 0,-1 2 0,2 2 0,0 2 0,2 5 0,3 2 0,0 2 0,0 5 0,1-1 0,1 1 0,2 2 0,2 2 0,0 1 0,-2 1 0,4 0 0,-2 1 0,2 2 0,-1 0 0,-1-1 0,1 3 0,-1-1 0,0-1 0,1 2 0,-1-3 0,1-1 0,-1 0 0,-2-2 0,0-2 0,-1-1 0,1-2 0,-3-3 0,2-2 0,-3-4 0,-3-2 0,-1-2 0,-2-1 0,0-2 0,0-1 0,-1-3 0,1 0 0,-1 1 0,-1-4 0,-1-1 0,-1-2 0,1 0 0,-2-2 0,1-1 0,-1 2 0,0 0 0,3 3 0,0 3 0,1 3 0,3 4 0,2 9 0,4 5 0,2 3 0,2 1 0,3 1 0,-1 2 0,0 0 0,-1 1 0,2 2 0,-1-1 0,0-1 0,-1 1 0,2 1 0,-1-1 0,0 0 0,-1 2 0,0 0 0,-1-1 0,1-2 0,-1-2 0,-2 0 0,0-1 0,-1-1 0,1-2 0,-3-2 0,2-1 0,-3-2 0,0-4 0,0-5 0,-3 0 0,1-4 0,-4 0 0,0-1 0,-1-1 0,-1-2 0,1-2 0,-1-2 0,0-2 0,-4 0 0,2 0 0,0-1 0,-1 1 0,3 1 0,-1 1 0,0 2 0,1 1 0,1 4 0,3 2 0,3 3 0,-2 3 0,3 4 0,3 3 0,-2 2 0,3 3 0,1 0 0,1 1 0,0 2 0,1 1 0,0 2 0,2 0 0,-2-1 0,1 2 0,0 0 0,1 1 0,-2-2 0,1 3 0,0-1 0,1-2 0,-2 0 0,1-3 0,-3-1 0,0-1 0,-4-2 0,2-3 0,0-2 0,-3-1 0,3-4 0,-5-1 0,-1-2 0,0-2 0,-2-1 0,-2-2 0,-1-2 0,0-3 0,-3 0 0,2-2 0,0 1 0,-1-2 0,-1-4 0,1-1 0,-1 1 0,1-1 0,2 4 0,-1 0 0,2 2 0,1 4 0,2 2 0,1 7 0,3 3 0,1 3 0,1 3 0,2 1 0,2 2 0,1 1 0,-1 3 0,0 0 0,1 2 0,1 0 0,2 1 0,-1 0 0,0 1 0,0-3 0,-2 2 0,1-1 0,0 2 0,1-3 0,-3-1 0,-2-2 0,1-1 0,-3-3 0,1-2 0,0 0 0,-1-3 0,-2-2 0,0-2 0,-2-4 0,-3-1 0,0 2 0,-2-6 0,1-1 0,-1-2 0,-1-1 0,-1-2 0,-1 0 0,-2-2 0,2 2 0,0 0 0,0 2 0,0 1 0,2-1 0,0 2 0,1 0 0,0 3 0,2 2 0,0 2 0,1-1 0,1 1 0,1 2 0,1-1 0,-1 0 0,2 2 0,-3-2 0,3 1 0,-2 0 0,-1 0 0,1 2 0,2-1 0,0 3 0,0-2 0,0 1 0,0-3 0,0 2 0,0 1 0,0-4 0,0 3 0,0-2 0,0 3 0,-2-2 0,0 0 0,0 1 0,2-2 0,0 3 0,0-5 0,-1 5 0,0-2 0,-1 1 0,-1 1 0,3-2 0,0 3 0,0-3 0,1 3 0,1-3 0,-1 2 0,2 0 0,0-2 0,-3 1 0,5 2 0,-2-3 0,-1 3 0,1-2 0,-3 0 0,2 0 0,0 1 0,0-1 0,-1 1 0,2 1 0,-4 0 0,-1 0 0,0 0 0,-1 1 0,0 1 0,-1 0 0,1 1 0,-1 0 0,2 0 0,-2-1 0,2 0 0,-3 2 0,4-3 0,-3 2 0,2-3 0,1 1 0,-1 1 0,2-1 0,0 1 0,0-2 0,2 0 0,0 0 0,2 0 0,0 0 0,3-2 0,-3 1 0,0-1 0,-1-1 0,1 1 0,-2-2 0,2 1 0,-2 1 0,1 0 0,-1 0 0,-1-1 0,2 2 0,0-1 0,-2-1 0,1 1 0,-1 0 0,1-2 0,-1 2 0,1-3 0,-1 3 0,-1-1 0,3 0 0,-3 0 0,2 1 0,-1 0 0,-1-2 0,0 3 0,0-3 0,0 2 0,0 1 0,1-1 0,1 2 0,-1 0 0,2 2 0,-1 3 0,-1-2 0,1 1 0,1 1 0,-1 1 0,0-2 0,-2 1 0,0-4 0,0 2 0,0-9 0,0 2 0,0-5 0,-2 4 0,0 1 0,0 2 0,2-2 0,0 2 0,0 0 0,0 7 0,0 1 0,0 0 0,0-2 0,0 1 0,0 1 0,0-2 0,0 0 0,0 1 0,0 1 0,-1 0 0,-1 1 0,1-1 0,-1 0 0,2 1 0,0-1 0,-1-2 0,-1-1 0,0 0 0,-1-3 0,1 2 0,-1-1 0,-4-1 0,3 0 0,1-1 0,0-1 0,-2 2 0,3-5 0,-2 2 0,3 1 0,-2-1 0,3 3 0,0-6 0,0 5 0,0-2 0,2 4 0,1 1 0,0 0 0,1 3 0,1-2 0,-1 2 0,1-1 0,-1 0 0,0 3 0,0-1 0,0 0 0,1-1 0,-2-1 0,0 1 0,-1 1 0,0-1 0,1 0 0,-1 0 0,0-3 0,-2 2 0,0 1 0,0-2 0,0 0 0,0-4 0,0-1 0,-1-1 0,0-2 0,-1 1 0,0-1 0,-1-1 0,1 0 0,1-1 0,-2 3 0,1 0 0,0-1 0,2 1 0,0 0 0,0 2 0,2 1 0,3 2 0,0 4 0,3 1 0,-1 3 0,3 1 0,0 2 0,0 2 0,1 0 0,-1 2 0,-1 0 0,2-1 0,-3 0 0,1 1 0,0 1 0,-2-1 0,2-1 0,-2-2 0,0 0 0,-1 1 0,0 0 0,1-2 0,2 0 0,-2-2 0,2 0 0,-2 0 0,-1 0 0,-1-2 0,-1 0 0,0 0 0,0-2 0,1-2 0,-3 0 0,0-2 0,-3 0 0,-1-4 0,1-2 0,-4-2 0,1 0 0,1-1 0,-3-1 0,2-2 0,0 0 0,0-1 0,-1-3 0,-1-1 0,0 0 0,-1-1 0,1 2 0,-1 0 0,2 0 0,0 1 0,0 2 0,3 1 0,-2 1 0,3 3 0,-2 2 0,3 3 0,0 1 0,0 3 0,3 3 0,-2 1 0,3 2 0,1 1 0,1 3 0,0-1 0,1 2 0,1 0 0,1 1 0,-1 2 0,0-1 0,-1 0 0,2 2 0,0 1 0,-1 1 0,1 0 0,-2 2 0,3-2 0,-2-2 0,0-1 0,-1-2 0,-2 0 0,-2-3 0,0-1 0,-2-2 0,2-4 0,-1-1 0,0-3 0,-2-1 0,0-4 0,-2-2 0,-2 0 0,0-1 0,0-2 0,-1 1 0,-1-2 0,-1-1 0,1 1 0,2 1 0,0 2 0,1 1 0,-1-1 0,2 1 0,-2 0 0,2 2 0,3 5 0,5 5 0,4 3 0,2 4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19T21:32:43.979"/>
    </inkml:context>
    <inkml:brush xml:id="br0">
      <inkml:brushProperty name="width" value="0.06" units="cm"/>
      <inkml:brushProperty name="height" value="0.06" units="cm"/>
      <inkml:brushProperty name="color" value="#00A0D7"/>
    </inkml:brush>
  </inkml:definitions>
  <inkml:trace contextRef="#ctx0" brushRef="#br0">418 1 9238,'3'0'0,"0"0"0,0 0 0,-2 0 0,2 0 0,-3 0 0,-3 0 0,2 0 0,-2 0 0,3 0 0,-3 0 0,3 0 0,-3 0 0,3 3 0,0-3 0,-3 6 0,2-2 0,-2 1 0,1-1 0,1 0 0,-1-2 0,1 2 0,1 2 0,-1 1 0,-1-1 0,1-2 0,-1 1 0,2 0 0,-3 0 0,1 2 0,1-1 0,-1-2 0,1 1 0,-1 0 0,-1 0 0,1 2 0,1-1 0,-1 1 0,1-1 0,-2 0 0,3 1 0,-2-1 0,1 1 0,0-2 0,-1 0 0,1 0 0,-1 0 0,2 0 0,0 2 0,0-1 0,0-2 0,0 1 0,0 0 0,0 0 0,0 2 0,0-1 0,-1 1 0,-1-1 0,0 0 0,0-1 0,2-1 0,0 1 0,0 1 0,0-2 0,0 0 0,0 1 0,0 1 0,0 0 0,0 1 0,0-1 0,0 1 0,0-1 0,0 0 0,0 1 0,0-3 0,0 0 0,0 1 0,2 1 0,0 0 0,1 1 0,-3-1 0,0 1 0,0-3 0,0 0 0,0 1 0,0 1 0,0 0 0,0 1 0,2-1 0,0 1 0,-1-1 0,0-2 0,-1 1 0,0 0 0,0 0 0,0 2 0,0-1 0,0-2 0,1 1 0,0 0 0,1 0 0,0 0 0,-2-1 0,0 1 0,0 1 0,0-2 0,0 0 0,0 1 0,0 1 0,0 0 0,1 0 0,0-1 0,2-1 0,-1 0 0,-2 3 0,0-1 0,0 1 0,0-1 0,0 1 0,0-1 0,0 0 0,0 1 0,0-1 0,0 1 0,0-1 0,0 0-2,0 1 0,0-1 0,0 1-1,0-1 0,0-2 1,0 1-1,0 0 0,0 0 1,0 2-1,0-1 1,0-2 0,0 1 0,0 0 0,0 0 1,0 2-1,0-1 1,0 1 0,0-1 0,0 0 0,0 1 0,0-3 1,0 0-1,0 1 0,0 1 1,0 1-1,0-1 0,0 0 0,0 1 1,0-1-1,0 1 0,0-1 0,0 0 0,0 1 0,-1-1 1,0 1-1,-2-1 0,1 1 0,2-1 0,0 0-1,0 1 1,0-1 0,0 1 0,0-1 0,0 0 0,-2 1 0,0-1-1,1 1 1,0-1 0,0 0 0,0 1-1,-1-1 1,0-1 0,2-1-1,0 1 0,0 1 1,-3 0 0,1 0 0,1 1 0,0-1 0,1-2 0,0 1 1,-1 0-1,-1 0 0,2 0 0,-3-1 0,3 1 0,0 1 0,0 0 1,-2 1 0,-1-1 0,2 0 0,0-1 0,1-1 0,0 1 0,0 1 0,0 0 0,0 0 0,0 1 0,0-1 0,0 1 0,-3-1 0,3 1 0,-2-1 0,1 0-1,1 1 1,-1-1-1,0 1 0,-1-1 0,-1 2 0,1 0 0,0 0 0,-2-3 0,2 4 0,0-2-1,2-1 1,-3 1 0,1-1-1,1 1 1,0-3 0,0 0-1,-1 1 0,2-1 0,-2 0 0,1 0 1,1 3 0,0-1-1,0 0 1,-2 1 0,0-1 1,-1 1 0,3-1 0,0 0 0,-2-1 0,0-1 0,0 0 0,2 3 0,-2-1 0,0 1 0,0-1 0,1 0 0,-1-1 0,0-1 0,0 0 0,2 3 0,0-1 0,-1-2 0,0 1 0,-1 0 0,0 0 0,2 2 0,-1-1 0,0 1 0,-2-1 0,1-2 0,0 1 0,0 0-1,1 0 1,-2 2-1,1-1 1,-1 0-2,1-2 1,0 2 0,-1-2 0,0 2 0,0-3 0,2 0-1,-2 0 1,1-2 0,2 3-1,-3-1 1,3 0-1,-2-1 0,0-1 0,0 3 1,1-1 0,-1 1 0,1-2 0,-1 2 0,0 1 0,-1-1 1,2 0-1,-1 1 0,-3 1 1,3 0-1,-2-2 1,3 2-1,-2-3 1,1 1-1,-1 1 1,-1-1 0,1 2-1,0-2 1,1 2 0,0-3 0,-1 1 0,1 1 0,0-3 0,1 2 0,-1 1 0,2 1 0,-3 0 0,0 1 0,2-1 0,-2 0 0,0 1 0,3-3 0,-2 0 0,0 1 0,0 1 0,1 1 0,-3-1-1,1 0 1,0 1 0,2-1 0,-1 1-1,0-1 1,-1-2 0,1 1-1,1 0 0,0 0 1,-1 2-1,0-1 1,0 0-1,-1-2 0,2 2 0,-2-2 1,1 2-1,0 0 0,-1 1 0,2-1 0,-1 0 0,0 1 0,-1-1 0,1 1 0,-2-1 0,2 3 1,-2-1-1,1 0 1,1-1 0,0 0-1,0 1 0,1 1 1,-2-1 0,1-1 0,-1-1-1,1 0 1,1 1 0,-2-1 0,1 1-1,0-1 1,-1 1 0,1-1 0,0 0-1,1 1 1,0-1 0,-1 1-1,0-1 0,1 0 1,0 2 0,0-1-1,0 2 0,-1-1 0,-1-1 1,3-1-1,-2 1-1,0-1 1,0 1 0,2-1-1,0 0 1,-1 2 0,0-1 0,-1 2-1,0-1 1,2 0-1,0-1 1,0 2 0,-1 0 0,-1-3 0,0 0 0,1 1 0,0-1 1,1 1-1,0-1 0,0 0 0,0 1 1,-1-1-1,0 1 0,-1 2 0,0-2 1,2 2-1,0-2 0,0-1 0,0-1 0,0 2 0,0 2 0,-1-1 0,0 1 1,-2-2-2,2-1 1,0 1 0,1-1 0,0 1-1,0-1 1,0 1 0,0-1-1,0 0 0,0 1 1,0-1-1,0 1 1,0-1-1,0 0 0,0 1 1,0-1-1,0 1 0,0-1 1,0 1-1,0-1 1,0 0-1,0 1 1,0-3 0,0 0-1,0 1 0,0 1 1,0 0 0,-2 1 0,0-1 0,0 1 0,2-1 1,0 0-2,0 1 1,0-1 0,0 1 0,0-1 0,0 1 0,0-1 0,0 0 0,0 1 0,0-1 1,0 1-1,0-1 0,0 0 0,0-1 0,0-1 0,0 1-1,0 1 1,0 0 0,0 1 0,0-1-1,0 0 1,0 1 0,0-1 0,0 1-1,0-1 0,0 0 0,0 1 0,0-1 0,0 1 0,0-1-1,0 0 1,0 1 0,0-1 0,0 1 1,0-1-1,0 1 1,0-3 0,0 0-1,0 1 1,0 1 0,1 0 0,1 1 0,-2-1 0,3 0 0,-3 1 1,0-1-1,0 1 1,0-1-1,0 1 0,0-1 1,1 0-1,0 1 0,2-1 0,-1 1 1,-2 0-1,0 1 0,0 0 0,0 1 0,0-3 1,0 0-1,0 1 0,0-1 0,0 1 0,0-1 0,0 1 0,0-3 0,0 0 0,0 1-1,0 1 1,0 0 0,0 1-1,3-1 1,-3-2-1,2 1 1,-1 0 0,-1 0 0,0 2-1,0-1 1,1 1 0,0-1 0,1 0 0,1-1 1,-3-1-1,0 1 0,0 1 1,0 0-1,0 0 1,0-1-1,0-1 0,0 1 1,0 1 0,0 0-1,2 1 1,-1-3 0,1 0-1,-1 1 1,-1 1 0,0 0-1,0 1 1,2-1 0,0 0-1,0 1 1,-2-3 0,0 0-1,0 1 1,0 1-1,0 0 1,3 1 0,-1-1-1,-1 1 0,0-3 1,-1 0-2,0 1 1,0-1 0,0 0 0,0 0 1,1 2-2,1-2 1,-2 0-1,3-2 1,-3 2 0,0 2 0,1 0 0,0-1 0,1-1 0,1-2-2,-3 2 0,0 1 2,0-2 0,0 1 0,0-2 0,0-1 0,2 2 0,0-1 1,3 0 0,-1 2 0,-1-3 0,0 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D9F8AF-8B82-4DCB-A820-033C24C5BE90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08B552-7809-42DA-8AC0-A5036D8516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155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08B552-7809-42DA-8AC0-A5036D85166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184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Asked to talk about revision </a:t>
            </a:r>
            <a:br>
              <a:rPr lang="en-GB"/>
            </a:br>
            <a:r>
              <a:rPr lang="en-GB"/>
              <a:t>most of us have a misconception about revision, I’m going to try and change that.</a:t>
            </a:r>
          </a:p>
          <a:p>
            <a:r>
              <a:rPr lang="en-GB"/>
              <a:t>At the moment – revision maybe fills us with dread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08B552-7809-42DA-8AC0-A5036D85166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0863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Because these are the connotations we’ve attributed to it. </a:t>
            </a:r>
          </a:p>
          <a:p>
            <a:r>
              <a:rPr lang="en-GB"/>
              <a:t>We sit down, open our notes…</a:t>
            </a:r>
          </a:p>
          <a:p>
            <a:r>
              <a:rPr lang="en-GB"/>
              <a:t>Start to feel like we don’t really know where to start because there’s so much to do…</a:t>
            </a:r>
          </a:p>
          <a:p>
            <a:r>
              <a:rPr lang="en-GB"/>
              <a:t>Then we feel completely overwhelmed and either walk away, sit there and cry, or make limited progress and feel emotionally exhausted after 20 mins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08B552-7809-42DA-8AC0-A5036D85166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8722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This is what we end up seeing revision 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08B552-7809-42DA-8AC0-A5036D85166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033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Go back to pile </a:t>
            </a:r>
          </a:p>
          <a:p>
            <a:r>
              <a:rPr lang="en-GB"/>
              <a:t>Demonstrate that if we </a:t>
            </a:r>
            <a:r>
              <a:rPr lang="en-GB" b="1" u="sng"/>
              <a:t>LEARN </a:t>
            </a:r>
            <a:r>
              <a:rPr lang="en-GB" b="0" i="0" u="none"/>
              <a:t>a little (and get it into our LTM) then we have less to ‘revise’ at the end. </a:t>
            </a:r>
          </a:p>
          <a:p>
            <a:r>
              <a:rPr lang="en-GB" b="0" i="0" u="none"/>
              <a:t>We’ve spread out this CLOUD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08B552-7809-42DA-8AC0-A5036D85166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438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You should NEVER! Alberta able to say – I’ve done all my work!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08B552-7809-42DA-8AC0-A5036D85166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472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387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240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397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585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699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01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753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005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17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294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581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Sixth Form Alumni | Thomas Gainsborough School">
            <a:extLst>
              <a:ext uri="{FF2B5EF4-FFF2-40B4-BE49-F238E27FC236}">
                <a16:creationId xmlns:a16="http://schemas.microsoft.com/office/drawing/2014/main" id="{7C48803B-56C5-B10B-7AB7-8101FBC70B9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3" t="27222" r="19761" b="32639"/>
          <a:stretch/>
        </p:blipFill>
        <p:spPr bwMode="auto">
          <a:xfrm>
            <a:off x="67557" y="0"/>
            <a:ext cx="3245176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53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74" r:id="rId6"/>
    <p:sldLayoutId id="2147483770" r:id="rId7"/>
    <p:sldLayoutId id="2147483771" r:id="rId8"/>
    <p:sldLayoutId id="2147483772" r:id="rId9"/>
    <p:sldLayoutId id="2147483773" r:id="rId10"/>
    <p:sldLayoutId id="214748377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20.xml"/><Relationship Id="rId13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12" Type="http://schemas.openxmlformats.org/officeDocument/2006/relationships/customXml" Target="../ink/ink22.xml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19.xml"/><Relationship Id="rId11" Type="http://schemas.openxmlformats.org/officeDocument/2006/relationships/image" Target="../media/image39.png"/><Relationship Id="rId5" Type="http://schemas.openxmlformats.org/officeDocument/2006/relationships/image" Target="../media/image36.png"/><Relationship Id="rId15" Type="http://schemas.openxmlformats.org/officeDocument/2006/relationships/image" Target="../media/image41.png"/><Relationship Id="rId10" Type="http://schemas.openxmlformats.org/officeDocument/2006/relationships/customXml" Target="../ink/ink21.xml"/><Relationship Id="rId4" Type="http://schemas.openxmlformats.org/officeDocument/2006/relationships/customXml" Target="../ink/ink18.xml"/><Relationship Id="rId9" Type="http://schemas.openxmlformats.org/officeDocument/2006/relationships/image" Target="../media/image38.png"/><Relationship Id="rId14" Type="http://schemas.openxmlformats.org/officeDocument/2006/relationships/customXml" Target="../ink/ink2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customXml" Target="../ink/ink24.xml"/><Relationship Id="rId7" Type="http://schemas.openxmlformats.org/officeDocument/2006/relationships/customXml" Target="../ink/ink26.xml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11" Type="http://schemas.openxmlformats.org/officeDocument/2006/relationships/customXml" Target="../ink/ink28.xml"/><Relationship Id="rId5" Type="http://schemas.openxmlformats.org/officeDocument/2006/relationships/customXml" Target="../ink/ink25.xml"/><Relationship Id="rId10" Type="http://schemas.openxmlformats.org/officeDocument/2006/relationships/image" Target="../media/image45.png"/><Relationship Id="rId4" Type="http://schemas.openxmlformats.org/officeDocument/2006/relationships/image" Target="../media/image42.png"/><Relationship Id="rId9" Type="http://schemas.openxmlformats.org/officeDocument/2006/relationships/customXml" Target="../ink/ink2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32.xml"/><Relationship Id="rId13" Type="http://schemas.openxmlformats.org/officeDocument/2006/relationships/image" Target="../media/image52.png"/><Relationship Id="rId18" Type="http://schemas.openxmlformats.org/officeDocument/2006/relationships/customXml" Target="../ink/ink37.xml"/><Relationship Id="rId3" Type="http://schemas.openxmlformats.org/officeDocument/2006/relationships/image" Target="../media/image47.png"/><Relationship Id="rId21" Type="http://schemas.openxmlformats.org/officeDocument/2006/relationships/image" Target="../media/image56.png"/><Relationship Id="rId7" Type="http://schemas.openxmlformats.org/officeDocument/2006/relationships/image" Target="../media/image49.png"/><Relationship Id="rId12" Type="http://schemas.openxmlformats.org/officeDocument/2006/relationships/customXml" Target="../ink/ink34.xml"/><Relationship Id="rId17" Type="http://schemas.openxmlformats.org/officeDocument/2006/relationships/image" Target="../media/image54.png"/><Relationship Id="rId2" Type="http://schemas.openxmlformats.org/officeDocument/2006/relationships/customXml" Target="../ink/ink29.xml"/><Relationship Id="rId16" Type="http://schemas.openxmlformats.org/officeDocument/2006/relationships/customXml" Target="../ink/ink36.xml"/><Relationship Id="rId20" Type="http://schemas.openxmlformats.org/officeDocument/2006/relationships/customXml" Target="../ink/ink38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31.xml"/><Relationship Id="rId11" Type="http://schemas.openxmlformats.org/officeDocument/2006/relationships/image" Target="../media/image51.png"/><Relationship Id="rId5" Type="http://schemas.openxmlformats.org/officeDocument/2006/relationships/image" Target="../media/image48.png"/><Relationship Id="rId15" Type="http://schemas.openxmlformats.org/officeDocument/2006/relationships/image" Target="../media/image53.png"/><Relationship Id="rId10" Type="http://schemas.openxmlformats.org/officeDocument/2006/relationships/customXml" Target="../ink/ink33.xml"/><Relationship Id="rId19" Type="http://schemas.openxmlformats.org/officeDocument/2006/relationships/image" Target="../media/image55.png"/><Relationship Id="rId4" Type="http://schemas.openxmlformats.org/officeDocument/2006/relationships/customXml" Target="../ink/ink30.xml"/><Relationship Id="rId9" Type="http://schemas.openxmlformats.org/officeDocument/2006/relationships/image" Target="../media/image50.png"/><Relationship Id="rId14" Type="http://schemas.openxmlformats.org/officeDocument/2006/relationships/customXml" Target="../ink/ink35.xml"/></Relationships>
</file>

<file path=ppt/slides/_rels/slide15.xml.rels><?xml version="1.0" encoding="UTF-8" standalone="yes"?>
<Relationships xmlns="http://schemas.openxmlformats.org/package/2006/relationships"><Relationship Id="rId26" Type="http://schemas.openxmlformats.org/officeDocument/2006/relationships/customXml" Target="../ink/ink50.xml"/><Relationship Id="rId21" Type="http://schemas.openxmlformats.org/officeDocument/2006/relationships/image" Target="../media/image66.png"/><Relationship Id="rId42" Type="http://schemas.openxmlformats.org/officeDocument/2006/relationships/customXml" Target="../ink/ink58.xml"/><Relationship Id="rId47" Type="http://schemas.openxmlformats.org/officeDocument/2006/relationships/image" Target="../media/image79.png"/><Relationship Id="rId63" Type="http://schemas.openxmlformats.org/officeDocument/2006/relationships/image" Target="../media/image87.png"/><Relationship Id="rId68" Type="http://schemas.openxmlformats.org/officeDocument/2006/relationships/customXml" Target="../ink/ink71.xml"/><Relationship Id="rId16" Type="http://schemas.openxmlformats.org/officeDocument/2006/relationships/customXml" Target="../ink/ink45.xml"/><Relationship Id="rId11" Type="http://schemas.openxmlformats.org/officeDocument/2006/relationships/image" Target="../media/image61.png"/><Relationship Id="rId24" Type="http://schemas.openxmlformats.org/officeDocument/2006/relationships/customXml" Target="../ink/ink49.xml"/><Relationship Id="rId32" Type="http://schemas.openxmlformats.org/officeDocument/2006/relationships/customXml" Target="../ink/ink53.xml"/><Relationship Id="rId37" Type="http://schemas.openxmlformats.org/officeDocument/2006/relationships/image" Target="../media/image74.png"/><Relationship Id="rId40" Type="http://schemas.openxmlformats.org/officeDocument/2006/relationships/customXml" Target="../ink/ink57.xml"/><Relationship Id="rId45" Type="http://schemas.openxmlformats.org/officeDocument/2006/relationships/image" Target="../media/image78.png"/><Relationship Id="rId53" Type="http://schemas.openxmlformats.org/officeDocument/2006/relationships/image" Target="../media/image82.png"/><Relationship Id="rId58" Type="http://schemas.openxmlformats.org/officeDocument/2006/relationships/customXml" Target="../ink/ink66.xml"/><Relationship Id="rId66" Type="http://schemas.openxmlformats.org/officeDocument/2006/relationships/customXml" Target="../ink/ink70.xml"/><Relationship Id="rId74" Type="http://schemas.openxmlformats.org/officeDocument/2006/relationships/customXml" Target="../ink/ink74.xml"/><Relationship Id="rId79" Type="http://schemas.openxmlformats.org/officeDocument/2006/relationships/image" Target="../media/image95.png"/><Relationship Id="rId5" Type="http://schemas.openxmlformats.org/officeDocument/2006/relationships/image" Target="../media/image58.png"/><Relationship Id="rId61" Type="http://schemas.openxmlformats.org/officeDocument/2006/relationships/image" Target="../media/image86.png"/><Relationship Id="rId19" Type="http://schemas.openxmlformats.org/officeDocument/2006/relationships/image" Target="../media/image65.png"/><Relationship Id="rId14" Type="http://schemas.openxmlformats.org/officeDocument/2006/relationships/customXml" Target="../ink/ink44.xml"/><Relationship Id="rId22" Type="http://schemas.openxmlformats.org/officeDocument/2006/relationships/customXml" Target="../ink/ink48.xml"/><Relationship Id="rId27" Type="http://schemas.openxmlformats.org/officeDocument/2006/relationships/image" Target="../media/image69.png"/><Relationship Id="rId30" Type="http://schemas.openxmlformats.org/officeDocument/2006/relationships/customXml" Target="../ink/ink52.xml"/><Relationship Id="rId35" Type="http://schemas.openxmlformats.org/officeDocument/2006/relationships/image" Target="../media/image73.png"/><Relationship Id="rId43" Type="http://schemas.openxmlformats.org/officeDocument/2006/relationships/image" Target="../media/image77.png"/><Relationship Id="rId48" Type="http://schemas.openxmlformats.org/officeDocument/2006/relationships/customXml" Target="../ink/ink61.xml"/><Relationship Id="rId56" Type="http://schemas.openxmlformats.org/officeDocument/2006/relationships/customXml" Target="../ink/ink65.xml"/><Relationship Id="rId64" Type="http://schemas.openxmlformats.org/officeDocument/2006/relationships/customXml" Target="../ink/ink69.xml"/><Relationship Id="rId69" Type="http://schemas.openxmlformats.org/officeDocument/2006/relationships/image" Target="../media/image90.png"/><Relationship Id="rId77" Type="http://schemas.openxmlformats.org/officeDocument/2006/relationships/image" Target="../media/image94.png"/><Relationship Id="rId8" Type="http://schemas.openxmlformats.org/officeDocument/2006/relationships/customXml" Target="../ink/ink41.xml"/><Relationship Id="rId51" Type="http://schemas.openxmlformats.org/officeDocument/2006/relationships/image" Target="../media/image81.png"/><Relationship Id="rId72" Type="http://schemas.openxmlformats.org/officeDocument/2006/relationships/customXml" Target="../ink/ink73.xml"/><Relationship Id="rId3" Type="http://schemas.openxmlformats.org/officeDocument/2006/relationships/image" Target="../media/image57.jpeg"/><Relationship Id="rId12" Type="http://schemas.openxmlformats.org/officeDocument/2006/relationships/customXml" Target="../ink/ink43.xml"/><Relationship Id="rId17" Type="http://schemas.openxmlformats.org/officeDocument/2006/relationships/image" Target="../media/image64.png"/><Relationship Id="rId25" Type="http://schemas.openxmlformats.org/officeDocument/2006/relationships/image" Target="../media/image68.png"/><Relationship Id="rId33" Type="http://schemas.openxmlformats.org/officeDocument/2006/relationships/image" Target="../media/image72.png"/><Relationship Id="rId38" Type="http://schemas.openxmlformats.org/officeDocument/2006/relationships/customXml" Target="../ink/ink56.xml"/><Relationship Id="rId46" Type="http://schemas.openxmlformats.org/officeDocument/2006/relationships/customXml" Target="../ink/ink60.xml"/><Relationship Id="rId59" Type="http://schemas.openxmlformats.org/officeDocument/2006/relationships/image" Target="../media/image85.png"/><Relationship Id="rId67" Type="http://schemas.openxmlformats.org/officeDocument/2006/relationships/image" Target="../media/image89.png"/><Relationship Id="rId20" Type="http://schemas.openxmlformats.org/officeDocument/2006/relationships/customXml" Target="../ink/ink47.xml"/><Relationship Id="rId41" Type="http://schemas.openxmlformats.org/officeDocument/2006/relationships/image" Target="../media/image76.png"/><Relationship Id="rId54" Type="http://schemas.openxmlformats.org/officeDocument/2006/relationships/customXml" Target="../ink/ink64.xml"/><Relationship Id="rId62" Type="http://schemas.openxmlformats.org/officeDocument/2006/relationships/customXml" Target="../ink/ink68.xml"/><Relationship Id="rId70" Type="http://schemas.openxmlformats.org/officeDocument/2006/relationships/customXml" Target="../ink/ink72.xml"/><Relationship Id="rId75" Type="http://schemas.openxmlformats.org/officeDocument/2006/relationships/image" Target="../media/image93.pn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40.xml"/><Relationship Id="rId15" Type="http://schemas.openxmlformats.org/officeDocument/2006/relationships/image" Target="../media/image63.png"/><Relationship Id="rId23" Type="http://schemas.openxmlformats.org/officeDocument/2006/relationships/image" Target="../media/image67.png"/><Relationship Id="rId28" Type="http://schemas.openxmlformats.org/officeDocument/2006/relationships/customXml" Target="../ink/ink51.xml"/><Relationship Id="rId36" Type="http://schemas.openxmlformats.org/officeDocument/2006/relationships/customXml" Target="../ink/ink55.xml"/><Relationship Id="rId49" Type="http://schemas.openxmlformats.org/officeDocument/2006/relationships/image" Target="../media/image80.png"/><Relationship Id="rId57" Type="http://schemas.openxmlformats.org/officeDocument/2006/relationships/image" Target="../media/image84.png"/><Relationship Id="rId10" Type="http://schemas.openxmlformats.org/officeDocument/2006/relationships/customXml" Target="../ink/ink42.xml"/><Relationship Id="rId31" Type="http://schemas.openxmlformats.org/officeDocument/2006/relationships/image" Target="../media/image71.png"/><Relationship Id="rId44" Type="http://schemas.openxmlformats.org/officeDocument/2006/relationships/customXml" Target="../ink/ink59.xml"/><Relationship Id="rId52" Type="http://schemas.openxmlformats.org/officeDocument/2006/relationships/customXml" Target="../ink/ink63.xml"/><Relationship Id="rId60" Type="http://schemas.openxmlformats.org/officeDocument/2006/relationships/customXml" Target="../ink/ink67.xml"/><Relationship Id="rId65" Type="http://schemas.openxmlformats.org/officeDocument/2006/relationships/image" Target="../media/image88.png"/><Relationship Id="rId73" Type="http://schemas.openxmlformats.org/officeDocument/2006/relationships/image" Target="../media/image92.png"/><Relationship Id="rId78" Type="http://schemas.openxmlformats.org/officeDocument/2006/relationships/customXml" Target="../ink/ink76.xml"/><Relationship Id="rId4" Type="http://schemas.openxmlformats.org/officeDocument/2006/relationships/customXml" Target="../ink/ink39.xml"/><Relationship Id="rId9" Type="http://schemas.openxmlformats.org/officeDocument/2006/relationships/image" Target="../media/image60.png"/><Relationship Id="rId13" Type="http://schemas.openxmlformats.org/officeDocument/2006/relationships/image" Target="../media/image62.png"/><Relationship Id="rId18" Type="http://schemas.openxmlformats.org/officeDocument/2006/relationships/customXml" Target="../ink/ink46.xml"/><Relationship Id="rId39" Type="http://schemas.openxmlformats.org/officeDocument/2006/relationships/image" Target="../media/image75.png"/><Relationship Id="rId34" Type="http://schemas.openxmlformats.org/officeDocument/2006/relationships/customXml" Target="../ink/ink54.xml"/><Relationship Id="rId50" Type="http://schemas.openxmlformats.org/officeDocument/2006/relationships/customXml" Target="../ink/ink62.xml"/><Relationship Id="rId55" Type="http://schemas.openxmlformats.org/officeDocument/2006/relationships/image" Target="../media/image83.png"/><Relationship Id="rId76" Type="http://schemas.openxmlformats.org/officeDocument/2006/relationships/customXml" Target="../ink/ink75.xml"/><Relationship Id="rId7" Type="http://schemas.openxmlformats.org/officeDocument/2006/relationships/image" Target="../media/image59.png"/><Relationship Id="rId71" Type="http://schemas.openxmlformats.org/officeDocument/2006/relationships/image" Target="../media/image91.png"/><Relationship Id="rId2" Type="http://schemas.openxmlformats.org/officeDocument/2006/relationships/notesSlide" Target="../notesSlides/notesSlide6.xml"/><Relationship Id="rId29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cid:13084018-E6CC-435E-A544-1A8DF17D4840" TargetMode="External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80.xml"/><Relationship Id="rId13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customXml" Target="../ink/ink82.xml"/><Relationship Id="rId2" Type="http://schemas.openxmlformats.org/officeDocument/2006/relationships/customXml" Target="../ink/ink7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9.xml"/><Relationship Id="rId11" Type="http://schemas.openxmlformats.org/officeDocument/2006/relationships/image" Target="NULL"/><Relationship Id="rId5" Type="http://schemas.openxmlformats.org/officeDocument/2006/relationships/image" Target="NULL"/><Relationship Id="rId10" Type="http://schemas.openxmlformats.org/officeDocument/2006/relationships/customXml" Target="../ink/ink81.xml"/><Relationship Id="rId4" Type="http://schemas.openxmlformats.org/officeDocument/2006/relationships/customXml" Target="../ink/ink78.xml"/><Relationship Id="rId9" Type="http://schemas.openxmlformats.org/officeDocument/2006/relationships/image" Target="NUL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customXml" Target="../ink/ink88.xml"/><Relationship Id="rId3" Type="http://schemas.openxmlformats.org/officeDocument/2006/relationships/customXml" Target="../ink/ink83.xml"/><Relationship Id="rId7" Type="http://schemas.openxmlformats.org/officeDocument/2006/relationships/customXml" Target="../ink/ink85.xml"/><Relationship Id="rId12" Type="http://schemas.openxmlformats.org/officeDocument/2006/relationships/image" Target="../media/image105.pn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11" Type="http://schemas.openxmlformats.org/officeDocument/2006/relationships/customXml" Target="../ink/ink87.xml"/><Relationship Id="rId5" Type="http://schemas.openxmlformats.org/officeDocument/2006/relationships/customXml" Target="../ink/ink84.xml"/><Relationship Id="rId10" Type="http://schemas.openxmlformats.org/officeDocument/2006/relationships/image" Target="../media/image104.png"/><Relationship Id="rId4" Type="http://schemas.openxmlformats.org/officeDocument/2006/relationships/image" Target="../media/image101.png"/><Relationship Id="rId9" Type="http://schemas.openxmlformats.org/officeDocument/2006/relationships/customXml" Target="../ink/ink86.xml"/><Relationship Id="rId14" Type="http://schemas.openxmlformats.org/officeDocument/2006/relationships/image" Target="../media/image10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00.xml"/><Relationship Id="rId21" Type="http://schemas.openxmlformats.org/officeDocument/2006/relationships/image" Target="../media/image117.png"/><Relationship Id="rId42" Type="http://schemas.openxmlformats.org/officeDocument/2006/relationships/customXml" Target="../ink/ink108.xml"/><Relationship Id="rId47" Type="http://schemas.openxmlformats.org/officeDocument/2006/relationships/image" Target="../media/image130.png"/><Relationship Id="rId63" Type="http://schemas.openxmlformats.org/officeDocument/2006/relationships/image" Target="../media/image138.png"/><Relationship Id="rId68" Type="http://schemas.openxmlformats.org/officeDocument/2006/relationships/customXml" Target="../ink/ink121.xml"/><Relationship Id="rId16" Type="http://schemas.openxmlformats.org/officeDocument/2006/relationships/image" Target="../media/image114.png"/><Relationship Id="rId11" Type="http://schemas.openxmlformats.org/officeDocument/2006/relationships/customXml" Target="../ink/ink93.xml"/><Relationship Id="rId24" Type="http://schemas.openxmlformats.org/officeDocument/2006/relationships/customXml" Target="../ink/ink99.xml"/><Relationship Id="rId32" Type="http://schemas.openxmlformats.org/officeDocument/2006/relationships/customXml" Target="../ink/ink103.xml"/><Relationship Id="rId37" Type="http://schemas.openxmlformats.org/officeDocument/2006/relationships/image" Target="../media/image125.png"/><Relationship Id="rId40" Type="http://schemas.openxmlformats.org/officeDocument/2006/relationships/customXml" Target="../ink/ink107.xml"/><Relationship Id="rId45" Type="http://schemas.openxmlformats.org/officeDocument/2006/relationships/image" Target="../media/image129.png"/><Relationship Id="rId53" Type="http://schemas.openxmlformats.org/officeDocument/2006/relationships/image" Target="../media/image133.png"/><Relationship Id="rId58" Type="http://schemas.openxmlformats.org/officeDocument/2006/relationships/customXml" Target="../ink/ink116.xml"/><Relationship Id="rId66" Type="http://schemas.openxmlformats.org/officeDocument/2006/relationships/customXml" Target="../ink/ink120.xml"/><Relationship Id="rId74" Type="http://schemas.openxmlformats.org/officeDocument/2006/relationships/customXml" Target="../ink/ink124.xml"/><Relationship Id="rId5" Type="http://schemas.openxmlformats.org/officeDocument/2006/relationships/customXml" Target="../ink/ink90.xml"/><Relationship Id="rId61" Type="http://schemas.openxmlformats.org/officeDocument/2006/relationships/image" Target="../media/image137.png"/><Relationship Id="rId19" Type="http://schemas.openxmlformats.org/officeDocument/2006/relationships/image" Target="../media/image116.png"/><Relationship Id="rId14" Type="http://schemas.openxmlformats.org/officeDocument/2006/relationships/image" Target="../media/image113.png"/><Relationship Id="rId22" Type="http://schemas.openxmlformats.org/officeDocument/2006/relationships/customXml" Target="../ink/ink98.xml"/><Relationship Id="rId27" Type="http://schemas.openxmlformats.org/officeDocument/2006/relationships/image" Target="../media/image120.png"/><Relationship Id="rId30" Type="http://schemas.openxmlformats.org/officeDocument/2006/relationships/customXml" Target="../ink/ink102.xml"/><Relationship Id="rId35" Type="http://schemas.openxmlformats.org/officeDocument/2006/relationships/image" Target="../media/image124.png"/><Relationship Id="rId43" Type="http://schemas.openxmlformats.org/officeDocument/2006/relationships/image" Target="../media/image128.png"/><Relationship Id="rId48" Type="http://schemas.openxmlformats.org/officeDocument/2006/relationships/customXml" Target="../ink/ink111.xml"/><Relationship Id="rId56" Type="http://schemas.openxmlformats.org/officeDocument/2006/relationships/customXml" Target="../ink/ink115.xml"/><Relationship Id="rId64" Type="http://schemas.openxmlformats.org/officeDocument/2006/relationships/customXml" Target="../ink/ink119.xml"/><Relationship Id="rId69" Type="http://schemas.openxmlformats.org/officeDocument/2006/relationships/image" Target="../media/image141.png"/><Relationship Id="rId77" Type="http://schemas.openxmlformats.org/officeDocument/2006/relationships/image" Target="../media/image145.png"/><Relationship Id="rId8" Type="http://schemas.openxmlformats.org/officeDocument/2006/relationships/image" Target="../media/image110.png"/><Relationship Id="rId51" Type="http://schemas.openxmlformats.org/officeDocument/2006/relationships/image" Target="../media/image132.png"/><Relationship Id="rId72" Type="http://schemas.openxmlformats.org/officeDocument/2006/relationships/customXml" Target="../ink/ink123.xml"/><Relationship Id="rId3" Type="http://schemas.openxmlformats.org/officeDocument/2006/relationships/customXml" Target="../ink/ink89.xml"/><Relationship Id="rId12" Type="http://schemas.openxmlformats.org/officeDocument/2006/relationships/image" Target="../media/image112.png"/><Relationship Id="rId17" Type="http://schemas.openxmlformats.org/officeDocument/2006/relationships/image" Target="../media/image115.png"/><Relationship Id="rId25" Type="http://schemas.openxmlformats.org/officeDocument/2006/relationships/image" Target="../media/image119.png"/><Relationship Id="rId33" Type="http://schemas.openxmlformats.org/officeDocument/2006/relationships/image" Target="../media/image123.png"/><Relationship Id="rId38" Type="http://schemas.openxmlformats.org/officeDocument/2006/relationships/customXml" Target="../ink/ink106.xml"/><Relationship Id="rId46" Type="http://schemas.openxmlformats.org/officeDocument/2006/relationships/customXml" Target="../ink/ink110.xml"/><Relationship Id="rId59" Type="http://schemas.openxmlformats.org/officeDocument/2006/relationships/image" Target="../media/image136.png"/><Relationship Id="rId67" Type="http://schemas.openxmlformats.org/officeDocument/2006/relationships/image" Target="../media/image140.png"/><Relationship Id="rId20" Type="http://schemas.openxmlformats.org/officeDocument/2006/relationships/customXml" Target="../ink/ink97.xml"/><Relationship Id="rId41" Type="http://schemas.openxmlformats.org/officeDocument/2006/relationships/image" Target="../media/image127.png"/><Relationship Id="rId54" Type="http://schemas.openxmlformats.org/officeDocument/2006/relationships/customXml" Target="../ink/ink114.xml"/><Relationship Id="rId62" Type="http://schemas.openxmlformats.org/officeDocument/2006/relationships/customXml" Target="../ink/ink118.xml"/><Relationship Id="rId70" Type="http://schemas.openxmlformats.org/officeDocument/2006/relationships/customXml" Target="../ink/ink122.xml"/><Relationship Id="rId75" Type="http://schemas.openxmlformats.org/officeDocument/2006/relationships/image" Target="../media/image14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9.png"/><Relationship Id="rId15" Type="http://schemas.openxmlformats.org/officeDocument/2006/relationships/customXml" Target="../ink/ink95.xml"/><Relationship Id="rId23" Type="http://schemas.openxmlformats.org/officeDocument/2006/relationships/image" Target="../media/image118.png"/><Relationship Id="rId28" Type="http://schemas.openxmlformats.org/officeDocument/2006/relationships/customXml" Target="../ink/ink101.xml"/><Relationship Id="rId36" Type="http://schemas.openxmlformats.org/officeDocument/2006/relationships/customXml" Target="../ink/ink105.xml"/><Relationship Id="rId49" Type="http://schemas.openxmlformats.org/officeDocument/2006/relationships/image" Target="../media/image131.png"/><Relationship Id="rId57" Type="http://schemas.openxmlformats.org/officeDocument/2006/relationships/image" Target="../media/image135.png"/><Relationship Id="rId10" Type="http://schemas.openxmlformats.org/officeDocument/2006/relationships/image" Target="../media/image111.png"/><Relationship Id="rId31" Type="http://schemas.openxmlformats.org/officeDocument/2006/relationships/image" Target="../media/image122.png"/><Relationship Id="rId44" Type="http://schemas.openxmlformats.org/officeDocument/2006/relationships/customXml" Target="../ink/ink109.xml"/><Relationship Id="rId52" Type="http://schemas.openxmlformats.org/officeDocument/2006/relationships/customXml" Target="../ink/ink113.xml"/><Relationship Id="rId60" Type="http://schemas.openxmlformats.org/officeDocument/2006/relationships/customXml" Target="../ink/ink117.xml"/><Relationship Id="rId65" Type="http://schemas.openxmlformats.org/officeDocument/2006/relationships/image" Target="../media/image139.png"/><Relationship Id="rId73" Type="http://schemas.openxmlformats.org/officeDocument/2006/relationships/image" Target="../media/image143.png"/><Relationship Id="rId4" Type="http://schemas.openxmlformats.org/officeDocument/2006/relationships/image" Target="../media/image108.png"/><Relationship Id="rId9" Type="http://schemas.openxmlformats.org/officeDocument/2006/relationships/customXml" Target="../ink/ink92.xml"/><Relationship Id="rId13" Type="http://schemas.openxmlformats.org/officeDocument/2006/relationships/customXml" Target="../ink/ink94.xml"/><Relationship Id="rId18" Type="http://schemas.openxmlformats.org/officeDocument/2006/relationships/customXml" Target="../ink/ink96.xml"/><Relationship Id="rId39" Type="http://schemas.openxmlformats.org/officeDocument/2006/relationships/image" Target="../media/image126.png"/><Relationship Id="rId34" Type="http://schemas.openxmlformats.org/officeDocument/2006/relationships/customXml" Target="../ink/ink104.xml"/><Relationship Id="rId50" Type="http://schemas.openxmlformats.org/officeDocument/2006/relationships/customXml" Target="../ink/ink112.xml"/><Relationship Id="rId55" Type="http://schemas.openxmlformats.org/officeDocument/2006/relationships/image" Target="../media/image134.png"/><Relationship Id="rId76" Type="http://schemas.openxmlformats.org/officeDocument/2006/relationships/customXml" Target="../ink/ink125.xml"/><Relationship Id="rId7" Type="http://schemas.openxmlformats.org/officeDocument/2006/relationships/customXml" Target="../ink/ink91.xml"/><Relationship Id="rId71" Type="http://schemas.openxmlformats.org/officeDocument/2006/relationships/image" Target="../media/image142.png"/><Relationship Id="rId2" Type="http://schemas.openxmlformats.org/officeDocument/2006/relationships/image" Target="../media/image107.png"/><Relationship Id="rId29" Type="http://schemas.openxmlformats.org/officeDocument/2006/relationships/image" Target="../media/image1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6.xml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8.png"/><Relationship Id="rId5" Type="http://schemas.openxmlformats.org/officeDocument/2006/relationships/customXml" Target="../ink/ink127.xml"/><Relationship Id="rId4" Type="http://schemas.openxmlformats.org/officeDocument/2006/relationships/image" Target="../media/image14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customXml" Target="../ink/ink8.xml"/><Relationship Id="rId26" Type="http://schemas.openxmlformats.org/officeDocument/2006/relationships/customXml" Target="../ink/ink12.xml"/><Relationship Id="rId3" Type="http://schemas.openxmlformats.org/officeDocument/2006/relationships/image" Target="../media/image5.png"/><Relationship Id="rId21" Type="http://schemas.openxmlformats.org/officeDocument/2006/relationships/image" Target="../media/image14.png"/><Relationship Id="rId34" Type="http://schemas.openxmlformats.org/officeDocument/2006/relationships/customXml" Target="../ink/ink16.xml"/><Relationship Id="rId7" Type="http://schemas.openxmlformats.org/officeDocument/2006/relationships/customXml" Target="../ink/ink2.xml"/><Relationship Id="rId12" Type="http://schemas.openxmlformats.org/officeDocument/2006/relationships/customXml" Target="../ink/ink5.xml"/><Relationship Id="rId17" Type="http://schemas.openxmlformats.org/officeDocument/2006/relationships/image" Target="../media/image12.png"/><Relationship Id="rId25" Type="http://schemas.openxmlformats.org/officeDocument/2006/relationships/image" Target="../media/image16.png"/><Relationship Id="rId33" Type="http://schemas.openxmlformats.org/officeDocument/2006/relationships/image" Target="../media/image20.png"/><Relationship Id="rId2" Type="http://schemas.openxmlformats.org/officeDocument/2006/relationships/image" Target="../media/image4.png"/><Relationship Id="rId16" Type="http://schemas.openxmlformats.org/officeDocument/2006/relationships/customXml" Target="../ink/ink7.xml"/><Relationship Id="rId20" Type="http://schemas.openxmlformats.org/officeDocument/2006/relationships/customXml" Target="../ink/ink9.xml"/><Relationship Id="rId29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9.png"/><Relationship Id="rId24" Type="http://schemas.openxmlformats.org/officeDocument/2006/relationships/customXml" Target="../ink/ink11.xml"/><Relationship Id="rId32" Type="http://schemas.openxmlformats.org/officeDocument/2006/relationships/customXml" Target="../ink/ink15.xml"/><Relationship Id="rId5" Type="http://schemas.openxmlformats.org/officeDocument/2006/relationships/customXml" Target="../ink/ink1.xml"/><Relationship Id="rId15" Type="http://schemas.openxmlformats.org/officeDocument/2006/relationships/image" Target="../media/image11.png"/><Relationship Id="rId23" Type="http://schemas.openxmlformats.org/officeDocument/2006/relationships/image" Target="../media/image15.png"/><Relationship Id="rId28" Type="http://schemas.openxmlformats.org/officeDocument/2006/relationships/customXml" Target="../ink/ink13.xml"/><Relationship Id="rId10" Type="http://schemas.openxmlformats.org/officeDocument/2006/relationships/customXml" Target="../ink/ink4.xml"/><Relationship Id="rId19" Type="http://schemas.openxmlformats.org/officeDocument/2006/relationships/image" Target="../media/image13.png"/><Relationship Id="rId31" Type="http://schemas.openxmlformats.org/officeDocument/2006/relationships/image" Target="../media/image19.png"/><Relationship Id="rId4" Type="http://schemas.openxmlformats.org/officeDocument/2006/relationships/image" Target="../media/image6.png"/><Relationship Id="rId9" Type="http://schemas.openxmlformats.org/officeDocument/2006/relationships/image" Target="../media/image8.png"/><Relationship Id="rId14" Type="http://schemas.openxmlformats.org/officeDocument/2006/relationships/customXml" Target="../ink/ink6.xml"/><Relationship Id="rId22" Type="http://schemas.openxmlformats.org/officeDocument/2006/relationships/customXml" Target="../ink/ink10.xml"/><Relationship Id="rId27" Type="http://schemas.openxmlformats.org/officeDocument/2006/relationships/image" Target="../media/image17.png"/><Relationship Id="rId30" Type="http://schemas.openxmlformats.org/officeDocument/2006/relationships/customXml" Target="../ink/ink14.xml"/><Relationship Id="rId35" Type="http://schemas.openxmlformats.org/officeDocument/2006/relationships/image" Target="../media/image21.png"/><Relationship Id="rId8" Type="http://schemas.openxmlformats.org/officeDocument/2006/relationships/customXml" Target="../ink/ink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y6Eu5l0yOk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D81C06-FCE7-748C-4B17-A6239D3EF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75997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/>
              <a:t>Year 13</a:t>
            </a:r>
            <a:br>
              <a:rPr lang="en-US" sz="3300"/>
            </a:br>
            <a:r>
              <a:rPr lang="en-US" sz="3300"/>
              <a:t>Revision and note taking </a:t>
            </a:r>
          </a:p>
        </p:txBody>
      </p:sp>
      <p:sp>
        <p:nvSpPr>
          <p:cNvPr id="22" name="Rectangle 6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27432"/>
          </a:xfrm>
          <a:custGeom>
            <a:avLst/>
            <a:gdLst>
              <a:gd name="connsiteX0" fmla="*/ 0 w 3291840"/>
              <a:gd name="connsiteY0" fmla="*/ 0 h 27432"/>
              <a:gd name="connsiteX1" fmla="*/ 625450 w 3291840"/>
              <a:gd name="connsiteY1" fmla="*/ 0 h 27432"/>
              <a:gd name="connsiteX2" fmla="*/ 1283818 w 3291840"/>
              <a:gd name="connsiteY2" fmla="*/ 0 h 27432"/>
              <a:gd name="connsiteX3" fmla="*/ 1975104 w 3291840"/>
              <a:gd name="connsiteY3" fmla="*/ 0 h 27432"/>
              <a:gd name="connsiteX4" fmla="*/ 2666390 w 3291840"/>
              <a:gd name="connsiteY4" fmla="*/ 0 h 27432"/>
              <a:gd name="connsiteX5" fmla="*/ 3291840 w 3291840"/>
              <a:gd name="connsiteY5" fmla="*/ 0 h 27432"/>
              <a:gd name="connsiteX6" fmla="*/ 3291840 w 3291840"/>
              <a:gd name="connsiteY6" fmla="*/ 27432 h 27432"/>
              <a:gd name="connsiteX7" fmla="*/ 2567635 w 3291840"/>
              <a:gd name="connsiteY7" fmla="*/ 27432 h 27432"/>
              <a:gd name="connsiteX8" fmla="*/ 1843430 w 3291840"/>
              <a:gd name="connsiteY8" fmla="*/ 27432 h 27432"/>
              <a:gd name="connsiteX9" fmla="*/ 1185062 w 3291840"/>
              <a:gd name="connsiteY9" fmla="*/ 27432 h 27432"/>
              <a:gd name="connsiteX10" fmla="*/ 0 w 3291840"/>
              <a:gd name="connsiteY10" fmla="*/ 27432 h 27432"/>
              <a:gd name="connsiteX11" fmla="*/ 0 w 329184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1840" h="27432" fill="none" extrusionOk="0">
                <a:moveTo>
                  <a:pt x="0" y="0"/>
                </a:moveTo>
                <a:cubicBezTo>
                  <a:pt x="173613" y="5552"/>
                  <a:pt x="489242" y="1770"/>
                  <a:pt x="625450" y="0"/>
                </a:cubicBezTo>
                <a:cubicBezTo>
                  <a:pt x="761658" y="-1770"/>
                  <a:pt x="1015131" y="32079"/>
                  <a:pt x="1283818" y="0"/>
                </a:cubicBezTo>
                <a:cubicBezTo>
                  <a:pt x="1552505" y="-32079"/>
                  <a:pt x="1752773" y="10771"/>
                  <a:pt x="1975104" y="0"/>
                </a:cubicBezTo>
                <a:cubicBezTo>
                  <a:pt x="2197435" y="-10771"/>
                  <a:pt x="2433070" y="21341"/>
                  <a:pt x="2666390" y="0"/>
                </a:cubicBezTo>
                <a:cubicBezTo>
                  <a:pt x="2899710" y="-21341"/>
                  <a:pt x="3028437" y="16612"/>
                  <a:pt x="3291840" y="0"/>
                </a:cubicBezTo>
                <a:cubicBezTo>
                  <a:pt x="3290674" y="7395"/>
                  <a:pt x="3291885" y="21864"/>
                  <a:pt x="3291840" y="27432"/>
                </a:cubicBezTo>
                <a:cubicBezTo>
                  <a:pt x="3043276" y="47012"/>
                  <a:pt x="2921041" y="-3764"/>
                  <a:pt x="2567635" y="27432"/>
                </a:cubicBezTo>
                <a:cubicBezTo>
                  <a:pt x="2214230" y="58628"/>
                  <a:pt x="2189623" y="-3875"/>
                  <a:pt x="1843430" y="27432"/>
                </a:cubicBezTo>
                <a:cubicBezTo>
                  <a:pt x="1497237" y="58739"/>
                  <a:pt x="1492584" y="38324"/>
                  <a:pt x="1185062" y="27432"/>
                </a:cubicBezTo>
                <a:cubicBezTo>
                  <a:pt x="877540" y="16540"/>
                  <a:pt x="313238" y="55587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291840" h="27432" stroke="0" extrusionOk="0">
                <a:moveTo>
                  <a:pt x="0" y="0"/>
                </a:moveTo>
                <a:cubicBezTo>
                  <a:pt x="281971" y="23935"/>
                  <a:pt x="485873" y="-14021"/>
                  <a:pt x="625450" y="0"/>
                </a:cubicBezTo>
                <a:cubicBezTo>
                  <a:pt x="765027" y="14021"/>
                  <a:pt x="1048900" y="27914"/>
                  <a:pt x="1185062" y="0"/>
                </a:cubicBezTo>
                <a:cubicBezTo>
                  <a:pt x="1321224" y="-27914"/>
                  <a:pt x="1648252" y="-3988"/>
                  <a:pt x="1909267" y="0"/>
                </a:cubicBezTo>
                <a:cubicBezTo>
                  <a:pt x="2170282" y="3988"/>
                  <a:pt x="2301957" y="25891"/>
                  <a:pt x="2534717" y="0"/>
                </a:cubicBezTo>
                <a:cubicBezTo>
                  <a:pt x="2767477" y="-25891"/>
                  <a:pt x="3078800" y="21500"/>
                  <a:pt x="3291840" y="0"/>
                </a:cubicBezTo>
                <a:cubicBezTo>
                  <a:pt x="3292033" y="12649"/>
                  <a:pt x="3290852" y="17989"/>
                  <a:pt x="3291840" y="27432"/>
                </a:cubicBezTo>
                <a:cubicBezTo>
                  <a:pt x="3120474" y="24858"/>
                  <a:pt x="2816568" y="13777"/>
                  <a:pt x="2633472" y="27432"/>
                </a:cubicBezTo>
                <a:cubicBezTo>
                  <a:pt x="2450376" y="41087"/>
                  <a:pt x="2160769" y="46494"/>
                  <a:pt x="1909267" y="27432"/>
                </a:cubicBezTo>
                <a:cubicBezTo>
                  <a:pt x="1657765" y="8370"/>
                  <a:pt x="1623992" y="18792"/>
                  <a:pt x="1349654" y="27432"/>
                </a:cubicBezTo>
                <a:cubicBezTo>
                  <a:pt x="1075316" y="36072"/>
                  <a:pt x="833426" y="43325"/>
                  <a:pt x="691286" y="27432"/>
                </a:cubicBezTo>
                <a:cubicBezTo>
                  <a:pt x="549146" y="11539"/>
                  <a:pt x="342011" y="33345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C79C68"/>
          </a:solidFill>
          <a:ln w="38100" cap="rnd">
            <a:solidFill>
              <a:srgbClr val="C79C68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ixth Form Alumni | Thomas Gainsborough School">
            <a:extLst>
              <a:ext uri="{FF2B5EF4-FFF2-40B4-BE49-F238E27FC236}">
                <a16:creationId xmlns:a16="http://schemas.microsoft.com/office/drawing/2014/main" id="{836A2D49-2C3A-E919-3BDE-68CF1B8861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3" t="27222" r="19761" b="32639"/>
          <a:stretch/>
        </p:blipFill>
        <p:spPr bwMode="auto">
          <a:xfrm>
            <a:off x="320040" y="3254854"/>
            <a:ext cx="5614416" cy="267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Note Taking Free Stock Photo - Public Domain Pictures">
            <a:extLst>
              <a:ext uri="{FF2B5EF4-FFF2-40B4-BE49-F238E27FC236}">
                <a16:creationId xmlns:a16="http://schemas.microsoft.com/office/drawing/2014/main" id="{286CB945-00A1-65BE-533F-7AFB5D042C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496" y="2727323"/>
            <a:ext cx="5614416" cy="372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299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F027EB3A-DF05-4A1A-99F5-BE83E7654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Managing student stress and workload">
            <a:extLst>
              <a:ext uri="{FF2B5EF4-FFF2-40B4-BE49-F238E27FC236}">
                <a16:creationId xmlns:a16="http://schemas.microsoft.com/office/drawing/2014/main" id="{D4793E60-E26B-147C-27AA-B094CD8BA4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1" b="-1"/>
          <a:stretch/>
        </p:blipFill>
        <p:spPr bwMode="auto">
          <a:xfrm>
            <a:off x="625240" y="10"/>
            <a:ext cx="10941520" cy="6857990"/>
          </a:xfrm>
          <a:custGeom>
            <a:avLst/>
            <a:gdLst/>
            <a:ahLst/>
            <a:cxnLst/>
            <a:rect l="l" t="t" r="r" b="b"/>
            <a:pathLst>
              <a:path w="10941520" h="6858000">
                <a:moveTo>
                  <a:pt x="8510032" y="6464315"/>
                </a:moveTo>
                <a:lnTo>
                  <a:pt x="8508022" y="6467080"/>
                </a:lnTo>
                <a:lnTo>
                  <a:pt x="8511541" y="6467080"/>
                </a:lnTo>
                <a:close/>
                <a:moveTo>
                  <a:pt x="1598122" y="0"/>
                </a:moveTo>
                <a:lnTo>
                  <a:pt x="1763667" y="0"/>
                </a:lnTo>
                <a:lnTo>
                  <a:pt x="1587780" y="143783"/>
                </a:lnTo>
                <a:cubicBezTo>
                  <a:pt x="1205033" y="482859"/>
                  <a:pt x="877118" y="882898"/>
                  <a:pt x="610636" y="1350720"/>
                </a:cubicBezTo>
                <a:cubicBezTo>
                  <a:pt x="356503" y="1792611"/>
                  <a:pt x="193167" y="2280779"/>
                  <a:pt x="130237" y="2786631"/>
                </a:cubicBezTo>
                <a:cubicBezTo>
                  <a:pt x="142310" y="2759217"/>
                  <a:pt x="152875" y="2731298"/>
                  <a:pt x="162431" y="2703128"/>
                </a:cubicBezTo>
                <a:cubicBezTo>
                  <a:pt x="336482" y="2191794"/>
                  <a:pt x="553037" y="1700077"/>
                  <a:pt x="837253" y="1239549"/>
                </a:cubicBezTo>
                <a:cubicBezTo>
                  <a:pt x="1093799" y="823288"/>
                  <a:pt x="1394461" y="450355"/>
                  <a:pt x="1746359" y="127320"/>
                </a:cubicBezTo>
                <a:lnTo>
                  <a:pt x="1893724" y="0"/>
                </a:lnTo>
                <a:lnTo>
                  <a:pt x="8848350" y="0"/>
                </a:lnTo>
                <a:lnTo>
                  <a:pt x="9056324" y="144876"/>
                </a:lnTo>
                <a:cubicBezTo>
                  <a:pt x="9483294" y="455963"/>
                  <a:pt x="9863824" y="818761"/>
                  <a:pt x="10176586" y="1256400"/>
                </a:cubicBezTo>
                <a:cubicBezTo>
                  <a:pt x="10512361" y="1725731"/>
                  <a:pt x="10733697" y="2243102"/>
                  <a:pt x="10817449" y="2834418"/>
                </a:cubicBezTo>
                <a:cubicBezTo>
                  <a:pt x="10838678" y="2662129"/>
                  <a:pt x="10840364" y="2487979"/>
                  <a:pt x="10822480" y="2315287"/>
                </a:cubicBezTo>
                <a:cubicBezTo>
                  <a:pt x="10791218" y="1992617"/>
                  <a:pt x="10694231" y="1679754"/>
                  <a:pt x="10537512" y="1395993"/>
                </a:cubicBezTo>
                <a:cubicBezTo>
                  <a:pt x="10298320" y="958605"/>
                  <a:pt x="9956508" y="613523"/>
                  <a:pt x="9560871" y="318241"/>
                </a:cubicBezTo>
                <a:cubicBezTo>
                  <a:pt x="9444104" y="231090"/>
                  <a:pt x="9324272" y="149552"/>
                  <a:pt x="9201772" y="72906"/>
                </a:cubicBezTo>
                <a:lnTo>
                  <a:pt x="9075150" y="0"/>
                </a:lnTo>
                <a:lnTo>
                  <a:pt x="9285407" y="0"/>
                </a:lnTo>
                <a:lnTo>
                  <a:pt x="9397484" y="71361"/>
                </a:lnTo>
                <a:cubicBezTo>
                  <a:pt x="9466827" y="117668"/>
                  <a:pt x="9535310" y="165633"/>
                  <a:pt x="9602874" y="215370"/>
                </a:cubicBezTo>
                <a:cubicBezTo>
                  <a:pt x="10023914" y="525240"/>
                  <a:pt x="10385847" y="889941"/>
                  <a:pt x="10637867" y="1353234"/>
                </a:cubicBezTo>
                <a:cubicBezTo>
                  <a:pt x="10800070" y="1650452"/>
                  <a:pt x="10899948" y="1977650"/>
                  <a:pt x="10931388" y="2314785"/>
                </a:cubicBezTo>
                <a:cubicBezTo>
                  <a:pt x="10955282" y="2563032"/>
                  <a:pt x="10933651" y="2807506"/>
                  <a:pt x="10900451" y="3053742"/>
                </a:cubicBezTo>
                <a:cubicBezTo>
                  <a:pt x="10885435" y="3187448"/>
                  <a:pt x="10884932" y="3322363"/>
                  <a:pt x="10898943" y="3456170"/>
                </a:cubicBezTo>
                <a:cubicBezTo>
                  <a:pt x="10947233" y="3973163"/>
                  <a:pt x="10817200" y="4491137"/>
                  <a:pt x="10530470" y="4924023"/>
                </a:cubicBezTo>
                <a:cubicBezTo>
                  <a:pt x="10288786" y="5294609"/>
                  <a:pt x="9971700" y="5610087"/>
                  <a:pt x="9599856" y="5849858"/>
                </a:cubicBezTo>
                <a:cubicBezTo>
                  <a:pt x="9239936" y="6085530"/>
                  <a:pt x="8898626" y="6347611"/>
                  <a:pt x="8538202" y="6581772"/>
                </a:cubicBezTo>
                <a:cubicBezTo>
                  <a:pt x="8391505" y="6677034"/>
                  <a:pt x="8242088" y="6766009"/>
                  <a:pt x="8089708" y="6848031"/>
                </a:cubicBezTo>
                <a:lnTo>
                  <a:pt x="8070163" y="6858000"/>
                </a:lnTo>
                <a:lnTo>
                  <a:pt x="7820508" y="6858000"/>
                </a:lnTo>
                <a:lnTo>
                  <a:pt x="7828138" y="6854555"/>
                </a:lnTo>
                <a:cubicBezTo>
                  <a:pt x="8053199" y="6743844"/>
                  <a:pt x="8273670" y="6617740"/>
                  <a:pt x="8490666" y="6479908"/>
                </a:cubicBezTo>
                <a:cubicBezTo>
                  <a:pt x="8262100" y="6578755"/>
                  <a:pt x="8030908" y="6668688"/>
                  <a:pt x="7797512" y="6751240"/>
                </a:cubicBezTo>
                <a:lnTo>
                  <a:pt x="7480620" y="6858000"/>
                </a:lnTo>
                <a:lnTo>
                  <a:pt x="3015004" y="6858000"/>
                </a:lnTo>
                <a:lnTo>
                  <a:pt x="2781763" y="6750793"/>
                </a:lnTo>
                <a:cubicBezTo>
                  <a:pt x="2466140" y="6597870"/>
                  <a:pt x="2163376" y="6418916"/>
                  <a:pt x="1876018" y="6208522"/>
                </a:cubicBezTo>
                <a:cubicBezTo>
                  <a:pt x="1280928" y="5772643"/>
                  <a:pt x="784936" y="5247977"/>
                  <a:pt x="442370" y="4589004"/>
                </a:cubicBezTo>
                <a:cubicBezTo>
                  <a:pt x="256073" y="4234615"/>
                  <a:pt x="132829" y="3850522"/>
                  <a:pt x="78174" y="3453907"/>
                </a:cubicBezTo>
                <a:cubicBezTo>
                  <a:pt x="68264" y="3386374"/>
                  <a:pt x="52872" y="3319746"/>
                  <a:pt x="32147" y="3254704"/>
                </a:cubicBezTo>
                <a:cubicBezTo>
                  <a:pt x="-18158" y="3091722"/>
                  <a:pt x="-48" y="2927731"/>
                  <a:pt x="23343" y="2765252"/>
                </a:cubicBezTo>
                <a:cubicBezTo>
                  <a:pt x="165073" y="1773582"/>
                  <a:pt x="613178" y="955032"/>
                  <a:pt x="1299417" y="27438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To Cope With Stress From News and Events – Cleveland Clinic">
            <a:extLst>
              <a:ext uri="{FF2B5EF4-FFF2-40B4-BE49-F238E27FC236}">
                <a16:creationId xmlns:a16="http://schemas.microsoft.com/office/drawing/2014/main" id="{B6A4F8D8-CAAD-BA11-D70F-718517806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tudent Stress: It's Okay to be Not Okay Sometimes">
            <a:extLst>
              <a:ext uri="{FF2B5EF4-FFF2-40B4-BE49-F238E27FC236}">
                <a16:creationId xmlns:a16="http://schemas.microsoft.com/office/drawing/2014/main" id="{02D8B8B6-CFB2-2B78-1C35-412D04B8F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0503"/>
            <a:ext cx="12192000" cy="609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13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6CD22E-2269-419F-9E81-016EA035D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A607D34-E2A9-4595-9DB2-5472E077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082" y="0"/>
            <a:ext cx="4884918" cy="6858000"/>
          </a:xfrm>
          <a:custGeom>
            <a:avLst/>
            <a:gdLst>
              <a:gd name="connsiteX0" fmla="*/ 1097203 w 4884918"/>
              <a:gd name="connsiteY0" fmla="*/ 0 h 6858000"/>
              <a:gd name="connsiteX1" fmla="*/ 1154155 w 4884918"/>
              <a:gd name="connsiteY1" fmla="*/ 0 h 6858000"/>
              <a:gd name="connsiteX2" fmla="*/ 972305 w 4884918"/>
              <a:gd name="connsiteY2" fmla="*/ 343212 h 6858000"/>
              <a:gd name="connsiteX3" fmla="*/ 780524 w 4884918"/>
              <a:gd name="connsiteY3" fmla="*/ 761067 h 6858000"/>
              <a:gd name="connsiteX4" fmla="*/ 737045 w 4884918"/>
              <a:gd name="connsiteY4" fmla="*/ 865164 h 6858000"/>
              <a:gd name="connsiteX5" fmla="*/ 762322 w 4884918"/>
              <a:gd name="connsiteY5" fmla="*/ 830676 h 6858000"/>
              <a:gd name="connsiteX6" fmla="*/ 1118805 w 4884918"/>
              <a:gd name="connsiteY6" fmla="*/ 160440 h 6858000"/>
              <a:gd name="connsiteX7" fmla="*/ 1221640 w 4884918"/>
              <a:gd name="connsiteY7" fmla="*/ 0 h 6858000"/>
              <a:gd name="connsiteX8" fmla="*/ 4884918 w 4884918"/>
              <a:gd name="connsiteY8" fmla="*/ 0 h 6858000"/>
              <a:gd name="connsiteX9" fmla="*/ 4884918 w 4884918"/>
              <a:gd name="connsiteY9" fmla="*/ 6857999 h 6858000"/>
              <a:gd name="connsiteX10" fmla="*/ 4884918 w 4884918"/>
              <a:gd name="connsiteY10" fmla="*/ 6858000 h 6858000"/>
              <a:gd name="connsiteX11" fmla="*/ 704817 w 4884918"/>
              <a:gd name="connsiteY11" fmla="*/ 6858000 h 6858000"/>
              <a:gd name="connsiteX12" fmla="*/ 618717 w 4884918"/>
              <a:gd name="connsiteY12" fmla="*/ 6672538 h 6858000"/>
              <a:gd name="connsiteX13" fmla="*/ 309324 w 4884918"/>
              <a:gd name="connsiteY13" fmla="*/ 5833618 h 6858000"/>
              <a:gd name="connsiteX14" fmla="*/ 209850 w 4884918"/>
              <a:gd name="connsiteY14" fmla="*/ 5484180 h 6858000"/>
              <a:gd name="connsiteX15" fmla="*/ 211619 w 4884918"/>
              <a:gd name="connsiteY15" fmla="*/ 5517653 h 6858000"/>
              <a:gd name="connsiteX16" fmla="*/ 361778 w 4884918"/>
              <a:gd name="connsiteY16" fmla="*/ 6145524 h 6858000"/>
              <a:gd name="connsiteX17" fmla="*/ 591356 w 4884918"/>
              <a:gd name="connsiteY17" fmla="*/ 6843306 h 6858000"/>
              <a:gd name="connsiteX18" fmla="*/ 597415 w 4884918"/>
              <a:gd name="connsiteY18" fmla="*/ 6858000 h 6858000"/>
              <a:gd name="connsiteX19" fmla="*/ 545224 w 4884918"/>
              <a:gd name="connsiteY19" fmla="*/ 6858000 h 6858000"/>
              <a:gd name="connsiteX20" fmla="*/ 533604 w 4884918"/>
              <a:gd name="connsiteY20" fmla="*/ 6830072 h 6858000"/>
              <a:gd name="connsiteX21" fmla="*/ 169657 w 4884918"/>
              <a:gd name="connsiteY21" fmla="*/ 5556577 h 6858000"/>
              <a:gd name="connsiteX22" fmla="*/ 12169 w 4884918"/>
              <a:gd name="connsiteY22" fmla="*/ 4362835 h 6858000"/>
              <a:gd name="connsiteX23" fmla="*/ 46168 w 4884918"/>
              <a:gd name="connsiteY23" fmla="*/ 3338487 h 6858000"/>
              <a:gd name="connsiteX24" fmla="*/ 490574 w 4884918"/>
              <a:gd name="connsiteY24" fmla="*/ 1381078 h 6858000"/>
              <a:gd name="connsiteX25" fmla="*/ 984701 w 4884918"/>
              <a:gd name="connsiteY25" fmla="*/ 2082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84918" h="685800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4884918" y="0"/>
                </a:lnTo>
                <a:lnTo>
                  <a:pt x="4884918" y="6857999"/>
                </a:lnTo>
                <a:lnTo>
                  <a:pt x="4884918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chemeClr val="accent1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80" y="5439978"/>
            <a:ext cx="5897880" cy="27432"/>
          </a:xfrm>
          <a:custGeom>
            <a:avLst/>
            <a:gdLst>
              <a:gd name="connsiteX0" fmla="*/ 0 w 5897880"/>
              <a:gd name="connsiteY0" fmla="*/ 0 h 27432"/>
              <a:gd name="connsiteX1" fmla="*/ 537362 w 5897880"/>
              <a:gd name="connsiteY1" fmla="*/ 0 h 27432"/>
              <a:gd name="connsiteX2" fmla="*/ 1133704 w 5897880"/>
              <a:gd name="connsiteY2" fmla="*/ 0 h 27432"/>
              <a:gd name="connsiteX3" fmla="*/ 1671066 w 5897880"/>
              <a:gd name="connsiteY3" fmla="*/ 0 h 27432"/>
              <a:gd name="connsiteX4" fmla="*/ 2385365 w 5897880"/>
              <a:gd name="connsiteY4" fmla="*/ 0 h 27432"/>
              <a:gd name="connsiteX5" fmla="*/ 3040685 w 5897880"/>
              <a:gd name="connsiteY5" fmla="*/ 0 h 27432"/>
              <a:gd name="connsiteX6" fmla="*/ 3696005 w 5897880"/>
              <a:gd name="connsiteY6" fmla="*/ 0 h 27432"/>
              <a:gd name="connsiteX7" fmla="*/ 4469282 w 5897880"/>
              <a:gd name="connsiteY7" fmla="*/ 0 h 27432"/>
              <a:gd name="connsiteX8" fmla="*/ 5183581 w 5897880"/>
              <a:gd name="connsiteY8" fmla="*/ 0 h 27432"/>
              <a:gd name="connsiteX9" fmla="*/ 5897880 w 5897880"/>
              <a:gd name="connsiteY9" fmla="*/ 0 h 27432"/>
              <a:gd name="connsiteX10" fmla="*/ 5897880 w 5897880"/>
              <a:gd name="connsiteY10" fmla="*/ 27432 h 27432"/>
              <a:gd name="connsiteX11" fmla="*/ 5419496 w 5897880"/>
              <a:gd name="connsiteY11" fmla="*/ 27432 h 27432"/>
              <a:gd name="connsiteX12" fmla="*/ 4882134 w 5897880"/>
              <a:gd name="connsiteY12" fmla="*/ 27432 h 27432"/>
              <a:gd name="connsiteX13" fmla="*/ 4167835 w 5897880"/>
              <a:gd name="connsiteY13" fmla="*/ 27432 h 27432"/>
              <a:gd name="connsiteX14" fmla="*/ 3394558 w 5897880"/>
              <a:gd name="connsiteY14" fmla="*/ 27432 h 27432"/>
              <a:gd name="connsiteX15" fmla="*/ 2798216 w 5897880"/>
              <a:gd name="connsiteY15" fmla="*/ 27432 h 27432"/>
              <a:gd name="connsiteX16" fmla="*/ 2024939 w 5897880"/>
              <a:gd name="connsiteY16" fmla="*/ 27432 h 27432"/>
              <a:gd name="connsiteX17" fmla="*/ 1487576 w 5897880"/>
              <a:gd name="connsiteY17" fmla="*/ 27432 h 27432"/>
              <a:gd name="connsiteX18" fmla="*/ 1009193 w 5897880"/>
              <a:gd name="connsiteY18" fmla="*/ 27432 h 27432"/>
              <a:gd name="connsiteX19" fmla="*/ 0 w 5897880"/>
              <a:gd name="connsiteY19" fmla="*/ 27432 h 27432"/>
              <a:gd name="connsiteX20" fmla="*/ 0 w 5897880"/>
              <a:gd name="connsiteY20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97880" h="27432" fill="none" extrusionOk="0">
                <a:moveTo>
                  <a:pt x="0" y="0"/>
                </a:moveTo>
                <a:cubicBezTo>
                  <a:pt x="232564" y="21549"/>
                  <a:pt x="389747" y="7320"/>
                  <a:pt x="537362" y="0"/>
                </a:cubicBezTo>
                <a:cubicBezTo>
                  <a:pt x="684977" y="-7320"/>
                  <a:pt x="894159" y="-7726"/>
                  <a:pt x="1133704" y="0"/>
                </a:cubicBezTo>
                <a:cubicBezTo>
                  <a:pt x="1373249" y="7726"/>
                  <a:pt x="1440352" y="-304"/>
                  <a:pt x="1671066" y="0"/>
                </a:cubicBezTo>
                <a:cubicBezTo>
                  <a:pt x="1901780" y="304"/>
                  <a:pt x="2091497" y="765"/>
                  <a:pt x="2385365" y="0"/>
                </a:cubicBezTo>
                <a:cubicBezTo>
                  <a:pt x="2679233" y="-765"/>
                  <a:pt x="2762926" y="2802"/>
                  <a:pt x="3040685" y="0"/>
                </a:cubicBezTo>
                <a:cubicBezTo>
                  <a:pt x="3318444" y="-2802"/>
                  <a:pt x="3409726" y="9093"/>
                  <a:pt x="3696005" y="0"/>
                </a:cubicBezTo>
                <a:cubicBezTo>
                  <a:pt x="3982284" y="-9093"/>
                  <a:pt x="4087272" y="27119"/>
                  <a:pt x="4469282" y="0"/>
                </a:cubicBezTo>
                <a:cubicBezTo>
                  <a:pt x="4851292" y="-27119"/>
                  <a:pt x="4924835" y="26473"/>
                  <a:pt x="5183581" y="0"/>
                </a:cubicBezTo>
                <a:cubicBezTo>
                  <a:pt x="5442327" y="-26473"/>
                  <a:pt x="5598463" y="7328"/>
                  <a:pt x="5897880" y="0"/>
                </a:cubicBezTo>
                <a:cubicBezTo>
                  <a:pt x="5898716" y="13055"/>
                  <a:pt x="5897707" y="18641"/>
                  <a:pt x="5897880" y="27432"/>
                </a:cubicBezTo>
                <a:cubicBezTo>
                  <a:pt x="5682742" y="40412"/>
                  <a:pt x="5520014" y="23844"/>
                  <a:pt x="5419496" y="27432"/>
                </a:cubicBezTo>
                <a:cubicBezTo>
                  <a:pt x="5318978" y="31020"/>
                  <a:pt x="5012864" y="6698"/>
                  <a:pt x="4882134" y="27432"/>
                </a:cubicBezTo>
                <a:cubicBezTo>
                  <a:pt x="4751404" y="48166"/>
                  <a:pt x="4313676" y="5207"/>
                  <a:pt x="4167835" y="27432"/>
                </a:cubicBezTo>
                <a:cubicBezTo>
                  <a:pt x="4021994" y="49657"/>
                  <a:pt x="3715729" y="59193"/>
                  <a:pt x="3394558" y="27432"/>
                </a:cubicBezTo>
                <a:cubicBezTo>
                  <a:pt x="3073387" y="-4329"/>
                  <a:pt x="3093227" y="38972"/>
                  <a:pt x="2798216" y="27432"/>
                </a:cubicBezTo>
                <a:cubicBezTo>
                  <a:pt x="2503205" y="15892"/>
                  <a:pt x="2297615" y="31603"/>
                  <a:pt x="2024939" y="27432"/>
                </a:cubicBezTo>
                <a:cubicBezTo>
                  <a:pt x="1752263" y="23261"/>
                  <a:pt x="1629814" y="3659"/>
                  <a:pt x="1487576" y="27432"/>
                </a:cubicBezTo>
                <a:cubicBezTo>
                  <a:pt x="1345338" y="51205"/>
                  <a:pt x="1238885" y="24954"/>
                  <a:pt x="1009193" y="27432"/>
                </a:cubicBezTo>
                <a:cubicBezTo>
                  <a:pt x="779501" y="29910"/>
                  <a:pt x="441829" y="-15535"/>
                  <a:pt x="0" y="27432"/>
                </a:cubicBezTo>
                <a:cubicBezTo>
                  <a:pt x="988" y="17221"/>
                  <a:pt x="-970" y="7538"/>
                  <a:pt x="0" y="0"/>
                </a:cubicBezTo>
                <a:close/>
              </a:path>
              <a:path w="5897880" h="27432" stroke="0" extrusionOk="0">
                <a:moveTo>
                  <a:pt x="0" y="0"/>
                </a:moveTo>
                <a:cubicBezTo>
                  <a:pt x="196299" y="-26676"/>
                  <a:pt x="463834" y="6738"/>
                  <a:pt x="596341" y="0"/>
                </a:cubicBezTo>
                <a:cubicBezTo>
                  <a:pt x="728848" y="-6738"/>
                  <a:pt x="857267" y="1845"/>
                  <a:pt x="1074725" y="0"/>
                </a:cubicBezTo>
                <a:cubicBezTo>
                  <a:pt x="1292183" y="-1845"/>
                  <a:pt x="1545672" y="3744"/>
                  <a:pt x="1848002" y="0"/>
                </a:cubicBezTo>
                <a:cubicBezTo>
                  <a:pt x="2150332" y="-3744"/>
                  <a:pt x="2306688" y="-14526"/>
                  <a:pt x="2444344" y="0"/>
                </a:cubicBezTo>
                <a:cubicBezTo>
                  <a:pt x="2582000" y="14526"/>
                  <a:pt x="2761095" y="-11862"/>
                  <a:pt x="3040685" y="0"/>
                </a:cubicBezTo>
                <a:cubicBezTo>
                  <a:pt x="3320275" y="11862"/>
                  <a:pt x="3622320" y="-32867"/>
                  <a:pt x="3813962" y="0"/>
                </a:cubicBezTo>
                <a:cubicBezTo>
                  <a:pt x="4005604" y="32867"/>
                  <a:pt x="4117810" y="-10778"/>
                  <a:pt x="4351325" y="0"/>
                </a:cubicBezTo>
                <a:cubicBezTo>
                  <a:pt x="4584840" y="10778"/>
                  <a:pt x="4963783" y="-32384"/>
                  <a:pt x="5124602" y="0"/>
                </a:cubicBezTo>
                <a:cubicBezTo>
                  <a:pt x="5285421" y="32384"/>
                  <a:pt x="5705238" y="-29538"/>
                  <a:pt x="5897880" y="0"/>
                </a:cubicBezTo>
                <a:cubicBezTo>
                  <a:pt x="5898677" y="11634"/>
                  <a:pt x="5899083" y="16994"/>
                  <a:pt x="5897880" y="27432"/>
                </a:cubicBezTo>
                <a:cubicBezTo>
                  <a:pt x="5630425" y="7719"/>
                  <a:pt x="5532865" y="21388"/>
                  <a:pt x="5242560" y="27432"/>
                </a:cubicBezTo>
                <a:cubicBezTo>
                  <a:pt x="4952255" y="33476"/>
                  <a:pt x="4783060" y="14892"/>
                  <a:pt x="4646219" y="27432"/>
                </a:cubicBezTo>
                <a:cubicBezTo>
                  <a:pt x="4509378" y="39972"/>
                  <a:pt x="4163771" y="-4851"/>
                  <a:pt x="3872941" y="27432"/>
                </a:cubicBezTo>
                <a:cubicBezTo>
                  <a:pt x="3582111" y="59715"/>
                  <a:pt x="3362704" y="7742"/>
                  <a:pt x="3099664" y="27432"/>
                </a:cubicBezTo>
                <a:cubicBezTo>
                  <a:pt x="2836624" y="47122"/>
                  <a:pt x="2747441" y="28801"/>
                  <a:pt x="2562301" y="27432"/>
                </a:cubicBezTo>
                <a:cubicBezTo>
                  <a:pt x="2377161" y="26063"/>
                  <a:pt x="2104946" y="30879"/>
                  <a:pt x="1906981" y="27432"/>
                </a:cubicBezTo>
                <a:cubicBezTo>
                  <a:pt x="1709016" y="23985"/>
                  <a:pt x="1304654" y="6821"/>
                  <a:pt x="1133704" y="27432"/>
                </a:cubicBezTo>
                <a:cubicBezTo>
                  <a:pt x="962754" y="48043"/>
                  <a:pt x="457048" y="12129"/>
                  <a:pt x="0" y="27432"/>
                </a:cubicBezTo>
                <a:cubicBezTo>
                  <a:pt x="894" y="14250"/>
                  <a:pt x="667" y="11053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41275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53BEA983-EAAB-42FB-84E9-E77708168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016" y="5440680"/>
            <a:ext cx="3200400" cy="27432"/>
          </a:xfrm>
          <a:custGeom>
            <a:avLst/>
            <a:gdLst>
              <a:gd name="connsiteX0" fmla="*/ 0 w 3200400"/>
              <a:gd name="connsiteY0" fmla="*/ 0 h 27432"/>
              <a:gd name="connsiteX1" fmla="*/ 608076 w 3200400"/>
              <a:gd name="connsiteY1" fmla="*/ 0 h 27432"/>
              <a:gd name="connsiteX2" fmla="*/ 1248156 w 3200400"/>
              <a:gd name="connsiteY2" fmla="*/ 0 h 27432"/>
              <a:gd name="connsiteX3" fmla="*/ 1920240 w 3200400"/>
              <a:gd name="connsiteY3" fmla="*/ 0 h 27432"/>
              <a:gd name="connsiteX4" fmla="*/ 2592324 w 3200400"/>
              <a:gd name="connsiteY4" fmla="*/ 0 h 27432"/>
              <a:gd name="connsiteX5" fmla="*/ 3200400 w 3200400"/>
              <a:gd name="connsiteY5" fmla="*/ 0 h 27432"/>
              <a:gd name="connsiteX6" fmla="*/ 3200400 w 3200400"/>
              <a:gd name="connsiteY6" fmla="*/ 27432 h 27432"/>
              <a:gd name="connsiteX7" fmla="*/ 2496312 w 3200400"/>
              <a:gd name="connsiteY7" fmla="*/ 27432 h 27432"/>
              <a:gd name="connsiteX8" fmla="*/ 1792224 w 3200400"/>
              <a:gd name="connsiteY8" fmla="*/ 27432 h 27432"/>
              <a:gd name="connsiteX9" fmla="*/ 1152144 w 3200400"/>
              <a:gd name="connsiteY9" fmla="*/ 27432 h 27432"/>
              <a:gd name="connsiteX10" fmla="*/ 0 w 3200400"/>
              <a:gd name="connsiteY10" fmla="*/ 27432 h 27432"/>
              <a:gd name="connsiteX11" fmla="*/ 0 w 320040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00400" h="27432" fill="none" extrusionOk="0">
                <a:moveTo>
                  <a:pt x="0" y="0"/>
                </a:moveTo>
                <a:cubicBezTo>
                  <a:pt x="176560" y="-17034"/>
                  <a:pt x="345323" y="-28956"/>
                  <a:pt x="608076" y="0"/>
                </a:cubicBezTo>
                <a:cubicBezTo>
                  <a:pt x="870829" y="28956"/>
                  <a:pt x="955637" y="-27357"/>
                  <a:pt x="1248156" y="0"/>
                </a:cubicBezTo>
                <a:cubicBezTo>
                  <a:pt x="1540675" y="27357"/>
                  <a:pt x="1624069" y="30558"/>
                  <a:pt x="1920240" y="0"/>
                </a:cubicBezTo>
                <a:cubicBezTo>
                  <a:pt x="2216411" y="-30558"/>
                  <a:pt x="2344585" y="12271"/>
                  <a:pt x="2592324" y="0"/>
                </a:cubicBezTo>
                <a:cubicBezTo>
                  <a:pt x="2840063" y="-12271"/>
                  <a:pt x="2987913" y="7129"/>
                  <a:pt x="3200400" y="0"/>
                </a:cubicBezTo>
                <a:cubicBezTo>
                  <a:pt x="3199234" y="7395"/>
                  <a:pt x="3200445" y="21864"/>
                  <a:pt x="3200400" y="27432"/>
                </a:cubicBezTo>
                <a:cubicBezTo>
                  <a:pt x="2991642" y="45977"/>
                  <a:pt x="2778729" y="1200"/>
                  <a:pt x="2496312" y="27432"/>
                </a:cubicBezTo>
                <a:cubicBezTo>
                  <a:pt x="2213895" y="53664"/>
                  <a:pt x="2080041" y="8460"/>
                  <a:pt x="1792224" y="27432"/>
                </a:cubicBezTo>
                <a:cubicBezTo>
                  <a:pt x="1504407" y="46404"/>
                  <a:pt x="1357364" y="6320"/>
                  <a:pt x="1152144" y="27432"/>
                </a:cubicBezTo>
                <a:cubicBezTo>
                  <a:pt x="946924" y="48544"/>
                  <a:pt x="515176" y="6141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200400" h="27432" stroke="0" extrusionOk="0">
                <a:moveTo>
                  <a:pt x="0" y="0"/>
                </a:moveTo>
                <a:cubicBezTo>
                  <a:pt x="273892" y="-2049"/>
                  <a:pt x="368520" y="4190"/>
                  <a:pt x="608076" y="0"/>
                </a:cubicBezTo>
                <a:cubicBezTo>
                  <a:pt x="847632" y="-4190"/>
                  <a:pt x="971999" y="7437"/>
                  <a:pt x="1152144" y="0"/>
                </a:cubicBezTo>
                <a:cubicBezTo>
                  <a:pt x="1332289" y="-7437"/>
                  <a:pt x="1665848" y="24107"/>
                  <a:pt x="1856232" y="0"/>
                </a:cubicBezTo>
                <a:cubicBezTo>
                  <a:pt x="2046616" y="-24107"/>
                  <a:pt x="2167965" y="18079"/>
                  <a:pt x="2464308" y="0"/>
                </a:cubicBezTo>
                <a:cubicBezTo>
                  <a:pt x="2760651" y="-18079"/>
                  <a:pt x="2877599" y="28161"/>
                  <a:pt x="3200400" y="0"/>
                </a:cubicBezTo>
                <a:cubicBezTo>
                  <a:pt x="3200593" y="12649"/>
                  <a:pt x="3199412" y="17989"/>
                  <a:pt x="3200400" y="27432"/>
                </a:cubicBezTo>
                <a:cubicBezTo>
                  <a:pt x="2978255" y="22115"/>
                  <a:pt x="2854979" y="18349"/>
                  <a:pt x="2560320" y="27432"/>
                </a:cubicBezTo>
                <a:cubicBezTo>
                  <a:pt x="2265661" y="36515"/>
                  <a:pt x="2043241" y="2929"/>
                  <a:pt x="1856232" y="27432"/>
                </a:cubicBezTo>
                <a:cubicBezTo>
                  <a:pt x="1669223" y="51935"/>
                  <a:pt x="1428863" y="5228"/>
                  <a:pt x="1312164" y="27432"/>
                </a:cubicBezTo>
                <a:cubicBezTo>
                  <a:pt x="1195465" y="49636"/>
                  <a:pt x="838125" y="31438"/>
                  <a:pt x="672084" y="27432"/>
                </a:cubicBezTo>
                <a:cubicBezTo>
                  <a:pt x="506043" y="23426"/>
                  <a:pt x="200317" y="-1243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B71633-832C-42AD-5B4C-B92F0B554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131" y="745062"/>
            <a:ext cx="9864948" cy="43576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5400"/>
              <a:t>Revision is a </a:t>
            </a:r>
            <a:r>
              <a:rPr lang="en-GB" sz="5400"/>
              <a:t>big, stressful</a:t>
            </a:r>
            <a:r>
              <a:rPr lang="en-US" sz="5400"/>
              <a:t> scary thing that happens at the end of content before an assessment</a:t>
            </a:r>
            <a:r>
              <a:rPr lang="en-GB" sz="5400"/>
              <a:t> and no one enjoys doing it!</a:t>
            </a:r>
            <a:endParaRPr lang="en-US" sz="5400"/>
          </a:p>
        </p:txBody>
      </p:sp>
    </p:spTree>
    <p:extLst>
      <p:ext uri="{BB962C8B-B14F-4D97-AF65-F5344CB8AC3E}">
        <p14:creationId xmlns:p14="http://schemas.microsoft.com/office/powerpoint/2010/main" val="1897375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C809F-AB6E-86DB-9359-F1ECC29B3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2107927"/>
            <a:ext cx="6963508" cy="3392424"/>
          </a:xfrm>
        </p:spPr>
        <p:txBody>
          <a:bodyPr>
            <a:normAutofit fontScale="90000"/>
          </a:bodyPr>
          <a:lstStyle/>
          <a:p>
            <a:r>
              <a:rPr lang="en-GB"/>
              <a:t>Cheap time is here, and now!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88A3986-748B-6DBC-6FFB-3D3D9E52BCDD}"/>
                  </a:ext>
                </a:extLst>
              </p14:cNvPr>
              <p14:cNvContentPartPr/>
              <p14:nvPr/>
            </p14:nvContentPartPr>
            <p14:xfrm>
              <a:off x="5108181" y="1144437"/>
              <a:ext cx="1733040" cy="14349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88A3986-748B-6DBC-6FFB-3D3D9E52BCD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97381" y="1133637"/>
                <a:ext cx="1754280" cy="145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BF263D5-C32F-7A37-3033-7F22E33EE95A}"/>
                  </a:ext>
                </a:extLst>
              </p14:cNvPr>
              <p14:cNvContentPartPr/>
              <p14:nvPr/>
            </p14:nvContentPartPr>
            <p14:xfrm>
              <a:off x="7185381" y="732597"/>
              <a:ext cx="1364400" cy="60732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BF263D5-C32F-7A37-3033-7F22E33EE95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23821" y="671073"/>
                <a:ext cx="1487520" cy="7303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25F031C8-B043-1DA1-F30B-C1FADB94E24A}"/>
                  </a:ext>
                </a:extLst>
              </p14:cNvPr>
              <p14:cNvContentPartPr/>
              <p14:nvPr/>
            </p14:nvContentPartPr>
            <p14:xfrm>
              <a:off x="8784861" y="572397"/>
              <a:ext cx="1615320" cy="54900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25F031C8-B043-1DA1-F30B-C1FADB94E24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723301" y="510837"/>
                <a:ext cx="1738440" cy="67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F4A87A8F-38FB-C240-05D6-32D8CB59CB69}"/>
                  </a:ext>
                </a:extLst>
              </p14:cNvPr>
              <p14:cNvContentPartPr/>
              <p14:nvPr/>
            </p14:nvContentPartPr>
            <p14:xfrm>
              <a:off x="10807341" y="724677"/>
              <a:ext cx="1090080" cy="57708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F4A87A8F-38FB-C240-05D6-32D8CB59CB6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745761" y="663079"/>
                <a:ext cx="1213241" cy="7002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D8B14261-87F7-7479-B13B-CFAA39E195D8}"/>
                  </a:ext>
                </a:extLst>
              </p14:cNvPr>
              <p14:cNvContentPartPr/>
              <p14:nvPr/>
            </p14:nvContentPartPr>
            <p14:xfrm>
              <a:off x="5100261" y="1160277"/>
              <a:ext cx="2139480" cy="1521360"/>
            </p14:xfrm>
          </p:contentPart>
        </mc:Choice>
        <mc:Fallback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D8B14261-87F7-7479-B13B-CFAA39E195D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038711" y="1098717"/>
                <a:ext cx="2262579" cy="164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FD9E0F32-F4F2-FAC2-B639-DEB98CDFD7C1}"/>
                  </a:ext>
                </a:extLst>
              </p14:cNvPr>
              <p14:cNvContentPartPr/>
              <p14:nvPr/>
            </p14:nvContentPartPr>
            <p14:xfrm>
              <a:off x="7538181" y="1642677"/>
              <a:ext cx="4208760" cy="888840"/>
            </p14:xfrm>
          </p:contentPart>
        </mc:Choice>
        <mc:Fallback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FD9E0F32-F4F2-FAC2-B639-DEB98CDFD7C1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476616" y="1581117"/>
                <a:ext cx="4331891" cy="101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579CCAFC-4B29-A913-DF36-DC95975C1BC0}"/>
                  </a:ext>
                </a:extLst>
              </p14:cNvPr>
              <p14:cNvContentPartPr/>
              <p14:nvPr/>
            </p14:nvContentPartPr>
            <p14:xfrm>
              <a:off x="6645381" y="2759397"/>
              <a:ext cx="3621600" cy="690120"/>
            </p14:xfrm>
          </p:contentPart>
        </mc:Choice>
        <mc:Fallback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579CCAFC-4B29-A913-DF36-DC95975C1BC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583815" y="2697837"/>
                <a:ext cx="3744732" cy="813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62400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66709-EA2A-132F-7651-0A9E516C3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Little and often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19A0745-84EA-66B5-C03F-C2E16EF2F8F5}"/>
                  </a:ext>
                </a:extLst>
              </p14:cNvPr>
              <p14:cNvContentPartPr/>
              <p14:nvPr/>
            </p14:nvContentPartPr>
            <p14:xfrm>
              <a:off x="7836261" y="5260317"/>
              <a:ext cx="2093400" cy="58824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19A0745-84EA-66B5-C03F-C2E16EF2F8F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774712" y="5198795"/>
                <a:ext cx="2216499" cy="7112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7A2E77C3-3DB2-B913-67B6-4E7FDCC0EF81}"/>
                  </a:ext>
                </a:extLst>
              </p14:cNvPr>
              <p14:cNvContentPartPr/>
              <p14:nvPr/>
            </p14:nvContentPartPr>
            <p14:xfrm>
              <a:off x="6574101" y="5378037"/>
              <a:ext cx="869760" cy="47844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7A2E77C3-3DB2-B913-67B6-4E7FDCC0EF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12541" y="5316477"/>
                <a:ext cx="992880" cy="60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366C9BD2-0AC8-C3A1-3DBC-6F6DC7C815D0}"/>
                  </a:ext>
                </a:extLst>
              </p14:cNvPr>
              <p14:cNvContentPartPr/>
              <p14:nvPr/>
            </p14:nvContentPartPr>
            <p14:xfrm>
              <a:off x="7539261" y="5966637"/>
              <a:ext cx="4428720" cy="807120"/>
            </p14:xfrm>
          </p:contentPart>
        </mc:Choice>
        <mc:Fallback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366C9BD2-0AC8-C3A1-3DBC-6F6DC7C815D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477701" y="5905077"/>
                <a:ext cx="4551840" cy="93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FA5502E4-3704-7B39-5CC2-B0C843A029E0}"/>
                  </a:ext>
                </a:extLst>
              </p14:cNvPr>
              <p14:cNvContentPartPr/>
              <p14:nvPr/>
            </p14:nvContentPartPr>
            <p14:xfrm>
              <a:off x="435741" y="1811517"/>
              <a:ext cx="1317240" cy="392760"/>
            </p14:xfrm>
          </p:contentPart>
        </mc:Choice>
        <mc:Fallback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FA5502E4-3704-7B39-5CC2-B0C843A029E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74198" y="1749901"/>
                <a:ext cx="1440326" cy="51599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F25DE126-E3B8-6B01-D775-FBBAB76AE47C}"/>
                  </a:ext>
                </a:extLst>
              </p14:cNvPr>
              <p14:cNvContentPartPr/>
              <p14:nvPr/>
            </p14:nvContentPartPr>
            <p14:xfrm>
              <a:off x="2262381" y="1486077"/>
              <a:ext cx="3943440" cy="940680"/>
            </p14:xfrm>
          </p:contentPart>
        </mc:Choice>
        <mc:Fallback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F25DE126-E3B8-6B01-D775-FBBAB76AE47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200827" y="1424541"/>
                <a:ext cx="4066549" cy="106375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80809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BCFC2-F68C-E673-C2D0-E5B28B6ED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06029-732E-A666-4F9E-A12736DDF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32788"/>
            <a:ext cx="6260123" cy="3392424"/>
          </a:xfrm>
        </p:spPr>
        <p:txBody>
          <a:bodyPr>
            <a:normAutofit/>
          </a:bodyPr>
          <a:lstStyle/>
          <a:p>
            <a:r>
              <a:rPr lang="en-GB"/>
              <a:t>Expensive time is later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0EFF7D5-CFFF-00F0-0A97-D8DE15A21F4C}"/>
                  </a:ext>
                </a:extLst>
              </p14:cNvPr>
              <p14:cNvContentPartPr/>
              <p14:nvPr/>
            </p14:nvContentPartPr>
            <p14:xfrm>
              <a:off x="4115661" y="956517"/>
              <a:ext cx="1458360" cy="10742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0EFF7D5-CFFF-00F0-0A97-D8DE15A21F4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54116" y="894978"/>
                <a:ext cx="1581450" cy="11973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62C3452-F337-FDC2-17FF-5F9CD0F8BE63}"/>
                  </a:ext>
                </a:extLst>
              </p14:cNvPr>
              <p14:cNvContentPartPr/>
              <p14:nvPr/>
            </p14:nvContentPartPr>
            <p14:xfrm>
              <a:off x="5942301" y="587877"/>
              <a:ext cx="455040" cy="5256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62C3452-F337-FDC2-17FF-5F9CD0F8BE6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80741" y="526317"/>
                <a:ext cx="578160" cy="64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CB6E15A-6C17-3F5F-FE6F-84BEE088D95F}"/>
                  </a:ext>
                </a:extLst>
              </p14:cNvPr>
              <p14:cNvContentPartPr/>
              <p14:nvPr/>
            </p14:nvContentPartPr>
            <p14:xfrm>
              <a:off x="6514341" y="855357"/>
              <a:ext cx="3292920" cy="70416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8CB6E15A-6C17-3F5F-FE6F-84BEE088D95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52781" y="793828"/>
                <a:ext cx="3416040" cy="82721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B91F18D7-C811-B047-A917-301868171AD3}"/>
                  </a:ext>
                </a:extLst>
              </p14:cNvPr>
              <p14:cNvContentPartPr/>
              <p14:nvPr/>
            </p14:nvContentPartPr>
            <p14:xfrm>
              <a:off x="5166861" y="1646997"/>
              <a:ext cx="6058440" cy="1536120"/>
            </p14:xfrm>
          </p:contentPart>
        </mc:Choice>
        <mc:Fallback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B91F18D7-C811-B047-A917-301868171AD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105301" y="1585437"/>
                <a:ext cx="6181560" cy="165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F889A31B-2BAB-9FDE-5FC8-FFE05EB564F1}"/>
                  </a:ext>
                </a:extLst>
              </p14:cNvPr>
              <p14:cNvContentPartPr/>
              <p14:nvPr/>
            </p14:nvContentPartPr>
            <p14:xfrm>
              <a:off x="6412461" y="3888357"/>
              <a:ext cx="353160" cy="16200"/>
            </p14:xfrm>
          </p:contentPart>
        </mc:Choice>
        <mc:Fallback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F889A31B-2BAB-9FDE-5FC8-FFE05EB564F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350901" y="3825398"/>
                <a:ext cx="476280" cy="14211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1D86A0D0-DBB2-954D-05E7-7BAE74101F42}"/>
                  </a:ext>
                </a:extLst>
              </p14:cNvPr>
              <p14:cNvContentPartPr/>
              <p14:nvPr/>
            </p14:nvContentPartPr>
            <p14:xfrm>
              <a:off x="7008261" y="3590637"/>
              <a:ext cx="470880" cy="431640"/>
            </p14:xfrm>
          </p:contentPart>
        </mc:Choice>
        <mc:Fallback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1D86A0D0-DBB2-954D-05E7-7BAE74101F4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946654" y="3529077"/>
                <a:ext cx="594094" cy="55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573E45E9-73FE-1BD7-A6AE-131AAA4687ED}"/>
                  </a:ext>
                </a:extLst>
              </p14:cNvPr>
              <p14:cNvContentPartPr/>
              <p14:nvPr/>
            </p14:nvContentPartPr>
            <p14:xfrm>
              <a:off x="7557261" y="3779637"/>
              <a:ext cx="1521360" cy="250200"/>
            </p14:xfrm>
          </p:contentPart>
        </mc:Choice>
        <mc:Fallback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573E45E9-73FE-1BD7-A6AE-131AAA4687ED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495701" y="3718165"/>
                <a:ext cx="1644480" cy="37314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17CBAC02-02D7-101C-B502-0A4C7A46B1E7}"/>
                  </a:ext>
                </a:extLst>
              </p14:cNvPr>
              <p14:cNvContentPartPr/>
              <p14:nvPr/>
            </p14:nvContentPartPr>
            <p14:xfrm>
              <a:off x="9352221" y="3414597"/>
              <a:ext cx="78840" cy="877680"/>
            </p14:xfrm>
          </p:contentPart>
        </mc:Choice>
        <mc:Fallback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17CBAC02-02D7-101C-B502-0A4C7A46B1E7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290661" y="3353037"/>
                <a:ext cx="201960" cy="100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D0EF3765-EF78-FFC1-BBC0-70CBCDA99994}"/>
                  </a:ext>
                </a:extLst>
              </p14:cNvPr>
              <p14:cNvContentPartPr/>
              <p14:nvPr/>
            </p14:nvContentPartPr>
            <p14:xfrm>
              <a:off x="9705021" y="3582717"/>
              <a:ext cx="1646640" cy="986400"/>
            </p14:xfrm>
          </p:contentPart>
        </mc:Choice>
        <mc:Fallback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D0EF3765-EF78-FFC1-BBC0-70CBCDA99994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643461" y="3521157"/>
                <a:ext cx="1769760" cy="110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17AC5668-C0DE-8008-2225-78DEBE75BA2D}"/>
                  </a:ext>
                </a:extLst>
              </p14:cNvPr>
              <p14:cNvContentPartPr/>
              <p14:nvPr/>
            </p14:nvContentPartPr>
            <p14:xfrm>
              <a:off x="10175541" y="3927597"/>
              <a:ext cx="360" cy="16200"/>
            </p14:xfrm>
          </p:contentPart>
        </mc:Choice>
        <mc:Fallback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17AC5668-C0DE-8008-2225-78DEBE75BA2D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113981" y="3866037"/>
                <a:ext cx="123480" cy="139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90276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119A00-B495-7871-5454-8FD55C2E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75" y="2991562"/>
            <a:ext cx="3734014" cy="356616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en-US" sz="4000"/>
              <a:t>Make a plan</a:t>
            </a:r>
            <a:r>
              <a:rPr lang="en-GB" sz="4000"/>
              <a:t> and make it effective</a:t>
            </a:r>
            <a:br>
              <a:rPr lang="en-GB" sz="4000"/>
            </a:br>
            <a:br>
              <a:rPr lang="en-GB" sz="4000"/>
            </a:br>
            <a:r>
              <a:rPr lang="en-GB" sz="4000"/>
              <a:t>How are you using your study time?</a:t>
            </a:r>
            <a:endParaRPr lang="en-US" sz="4000"/>
          </a:p>
        </p:txBody>
      </p:sp>
      <p:sp>
        <p:nvSpPr>
          <p:cNvPr id="5131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27432"/>
          </a:xfrm>
          <a:custGeom>
            <a:avLst/>
            <a:gdLst>
              <a:gd name="connsiteX0" fmla="*/ 0 w 3474720"/>
              <a:gd name="connsiteY0" fmla="*/ 0 h 27432"/>
              <a:gd name="connsiteX1" fmla="*/ 660197 w 3474720"/>
              <a:gd name="connsiteY1" fmla="*/ 0 h 27432"/>
              <a:gd name="connsiteX2" fmla="*/ 1355141 w 3474720"/>
              <a:gd name="connsiteY2" fmla="*/ 0 h 27432"/>
              <a:gd name="connsiteX3" fmla="*/ 2084832 w 3474720"/>
              <a:gd name="connsiteY3" fmla="*/ 0 h 27432"/>
              <a:gd name="connsiteX4" fmla="*/ 2814523 w 3474720"/>
              <a:gd name="connsiteY4" fmla="*/ 0 h 27432"/>
              <a:gd name="connsiteX5" fmla="*/ 3474720 w 3474720"/>
              <a:gd name="connsiteY5" fmla="*/ 0 h 27432"/>
              <a:gd name="connsiteX6" fmla="*/ 3474720 w 3474720"/>
              <a:gd name="connsiteY6" fmla="*/ 27432 h 27432"/>
              <a:gd name="connsiteX7" fmla="*/ 2710282 w 3474720"/>
              <a:gd name="connsiteY7" fmla="*/ 27432 h 27432"/>
              <a:gd name="connsiteX8" fmla="*/ 1945843 w 3474720"/>
              <a:gd name="connsiteY8" fmla="*/ 27432 h 27432"/>
              <a:gd name="connsiteX9" fmla="*/ 1250899 w 3474720"/>
              <a:gd name="connsiteY9" fmla="*/ 27432 h 27432"/>
              <a:gd name="connsiteX10" fmla="*/ 0 w 3474720"/>
              <a:gd name="connsiteY10" fmla="*/ 27432 h 27432"/>
              <a:gd name="connsiteX11" fmla="*/ 0 w 347472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0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FF5D50"/>
          </a:solidFill>
          <a:ln w="38100" cap="rnd">
            <a:solidFill>
              <a:srgbClr val="FF5D50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Create a free revision timetable with Get Revising. Get organised for ...">
            <a:extLst>
              <a:ext uri="{FF2B5EF4-FFF2-40B4-BE49-F238E27FC236}">
                <a16:creationId xmlns:a16="http://schemas.microsoft.com/office/drawing/2014/main" id="{EB66DEF3-CB0C-3A8A-B34C-B56ED47C9E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5" r="4799"/>
          <a:stretch/>
        </p:blipFill>
        <p:spPr bwMode="auto">
          <a:xfrm>
            <a:off x="4672638" y="113257"/>
            <a:ext cx="3734014" cy="372273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9728F9-10DC-1300-3708-740410EA78EE}"/>
              </a:ext>
            </a:extLst>
          </p:cNvPr>
          <p:cNvSpPr txBox="1"/>
          <p:nvPr/>
        </p:nvSpPr>
        <p:spPr>
          <a:xfrm>
            <a:off x="8762246" y="357546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/>
              <a:t>Getrevising.com</a:t>
            </a:r>
            <a:endParaRPr lang="en-GB" sz="720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41C35ED-E278-F481-61C9-77B7A1A3ED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075643"/>
              </p:ext>
            </p:extLst>
          </p:nvPr>
        </p:nvGraphicFramePr>
        <p:xfrm>
          <a:off x="4672638" y="4097314"/>
          <a:ext cx="7172695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4539">
                  <a:extLst>
                    <a:ext uri="{9D8B030D-6E8A-4147-A177-3AD203B41FA5}">
                      <a16:colId xmlns:a16="http://schemas.microsoft.com/office/drawing/2014/main" val="3532979891"/>
                    </a:ext>
                  </a:extLst>
                </a:gridCol>
                <a:gridCol w="1434539">
                  <a:extLst>
                    <a:ext uri="{9D8B030D-6E8A-4147-A177-3AD203B41FA5}">
                      <a16:colId xmlns:a16="http://schemas.microsoft.com/office/drawing/2014/main" val="194458556"/>
                    </a:ext>
                  </a:extLst>
                </a:gridCol>
                <a:gridCol w="1434539">
                  <a:extLst>
                    <a:ext uri="{9D8B030D-6E8A-4147-A177-3AD203B41FA5}">
                      <a16:colId xmlns:a16="http://schemas.microsoft.com/office/drawing/2014/main" val="2297345500"/>
                    </a:ext>
                  </a:extLst>
                </a:gridCol>
                <a:gridCol w="1434539">
                  <a:extLst>
                    <a:ext uri="{9D8B030D-6E8A-4147-A177-3AD203B41FA5}">
                      <a16:colId xmlns:a16="http://schemas.microsoft.com/office/drawing/2014/main" val="853237514"/>
                    </a:ext>
                  </a:extLst>
                </a:gridCol>
                <a:gridCol w="1434539">
                  <a:extLst>
                    <a:ext uri="{9D8B030D-6E8A-4147-A177-3AD203B41FA5}">
                      <a16:colId xmlns:a16="http://schemas.microsoft.com/office/drawing/2014/main" val="2742426393"/>
                    </a:ext>
                  </a:extLst>
                </a:gridCol>
              </a:tblGrid>
              <a:tr h="624840">
                <a:tc>
                  <a:txBody>
                    <a:bodyPr/>
                    <a:lstStyle/>
                    <a:p>
                      <a:pPr algn="ctr"/>
                      <a:r>
                        <a:rPr lang="en-GB" sz="2900"/>
                        <a:t>Monday</a:t>
                      </a:r>
                      <a:endParaRPr lang="en-US" sz="2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/>
                        <a:t>Tuesday</a:t>
                      </a:r>
                      <a:endParaRPr lang="en-US" sz="2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/>
                        <a:t>Wednesday</a:t>
                      </a:r>
                      <a:endParaRPr lang="en-US" sz="2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/>
                        <a:t>Thursday</a:t>
                      </a:r>
                      <a:endParaRPr lang="en-US" sz="2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/>
                        <a:t>Friday </a:t>
                      </a:r>
                      <a:endParaRPr lang="en-US" sz="29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250606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algn="ctr"/>
                      <a:r>
                        <a:rPr lang="en-GB" sz="2900"/>
                        <a:t>Biology </a:t>
                      </a:r>
                      <a:endParaRPr lang="en-US" sz="2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/>
                        <a:t>Art </a:t>
                      </a:r>
                      <a:endParaRPr lang="en-US" sz="2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600" b="1">
                          <a:solidFill>
                            <a:srgbClr val="002060"/>
                          </a:solidFill>
                          <a:latin typeface="ADLaM Display" panose="020F0502020204030204" pitchFamily="34" charset="0"/>
                        </a:rPr>
                        <a:t>History</a:t>
                      </a:r>
                      <a:r>
                        <a:rPr lang="en-GB" sz="3200" b="1">
                          <a:solidFill>
                            <a:srgbClr val="002060"/>
                          </a:solidFill>
                          <a:latin typeface="ADLaM Display" panose="020F0502020204030204" pitchFamily="34" charset="0"/>
                        </a:rPr>
                        <a:t> </a:t>
                      </a:r>
                      <a:endParaRPr lang="en-US" sz="2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/>
                        <a:t>History </a:t>
                      </a:r>
                      <a:endParaRPr lang="en-US" sz="2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9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812488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algn="ctr"/>
                      <a:r>
                        <a:rPr lang="en-GB" sz="2900"/>
                        <a:t>Art </a:t>
                      </a:r>
                      <a:endParaRPr lang="en-US" sz="2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/>
                        <a:t>Biology </a:t>
                      </a:r>
                      <a:endParaRPr lang="en-US" sz="2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/>
                        <a:t>Biology </a:t>
                      </a:r>
                      <a:endParaRPr lang="en-US" sz="2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/>
                        <a:t>History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7031986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algn="ctr"/>
                      <a:r>
                        <a:rPr lang="en-GB" sz="2600" b="1">
                          <a:solidFill>
                            <a:srgbClr val="002060"/>
                          </a:solidFill>
                          <a:latin typeface="ADLaM Display" panose="020F0502020204030204" pitchFamily="34" charset="0"/>
                        </a:rPr>
                        <a:t>Biology</a:t>
                      </a:r>
                      <a:endParaRPr lang="en-US" sz="2600" b="1">
                        <a:solidFill>
                          <a:srgbClr val="002060"/>
                        </a:solidFill>
                        <a:latin typeface="ADLaM Display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/>
                        <a:t>History </a:t>
                      </a:r>
                      <a:endParaRPr lang="en-US" sz="2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600" b="1">
                          <a:solidFill>
                            <a:srgbClr val="002060"/>
                          </a:solidFill>
                          <a:latin typeface="ADLaM Display" panose="020F0502020204030204" pitchFamily="34" charset="0"/>
                        </a:rPr>
                        <a:t>Art</a:t>
                      </a:r>
                      <a:endParaRPr lang="en-US" sz="2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/>
                        <a:t>Art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2690549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79A0030-7BBA-3DE0-93D4-F7DF6DD3604A}"/>
                  </a:ext>
                </a:extLst>
              </p14:cNvPr>
              <p14:cNvContentPartPr/>
              <p14:nvPr/>
            </p14:nvContentPartPr>
            <p14:xfrm>
              <a:off x="5783863" y="2605244"/>
              <a:ext cx="3521160" cy="338292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79A0030-7BBA-3DE0-93D4-F7DF6DD3604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68383" y="2589764"/>
                <a:ext cx="3551760" cy="341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9EDC8D14-49DB-D141-D815-7F654183FFB4}"/>
                  </a:ext>
                </a:extLst>
              </p14:cNvPr>
              <p14:cNvContentPartPr/>
              <p14:nvPr/>
            </p14:nvContentPartPr>
            <p14:xfrm>
              <a:off x="9524983" y="2938604"/>
              <a:ext cx="591480" cy="331380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9EDC8D14-49DB-D141-D815-7F654183FFB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509503" y="2923124"/>
                <a:ext cx="622080" cy="334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F9379DAE-0B9F-2AB4-0D05-E34AAE84A3F4}"/>
                  </a:ext>
                </a:extLst>
              </p14:cNvPr>
              <p14:cNvContentPartPr/>
              <p14:nvPr/>
            </p14:nvContentPartPr>
            <p14:xfrm>
              <a:off x="9324313" y="2486876"/>
              <a:ext cx="94680" cy="5040"/>
            </p14:xfrm>
          </p:contentPart>
        </mc:Choice>
        <mc:Fallback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F9379DAE-0B9F-2AB4-0D05-E34AAE84A3F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308833" y="2471396"/>
                <a:ext cx="125280" cy="3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5123" name="Ink 5122">
                <a:extLst>
                  <a:ext uri="{FF2B5EF4-FFF2-40B4-BE49-F238E27FC236}">
                    <a16:creationId xmlns:a16="http://schemas.microsoft.com/office/drawing/2014/main" id="{106C49A7-06F6-DA93-11ED-D45C48A3A9E4}"/>
                  </a:ext>
                </a:extLst>
              </p14:cNvPr>
              <p14:cNvContentPartPr/>
              <p14:nvPr/>
            </p14:nvContentPartPr>
            <p14:xfrm>
              <a:off x="9529356" y="2412040"/>
              <a:ext cx="358200" cy="271080"/>
            </p14:xfrm>
          </p:contentPart>
        </mc:Choice>
        <mc:Fallback>
          <p:pic>
            <p:nvPicPr>
              <p:cNvPr id="5123" name="Ink 5122">
                <a:extLst>
                  <a:ext uri="{FF2B5EF4-FFF2-40B4-BE49-F238E27FC236}">
                    <a16:creationId xmlns:a16="http://schemas.microsoft.com/office/drawing/2014/main" id="{106C49A7-06F6-DA93-11ED-D45C48A3A9E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513876" y="2396560"/>
                <a:ext cx="388800" cy="30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5145" name="Ink 5144">
                <a:extLst>
                  <a:ext uri="{FF2B5EF4-FFF2-40B4-BE49-F238E27FC236}">
                    <a16:creationId xmlns:a16="http://schemas.microsoft.com/office/drawing/2014/main" id="{99549068-034B-8EBE-36E3-BD93A001F25F}"/>
                  </a:ext>
                </a:extLst>
              </p14:cNvPr>
              <p14:cNvContentPartPr/>
              <p14:nvPr/>
            </p14:nvContentPartPr>
            <p14:xfrm>
              <a:off x="9972876" y="2357320"/>
              <a:ext cx="1761480" cy="258840"/>
            </p14:xfrm>
          </p:contentPart>
        </mc:Choice>
        <mc:Fallback>
          <p:pic>
            <p:nvPicPr>
              <p:cNvPr id="5145" name="Ink 5144">
                <a:extLst>
                  <a:ext uri="{FF2B5EF4-FFF2-40B4-BE49-F238E27FC236}">
                    <a16:creationId xmlns:a16="http://schemas.microsoft.com/office/drawing/2014/main" id="{99549068-034B-8EBE-36E3-BD93A001F25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957399" y="2341818"/>
                <a:ext cx="1792074" cy="2894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5168" name="Ink 5167">
                <a:extLst>
                  <a:ext uri="{FF2B5EF4-FFF2-40B4-BE49-F238E27FC236}">
                    <a16:creationId xmlns:a16="http://schemas.microsoft.com/office/drawing/2014/main" id="{1B3D03B3-EDB0-F848-3C53-E7341CB0A642}"/>
                  </a:ext>
                </a:extLst>
              </p14:cNvPr>
              <p14:cNvContentPartPr/>
              <p14:nvPr/>
            </p14:nvContentPartPr>
            <p14:xfrm>
              <a:off x="9321996" y="2701480"/>
              <a:ext cx="2689560" cy="240480"/>
            </p14:xfrm>
          </p:contentPart>
        </mc:Choice>
        <mc:Fallback>
          <p:pic>
            <p:nvPicPr>
              <p:cNvPr id="5168" name="Ink 5167">
                <a:extLst>
                  <a:ext uri="{FF2B5EF4-FFF2-40B4-BE49-F238E27FC236}">
                    <a16:creationId xmlns:a16="http://schemas.microsoft.com/office/drawing/2014/main" id="{1B3D03B3-EDB0-F848-3C53-E7341CB0A642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306518" y="2686023"/>
                <a:ext cx="2720156" cy="2710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5190" name="Ink 5189">
                <a:extLst>
                  <a:ext uri="{FF2B5EF4-FFF2-40B4-BE49-F238E27FC236}">
                    <a16:creationId xmlns:a16="http://schemas.microsoft.com/office/drawing/2014/main" id="{DE307A10-8628-DED7-8BA1-7F67060E5ADE}"/>
                  </a:ext>
                </a:extLst>
              </p14:cNvPr>
              <p14:cNvContentPartPr/>
              <p14:nvPr/>
            </p14:nvContentPartPr>
            <p14:xfrm>
              <a:off x="9690996" y="2930080"/>
              <a:ext cx="2401560" cy="333000"/>
            </p14:xfrm>
          </p:contentPart>
        </mc:Choice>
        <mc:Fallback>
          <p:pic>
            <p:nvPicPr>
              <p:cNvPr id="5190" name="Ink 5189">
                <a:extLst>
                  <a:ext uri="{FF2B5EF4-FFF2-40B4-BE49-F238E27FC236}">
                    <a16:creationId xmlns:a16="http://schemas.microsoft.com/office/drawing/2014/main" id="{DE307A10-8628-DED7-8BA1-7F67060E5ADE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675516" y="2914600"/>
                <a:ext cx="2432160" cy="36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5213" name="Ink 5212">
                <a:extLst>
                  <a:ext uri="{FF2B5EF4-FFF2-40B4-BE49-F238E27FC236}">
                    <a16:creationId xmlns:a16="http://schemas.microsoft.com/office/drawing/2014/main" id="{2E3D8B32-E247-1BCA-9ED2-E603C418AD54}"/>
                  </a:ext>
                </a:extLst>
              </p14:cNvPr>
              <p14:cNvContentPartPr/>
              <p14:nvPr/>
            </p14:nvContentPartPr>
            <p14:xfrm>
              <a:off x="9806556" y="3276760"/>
              <a:ext cx="2149920" cy="500040"/>
            </p14:xfrm>
          </p:contentPart>
        </mc:Choice>
        <mc:Fallback>
          <p:pic>
            <p:nvPicPr>
              <p:cNvPr id="5213" name="Ink 5212">
                <a:extLst>
                  <a:ext uri="{FF2B5EF4-FFF2-40B4-BE49-F238E27FC236}">
                    <a16:creationId xmlns:a16="http://schemas.microsoft.com/office/drawing/2014/main" id="{2E3D8B32-E247-1BCA-9ED2-E603C418AD54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791079" y="3261280"/>
                <a:ext cx="2180515" cy="53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5219" name="Ink 5218">
                <a:extLst>
                  <a:ext uri="{FF2B5EF4-FFF2-40B4-BE49-F238E27FC236}">
                    <a16:creationId xmlns:a16="http://schemas.microsoft.com/office/drawing/2014/main" id="{BA06C837-2DC2-7FD8-5C48-5B58DB91981A}"/>
                  </a:ext>
                </a:extLst>
              </p14:cNvPr>
              <p14:cNvContentPartPr/>
              <p14:nvPr/>
            </p14:nvContentPartPr>
            <p14:xfrm>
              <a:off x="8725259" y="1463411"/>
              <a:ext cx="3422160" cy="840600"/>
            </p14:xfrm>
          </p:contentPart>
        </mc:Choice>
        <mc:Fallback>
          <p:pic>
            <p:nvPicPr>
              <p:cNvPr id="5219" name="Ink 5218">
                <a:extLst>
                  <a:ext uri="{FF2B5EF4-FFF2-40B4-BE49-F238E27FC236}">
                    <a16:creationId xmlns:a16="http://schemas.microsoft.com/office/drawing/2014/main" id="{BA06C837-2DC2-7FD8-5C48-5B58DB91981A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689259" y="1391411"/>
                <a:ext cx="3493800" cy="98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5228" name="Ink 5227">
                <a:extLst>
                  <a:ext uri="{FF2B5EF4-FFF2-40B4-BE49-F238E27FC236}">
                    <a16:creationId xmlns:a16="http://schemas.microsoft.com/office/drawing/2014/main" id="{91A9AD47-7A92-B32A-83C9-2D0E5EB81550}"/>
                  </a:ext>
                </a:extLst>
              </p14:cNvPr>
              <p14:cNvContentPartPr/>
              <p14:nvPr/>
            </p14:nvContentPartPr>
            <p14:xfrm>
              <a:off x="8610331" y="1479891"/>
              <a:ext cx="1229040" cy="212760"/>
            </p14:xfrm>
          </p:contentPart>
        </mc:Choice>
        <mc:Fallback>
          <p:pic>
            <p:nvPicPr>
              <p:cNvPr id="5228" name="Ink 5227">
                <a:extLst>
                  <a:ext uri="{FF2B5EF4-FFF2-40B4-BE49-F238E27FC236}">
                    <a16:creationId xmlns:a16="http://schemas.microsoft.com/office/drawing/2014/main" id="{91A9AD47-7A92-B32A-83C9-2D0E5EB81550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594846" y="1464411"/>
                <a:ext cx="1259649" cy="24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5248" name="Ink 5247">
                <a:extLst>
                  <a:ext uri="{FF2B5EF4-FFF2-40B4-BE49-F238E27FC236}">
                    <a16:creationId xmlns:a16="http://schemas.microsoft.com/office/drawing/2014/main" id="{A5615F32-2433-6A38-6734-D893B22302FA}"/>
                  </a:ext>
                </a:extLst>
              </p14:cNvPr>
              <p14:cNvContentPartPr/>
              <p14:nvPr/>
            </p14:nvContentPartPr>
            <p14:xfrm>
              <a:off x="9968251" y="1406091"/>
              <a:ext cx="2131560" cy="335160"/>
            </p14:xfrm>
          </p:contentPart>
        </mc:Choice>
        <mc:Fallback>
          <p:pic>
            <p:nvPicPr>
              <p:cNvPr id="5248" name="Ink 5247">
                <a:extLst>
                  <a:ext uri="{FF2B5EF4-FFF2-40B4-BE49-F238E27FC236}">
                    <a16:creationId xmlns:a16="http://schemas.microsoft.com/office/drawing/2014/main" id="{A5615F32-2433-6A38-6734-D893B22302FA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9952774" y="1390611"/>
                <a:ext cx="2162155" cy="36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5276" name="Ink 5275">
                <a:extLst>
                  <a:ext uri="{FF2B5EF4-FFF2-40B4-BE49-F238E27FC236}">
                    <a16:creationId xmlns:a16="http://schemas.microsoft.com/office/drawing/2014/main" id="{32181F93-268C-B2F6-18F7-EAB8593A4C71}"/>
                  </a:ext>
                </a:extLst>
              </p14:cNvPr>
              <p14:cNvContentPartPr/>
              <p14:nvPr/>
            </p14:nvContentPartPr>
            <p14:xfrm>
              <a:off x="8527171" y="1736211"/>
              <a:ext cx="3607200" cy="346680"/>
            </p14:xfrm>
          </p:contentPart>
        </mc:Choice>
        <mc:Fallback>
          <p:pic>
            <p:nvPicPr>
              <p:cNvPr id="5276" name="Ink 5275">
                <a:extLst>
                  <a:ext uri="{FF2B5EF4-FFF2-40B4-BE49-F238E27FC236}">
                    <a16:creationId xmlns:a16="http://schemas.microsoft.com/office/drawing/2014/main" id="{32181F93-268C-B2F6-18F7-EAB8593A4C71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8511691" y="1720731"/>
                <a:ext cx="3637800" cy="37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5289" name="Ink 5288">
                <a:extLst>
                  <a:ext uri="{FF2B5EF4-FFF2-40B4-BE49-F238E27FC236}">
                    <a16:creationId xmlns:a16="http://schemas.microsoft.com/office/drawing/2014/main" id="{970740C2-C6B5-1C00-C0C7-31E9E54E262A}"/>
                  </a:ext>
                </a:extLst>
              </p14:cNvPr>
              <p14:cNvContentPartPr/>
              <p14:nvPr/>
            </p14:nvContentPartPr>
            <p14:xfrm>
              <a:off x="8998411" y="2013411"/>
              <a:ext cx="159840" cy="298080"/>
            </p14:xfrm>
          </p:contentPart>
        </mc:Choice>
        <mc:Fallback>
          <p:pic>
            <p:nvPicPr>
              <p:cNvPr id="5289" name="Ink 5288">
                <a:extLst>
                  <a:ext uri="{FF2B5EF4-FFF2-40B4-BE49-F238E27FC236}">
                    <a16:creationId xmlns:a16="http://schemas.microsoft.com/office/drawing/2014/main" id="{970740C2-C6B5-1C00-C0C7-31E9E54E262A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8987611" y="2002624"/>
                <a:ext cx="181080" cy="3192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5290" name="Ink 5289">
                <a:extLst>
                  <a:ext uri="{FF2B5EF4-FFF2-40B4-BE49-F238E27FC236}">
                    <a16:creationId xmlns:a16="http://schemas.microsoft.com/office/drawing/2014/main" id="{AFCAE740-26F0-0828-373F-7197DC871669}"/>
                  </a:ext>
                </a:extLst>
              </p14:cNvPr>
              <p14:cNvContentPartPr/>
              <p14:nvPr/>
            </p14:nvContentPartPr>
            <p14:xfrm>
              <a:off x="9178411" y="2020251"/>
              <a:ext cx="101880" cy="268200"/>
            </p14:xfrm>
          </p:contentPart>
        </mc:Choice>
        <mc:Fallback>
          <p:pic>
            <p:nvPicPr>
              <p:cNvPr id="5290" name="Ink 5289">
                <a:extLst>
                  <a:ext uri="{FF2B5EF4-FFF2-40B4-BE49-F238E27FC236}">
                    <a16:creationId xmlns:a16="http://schemas.microsoft.com/office/drawing/2014/main" id="{AFCAE740-26F0-0828-373F-7197DC871669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9167611" y="2009451"/>
                <a:ext cx="123120" cy="28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5291" name="Ink 5290">
                <a:extLst>
                  <a:ext uri="{FF2B5EF4-FFF2-40B4-BE49-F238E27FC236}">
                    <a16:creationId xmlns:a16="http://schemas.microsoft.com/office/drawing/2014/main" id="{1FC33415-54CF-2F2C-C616-681765CF5DF5}"/>
                  </a:ext>
                </a:extLst>
              </p14:cNvPr>
              <p14:cNvContentPartPr/>
              <p14:nvPr/>
            </p14:nvContentPartPr>
            <p14:xfrm>
              <a:off x="9206131" y="2163531"/>
              <a:ext cx="44280" cy="360"/>
            </p14:xfrm>
          </p:contentPart>
        </mc:Choice>
        <mc:Fallback>
          <p:pic>
            <p:nvPicPr>
              <p:cNvPr id="5291" name="Ink 5290">
                <a:extLst>
                  <a:ext uri="{FF2B5EF4-FFF2-40B4-BE49-F238E27FC236}">
                    <a16:creationId xmlns:a16="http://schemas.microsoft.com/office/drawing/2014/main" id="{1FC33415-54CF-2F2C-C616-681765CF5DF5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9195242" y="2152731"/>
                <a:ext cx="65694" cy="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5292" name="Ink 5291">
                <a:extLst>
                  <a:ext uri="{FF2B5EF4-FFF2-40B4-BE49-F238E27FC236}">
                    <a16:creationId xmlns:a16="http://schemas.microsoft.com/office/drawing/2014/main" id="{E4D7BEFA-1C7E-6297-4FBB-E26D9F8EFCCE}"/>
                  </a:ext>
                </a:extLst>
              </p14:cNvPr>
              <p14:cNvContentPartPr/>
              <p14:nvPr/>
            </p14:nvContentPartPr>
            <p14:xfrm>
              <a:off x="9314851" y="2156691"/>
              <a:ext cx="135000" cy="134280"/>
            </p14:xfrm>
          </p:contentPart>
        </mc:Choice>
        <mc:Fallback>
          <p:pic>
            <p:nvPicPr>
              <p:cNvPr id="5292" name="Ink 5291">
                <a:extLst>
                  <a:ext uri="{FF2B5EF4-FFF2-40B4-BE49-F238E27FC236}">
                    <a16:creationId xmlns:a16="http://schemas.microsoft.com/office/drawing/2014/main" id="{E4D7BEFA-1C7E-6297-4FBB-E26D9F8EFCCE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9304051" y="2145891"/>
                <a:ext cx="156240" cy="15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">
            <p14:nvContentPartPr>
              <p14:cNvPr id="5293" name="Ink 5292">
                <a:extLst>
                  <a:ext uri="{FF2B5EF4-FFF2-40B4-BE49-F238E27FC236}">
                    <a16:creationId xmlns:a16="http://schemas.microsoft.com/office/drawing/2014/main" id="{92FC2A82-A465-E895-C614-9026CF8E3256}"/>
                  </a:ext>
                </a:extLst>
              </p14:cNvPr>
              <p14:cNvContentPartPr/>
              <p14:nvPr/>
            </p14:nvContentPartPr>
            <p14:xfrm>
              <a:off x="9356251" y="2068851"/>
              <a:ext cx="28080" cy="53640"/>
            </p14:xfrm>
          </p:contentPart>
        </mc:Choice>
        <mc:Fallback>
          <p:pic>
            <p:nvPicPr>
              <p:cNvPr id="5293" name="Ink 5292">
                <a:extLst>
                  <a:ext uri="{FF2B5EF4-FFF2-40B4-BE49-F238E27FC236}">
                    <a16:creationId xmlns:a16="http://schemas.microsoft.com/office/drawing/2014/main" id="{92FC2A82-A465-E895-C614-9026CF8E3256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9345311" y="2058051"/>
                <a:ext cx="49596" cy="7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5294" name="Ink 5293">
                <a:extLst>
                  <a:ext uri="{FF2B5EF4-FFF2-40B4-BE49-F238E27FC236}">
                    <a16:creationId xmlns:a16="http://schemas.microsoft.com/office/drawing/2014/main" id="{3AFCA7FF-D830-3C05-D0B1-FF509B240FC1}"/>
                  </a:ext>
                </a:extLst>
              </p14:cNvPr>
              <p14:cNvContentPartPr/>
              <p14:nvPr/>
            </p14:nvContentPartPr>
            <p14:xfrm>
              <a:off x="9716611" y="2156691"/>
              <a:ext cx="293760" cy="95040"/>
            </p14:xfrm>
          </p:contentPart>
        </mc:Choice>
        <mc:Fallback>
          <p:pic>
            <p:nvPicPr>
              <p:cNvPr id="5294" name="Ink 5293">
                <a:extLst>
                  <a:ext uri="{FF2B5EF4-FFF2-40B4-BE49-F238E27FC236}">
                    <a16:creationId xmlns:a16="http://schemas.microsoft.com/office/drawing/2014/main" id="{3AFCA7FF-D830-3C05-D0B1-FF509B240FC1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9705811" y="2145891"/>
                <a:ext cx="315000" cy="11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5306" name="Ink 5305">
                <a:extLst>
                  <a:ext uri="{FF2B5EF4-FFF2-40B4-BE49-F238E27FC236}">
                    <a16:creationId xmlns:a16="http://schemas.microsoft.com/office/drawing/2014/main" id="{FC0B1563-19BF-6744-721A-2BA121B34E09}"/>
                  </a:ext>
                </a:extLst>
              </p14:cNvPr>
              <p14:cNvContentPartPr/>
              <p14:nvPr/>
            </p14:nvContentPartPr>
            <p14:xfrm>
              <a:off x="10009651" y="2015571"/>
              <a:ext cx="372240" cy="266040"/>
            </p14:xfrm>
          </p:contentPart>
        </mc:Choice>
        <mc:Fallback>
          <p:pic>
            <p:nvPicPr>
              <p:cNvPr id="5306" name="Ink 5305">
                <a:extLst>
                  <a:ext uri="{FF2B5EF4-FFF2-40B4-BE49-F238E27FC236}">
                    <a16:creationId xmlns:a16="http://schemas.microsoft.com/office/drawing/2014/main" id="{FC0B1563-19BF-6744-721A-2BA121B34E09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9998841" y="2004756"/>
                <a:ext cx="393501" cy="2873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5309" name="Ink 5308">
                <a:extLst>
                  <a:ext uri="{FF2B5EF4-FFF2-40B4-BE49-F238E27FC236}">
                    <a16:creationId xmlns:a16="http://schemas.microsoft.com/office/drawing/2014/main" id="{7CC02526-F2E6-F26E-1AB1-0E41F91658CA}"/>
                  </a:ext>
                </a:extLst>
              </p14:cNvPr>
              <p14:cNvContentPartPr/>
              <p14:nvPr/>
            </p14:nvContentPartPr>
            <p14:xfrm>
              <a:off x="10510771" y="2045811"/>
              <a:ext cx="1480320" cy="265680"/>
            </p14:xfrm>
          </p:contentPart>
        </mc:Choice>
        <mc:Fallback>
          <p:pic>
            <p:nvPicPr>
              <p:cNvPr id="5309" name="Ink 5308">
                <a:extLst>
                  <a:ext uri="{FF2B5EF4-FFF2-40B4-BE49-F238E27FC236}">
                    <a16:creationId xmlns:a16="http://schemas.microsoft.com/office/drawing/2014/main" id="{7CC02526-F2E6-F26E-1AB1-0E41F91658CA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10499971" y="2031430"/>
                <a:ext cx="1501560" cy="2904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5310" name="Ink 5309">
                <a:extLst>
                  <a:ext uri="{FF2B5EF4-FFF2-40B4-BE49-F238E27FC236}">
                    <a16:creationId xmlns:a16="http://schemas.microsoft.com/office/drawing/2014/main" id="{C716C0FB-41BF-A792-3F9B-728032CBDE5F}"/>
                  </a:ext>
                </a:extLst>
              </p14:cNvPr>
              <p14:cNvContentPartPr/>
              <p14:nvPr/>
            </p14:nvContentPartPr>
            <p14:xfrm>
              <a:off x="9113676" y="2020375"/>
              <a:ext cx="48960" cy="74160"/>
            </p14:xfrm>
          </p:contentPart>
        </mc:Choice>
        <mc:Fallback>
          <p:pic>
            <p:nvPicPr>
              <p:cNvPr id="5310" name="Ink 5309">
                <a:extLst>
                  <a:ext uri="{FF2B5EF4-FFF2-40B4-BE49-F238E27FC236}">
                    <a16:creationId xmlns:a16="http://schemas.microsoft.com/office/drawing/2014/main" id="{C716C0FB-41BF-A792-3F9B-728032CBDE5F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9102876" y="2009522"/>
                <a:ext cx="70200" cy="9550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6">
            <p14:nvContentPartPr>
              <p14:cNvPr id="5311" name="Ink 5310">
                <a:extLst>
                  <a:ext uri="{FF2B5EF4-FFF2-40B4-BE49-F238E27FC236}">
                    <a16:creationId xmlns:a16="http://schemas.microsoft.com/office/drawing/2014/main" id="{081773AD-C41A-0B99-B800-3CF05E094A68}"/>
                  </a:ext>
                </a:extLst>
              </p14:cNvPr>
              <p14:cNvContentPartPr/>
              <p14:nvPr/>
            </p14:nvContentPartPr>
            <p14:xfrm>
              <a:off x="8963556" y="2006335"/>
              <a:ext cx="203400" cy="318960"/>
            </p14:xfrm>
          </p:contentPart>
        </mc:Choice>
        <mc:Fallback>
          <p:pic>
            <p:nvPicPr>
              <p:cNvPr id="5311" name="Ink 5310">
                <a:extLst>
                  <a:ext uri="{FF2B5EF4-FFF2-40B4-BE49-F238E27FC236}">
                    <a16:creationId xmlns:a16="http://schemas.microsoft.com/office/drawing/2014/main" id="{081773AD-C41A-0B99-B800-3CF05E094A68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8952756" y="1995535"/>
                <a:ext cx="224640" cy="34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5312" name="Ink 5311">
                <a:extLst>
                  <a:ext uri="{FF2B5EF4-FFF2-40B4-BE49-F238E27FC236}">
                    <a16:creationId xmlns:a16="http://schemas.microsoft.com/office/drawing/2014/main" id="{D4AF7C74-C077-7CD8-18FB-5D1DF5207E53}"/>
                  </a:ext>
                </a:extLst>
              </p14:cNvPr>
              <p14:cNvContentPartPr/>
              <p14:nvPr/>
            </p14:nvContentPartPr>
            <p14:xfrm>
              <a:off x="9150756" y="2020375"/>
              <a:ext cx="136440" cy="286560"/>
            </p14:xfrm>
          </p:contentPart>
        </mc:Choice>
        <mc:Fallback>
          <p:pic>
            <p:nvPicPr>
              <p:cNvPr id="5312" name="Ink 5311">
                <a:extLst>
                  <a:ext uri="{FF2B5EF4-FFF2-40B4-BE49-F238E27FC236}">
                    <a16:creationId xmlns:a16="http://schemas.microsoft.com/office/drawing/2014/main" id="{D4AF7C74-C077-7CD8-18FB-5D1DF5207E53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9139984" y="2009589"/>
                <a:ext cx="157624" cy="3077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0">
            <p14:nvContentPartPr>
              <p14:cNvPr id="5313" name="Ink 5312">
                <a:extLst>
                  <a:ext uri="{FF2B5EF4-FFF2-40B4-BE49-F238E27FC236}">
                    <a16:creationId xmlns:a16="http://schemas.microsoft.com/office/drawing/2014/main" id="{ECFFDF34-3183-6E32-82A3-16510B4D3E2D}"/>
                  </a:ext>
                </a:extLst>
              </p14:cNvPr>
              <p14:cNvContentPartPr/>
              <p14:nvPr/>
            </p14:nvContentPartPr>
            <p14:xfrm>
              <a:off x="9377196" y="2154295"/>
              <a:ext cx="95040" cy="134280"/>
            </p14:xfrm>
          </p:contentPart>
        </mc:Choice>
        <mc:Fallback>
          <p:pic>
            <p:nvPicPr>
              <p:cNvPr id="5313" name="Ink 5312">
                <a:extLst>
                  <a:ext uri="{FF2B5EF4-FFF2-40B4-BE49-F238E27FC236}">
                    <a16:creationId xmlns:a16="http://schemas.microsoft.com/office/drawing/2014/main" id="{ECFFDF34-3183-6E32-82A3-16510B4D3E2D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9366396" y="2143495"/>
                <a:ext cx="116280" cy="15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2">
            <p14:nvContentPartPr>
              <p14:cNvPr id="5314" name="Ink 5313">
                <a:extLst>
                  <a:ext uri="{FF2B5EF4-FFF2-40B4-BE49-F238E27FC236}">
                    <a16:creationId xmlns:a16="http://schemas.microsoft.com/office/drawing/2014/main" id="{12D8B923-7757-60A9-8031-B624959646C3}"/>
                  </a:ext>
                </a:extLst>
              </p14:cNvPr>
              <p14:cNvContentPartPr/>
              <p14:nvPr/>
            </p14:nvContentPartPr>
            <p14:xfrm>
              <a:off x="9781116" y="2174815"/>
              <a:ext cx="360" cy="360"/>
            </p14:xfrm>
          </p:contentPart>
        </mc:Choice>
        <mc:Fallback>
          <p:pic>
            <p:nvPicPr>
              <p:cNvPr id="5314" name="Ink 5313">
                <a:extLst>
                  <a:ext uri="{FF2B5EF4-FFF2-40B4-BE49-F238E27FC236}">
                    <a16:creationId xmlns:a16="http://schemas.microsoft.com/office/drawing/2014/main" id="{12D8B923-7757-60A9-8031-B624959646C3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9770316" y="2164015"/>
                <a:ext cx="21600" cy="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4">
            <p14:nvContentPartPr>
              <p14:cNvPr id="5315" name="Ink 5314">
                <a:extLst>
                  <a:ext uri="{FF2B5EF4-FFF2-40B4-BE49-F238E27FC236}">
                    <a16:creationId xmlns:a16="http://schemas.microsoft.com/office/drawing/2014/main" id="{3C78BC92-7D76-69B2-2A00-3F29D3B8B3B3}"/>
                  </a:ext>
                </a:extLst>
              </p14:cNvPr>
              <p14:cNvContentPartPr/>
              <p14:nvPr/>
            </p14:nvContentPartPr>
            <p14:xfrm>
              <a:off x="9725676" y="2163295"/>
              <a:ext cx="85680" cy="88200"/>
            </p14:xfrm>
          </p:contentPart>
        </mc:Choice>
        <mc:Fallback>
          <p:pic>
            <p:nvPicPr>
              <p:cNvPr id="5315" name="Ink 5314">
                <a:extLst>
                  <a:ext uri="{FF2B5EF4-FFF2-40B4-BE49-F238E27FC236}">
                    <a16:creationId xmlns:a16="http://schemas.microsoft.com/office/drawing/2014/main" id="{3C78BC92-7D76-69B2-2A00-3F29D3B8B3B3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9714876" y="2152495"/>
                <a:ext cx="106920" cy="10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6">
            <p14:nvContentPartPr>
              <p14:cNvPr id="5316" name="Ink 5315">
                <a:extLst>
                  <a:ext uri="{FF2B5EF4-FFF2-40B4-BE49-F238E27FC236}">
                    <a16:creationId xmlns:a16="http://schemas.microsoft.com/office/drawing/2014/main" id="{F780669C-06B9-3A1B-DDAC-8535491CEED8}"/>
                  </a:ext>
                </a:extLst>
              </p14:cNvPr>
              <p14:cNvContentPartPr/>
              <p14:nvPr/>
            </p14:nvContentPartPr>
            <p14:xfrm>
              <a:off x="10042116" y="2015695"/>
              <a:ext cx="141120" cy="256680"/>
            </p14:xfrm>
          </p:contentPart>
        </mc:Choice>
        <mc:Fallback>
          <p:pic>
            <p:nvPicPr>
              <p:cNvPr id="5316" name="Ink 5315">
                <a:extLst>
                  <a:ext uri="{FF2B5EF4-FFF2-40B4-BE49-F238E27FC236}">
                    <a16:creationId xmlns:a16="http://schemas.microsoft.com/office/drawing/2014/main" id="{F780669C-06B9-3A1B-DDAC-8535491CEED8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10031343" y="2004895"/>
                <a:ext cx="162306" cy="27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8">
            <p14:nvContentPartPr>
              <p14:cNvPr id="5317" name="Ink 5316">
                <a:extLst>
                  <a:ext uri="{FF2B5EF4-FFF2-40B4-BE49-F238E27FC236}">
                    <a16:creationId xmlns:a16="http://schemas.microsoft.com/office/drawing/2014/main" id="{1435B008-C1CD-40E3-92EF-4507B160B5A4}"/>
                  </a:ext>
                </a:extLst>
              </p14:cNvPr>
              <p14:cNvContentPartPr/>
              <p14:nvPr/>
            </p14:nvContentPartPr>
            <p14:xfrm>
              <a:off x="10196916" y="2017855"/>
              <a:ext cx="145800" cy="268200"/>
            </p14:xfrm>
          </p:contentPart>
        </mc:Choice>
        <mc:Fallback>
          <p:pic>
            <p:nvPicPr>
              <p:cNvPr id="5317" name="Ink 5316">
                <a:extLst>
                  <a:ext uri="{FF2B5EF4-FFF2-40B4-BE49-F238E27FC236}">
                    <a16:creationId xmlns:a16="http://schemas.microsoft.com/office/drawing/2014/main" id="{1435B008-C1CD-40E3-92EF-4507B160B5A4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10186116" y="2007055"/>
                <a:ext cx="167040" cy="28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0">
            <p14:nvContentPartPr>
              <p14:cNvPr id="5318" name="Ink 5317">
                <a:extLst>
                  <a:ext uri="{FF2B5EF4-FFF2-40B4-BE49-F238E27FC236}">
                    <a16:creationId xmlns:a16="http://schemas.microsoft.com/office/drawing/2014/main" id="{D6F1CA50-0807-8DF3-2DC5-B7F21D8960DC}"/>
                  </a:ext>
                </a:extLst>
              </p14:cNvPr>
              <p14:cNvContentPartPr/>
              <p14:nvPr/>
            </p14:nvContentPartPr>
            <p14:xfrm>
              <a:off x="10483218" y="2147196"/>
              <a:ext cx="97200" cy="129600"/>
            </p14:xfrm>
          </p:contentPart>
        </mc:Choice>
        <mc:Fallback>
          <p:pic>
            <p:nvPicPr>
              <p:cNvPr id="5318" name="Ink 5317">
                <a:extLst>
                  <a:ext uri="{FF2B5EF4-FFF2-40B4-BE49-F238E27FC236}">
                    <a16:creationId xmlns:a16="http://schemas.microsoft.com/office/drawing/2014/main" id="{D6F1CA50-0807-8DF3-2DC5-B7F21D8960DC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10472458" y="2136396"/>
                <a:ext cx="118362" cy="15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2">
            <p14:nvContentPartPr>
              <p14:cNvPr id="5319" name="Ink 5318">
                <a:extLst>
                  <a:ext uri="{FF2B5EF4-FFF2-40B4-BE49-F238E27FC236}">
                    <a16:creationId xmlns:a16="http://schemas.microsoft.com/office/drawing/2014/main" id="{DA45244C-3718-E36F-D138-0181190B7B6A}"/>
                  </a:ext>
                </a:extLst>
              </p14:cNvPr>
              <p14:cNvContentPartPr/>
              <p14:nvPr/>
            </p14:nvContentPartPr>
            <p14:xfrm>
              <a:off x="10633338" y="2151876"/>
              <a:ext cx="81000" cy="129600"/>
            </p14:xfrm>
          </p:contentPart>
        </mc:Choice>
        <mc:Fallback>
          <p:pic>
            <p:nvPicPr>
              <p:cNvPr id="5319" name="Ink 5318">
                <a:extLst>
                  <a:ext uri="{FF2B5EF4-FFF2-40B4-BE49-F238E27FC236}">
                    <a16:creationId xmlns:a16="http://schemas.microsoft.com/office/drawing/2014/main" id="{DA45244C-3718-E36F-D138-0181190B7B6A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10622586" y="2141076"/>
                <a:ext cx="102146" cy="15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4">
            <p14:nvContentPartPr>
              <p14:cNvPr id="5320" name="Ink 5319">
                <a:extLst>
                  <a:ext uri="{FF2B5EF4-FFF2-40B4-BE49-F238E27FC236}">
                    <a16:creationId xmlns:a16="http://schemas.microsoft.com/office/drawing/2014/main" id="{575A3D3E-52E2-9897-D055-1BF6E3108A44}"/>
                  </a:ext>
                </a:extLst>
              </p14:cNvPr>
              <p14:cNvContentPartPr/>
              <p14:nvPr/>
            </p14:nvContentPartPr>
            <p14:xfrm>
              <a:off x="10790298" y="2149716"/>
              <a:ext cx="41760" cy="108720"/>
            </p14:xfrm>
          </p:contentPart>
        </mc:Choice>
        <mc:Fallback>
          <p:pic>
            <p:nvPicPr>
              <p:cNvPr id="5320" name="Ink 5319">
                <a:extLst>
                  <a:ext uri="{FF2B5EF4-FFF2-40B4-BE49-F238E27FC236}">
                    <a16:creationId xmlns:a16="http://schemas.microsoft.com/office/drawing/2014/main" id="{575A3D3E-52E2-9897-D055-1BF6E3108A44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10779590" y="2138952"/>
                <a:ext cx="62818" cy="1298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6">
            <p14:nvContentPartPr>
              <p14:cNvPr id="5323" name="Ink 5322">
                <a:extLst>
                  <a:ext uri="{FF2B5EF4-FFF2-40B4-BE49-F238E27FC236}">
                    <a16:creationId xmlns:a16="http://schemas.microsoft.com/office/drawing/2014/main" id="{9733F869-245E-02DC-614D-733CE2B098FA}"/>
                  </a:ext>
                </a:extLst>
              </p14:cNvPr>
              <p14:cNvContentPartPr/>
              <p14:nvPr/>
            </p14:nvContentPartPr>
            <p14:xfrm>
              <a:off x="11011698" y="2045676"/>
              <a:ext cx="88200" cy="205920"/>
            </p14:xfrm>
          </p:contentPart>
        </mc:Choice>
        <mc:Fallback>
          <p:pic>
            <p:nvPicPr>
              <p:cNvPr id="5323" name="Ink 5322">
                <a:extLst>
                  <a:ext uri="{FF2B5EF4-FFF2-40B4-BE49-F238E27FC236}">
                    <a16:creationId xmlns:a16="http://schemas.microsoft.com/office/drawing/2014/main" id="{9733F869-245E-02DC-614D-733CE2B098FA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11000898" y="2034876"/>
                <a:ext cx="109440" cy="22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8">
            <p14:nvContentPartPr>
              <p14:cNvPr id="5324" name="Ink 5323">
                <a:extLst>
                  <a:ext uri="{FF2B5EF4-FFF2-40B4-BE49-F238E27FC236}">
                    <a16:creationId xmlns:a16="http://schemas.microsoft.com/office/drawing/2014/main" id="{C1939A24-B942-8DC1-D644-09A196CB713F}"/>
                  </a:ext>
                </a:extLst>
              </p14:cNvPr>
              <p14:cNvContentPartPr/>
              <p14:nvPr/>
            </p14:nvContentPartPr>
            <p14:xfrm>
              <a:off x="11171178" y="2107956"/>
              <a:ext cx="72000" cy="194400"/>
            </p14:xfrm>
          </p:contentPart>
        </mc:Choice>
        <mc:Fallback>
          <p:pic>
            <p:nvPicPr>
              <p:cNvPr id="5324" name="Ink 5323">
                <a:extLst>
                  <a:ext uri="{FF2B5EF4-FFF2-40B4-BE49-F238E27FC236}">
                    <a16:creationId xmlns:a16="http://schemas.microsoft.com/office/drawing/2014/main" id="{C1939A24-B942-8DC1-D644-09A196CB713F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11160324" y="2097136"/>
                <a:ext cx="93347" cy="2156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0">
            <p14:nvContentPartPr>
              <p14:cNvPr id="5327" name="Ink 5326">
                <a:extLst>
                  <a:ext uri="{FF2B5EF4-FFF2-40B4-BE49-F238E27FC236}">
                    <a16:creationId xmlns:a16="http://schemas.microsoft.com/office/drawing/2014/main" id="{792F16D8-48DA-560C-295B-1C918C759977}"/>
                  </a:ext>
                </a:extLst>
              </p14:cNvPr>
              <p14:cNvContentPartPr/>
              <p14:nvPr/>
            </p14:nvContentPartPr>
            <p14:xfrm>
              <a:off x="11355858" y="2045676"/>
              <a:ext cx="109080" cy="212760"/>
            </p14:xfrm>
          </p:contentPart>
        </mc:Choice>
        <mc:Fallback>
          <p:pic>
            <p:nvPicPr>
              <p:cNvPr id="5327" name="Ink 5326">
                <a:extLst>
                  <a:ext uri="{FF2B5EF4-FFF2-40B4-BE49-F238E27FC236}">
                    <a16:creationId xmlns:a16="http://schemas.microsoft.com/office/drawing/2014/main" id="{792F16D8-48DA-560C-295B-1C918C759977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11345022" y="2034894"/>
                <a:ext cx="130390" cy="2339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2">
            <p14:nvContentPartPr>
              <p14:cNvPr id="5328" name="Ink 5327">
                <a:extLst>
                  <a:ext uri="{FF2B5EF4-FFF2-40B4-BE49-F238E27FC236}">
                    <a16:creationId xmlns:a16="http://schemas.microsoft.com/office/drawing/2014/main" id="{A83C6A6E-8143-4562-22FC-883F3D8AD47A}"/>
                  </a:ext>
                </a:extLst>
              </p14:cNvPr>
              <p14:cNvContentPartPr/>
              <p14:nvPr/>
            </p14:nvContentPartPr>
            <p14:xfrm>
              <a:off x="11568258" y="2163396"/>
              <a:ext cx="39600" cy="30240"/>
            </p14:xfrm>
          </p:contentPart>
        </mc:Choice>
        <mc:Fallback>
          <p:pic>
            <p:nvPicPr>
              <p:cNvPr id="5328" name="Ink 5327">
                <a:extLst>
                  <a:ext uri="{FF2B5EF4-FFF2-40B4-BE49-F238E27FC236}">
                    <a16:creationId xmlns:a16="http://schemas.microsoft.com/office/drawing/2014/main" id="{A83C6A6E-8143-4562-22FC-883F3D8AD47A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11557458" y="2152596"/>
                <a:ext cx="60840" cy="5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4">
            <p14:nvContentPartPr>
              <p14:cNvPr id="5329" name="Ink 5328">
                <a:extLst>
                  <a:ext uri="{FF2B5EF4-FFF2-40B4-BE49-F238E27FC236}">
                    <a16:creationId xmlns:a16="http://schemas.microsoft.com/office/drawing/2014/main" id="{036D47C3-9FEB-D085-1D3A-1AAEB7150E74}"/>
                  </a:ext>
                </a:extLst>
              </p14:cNvPr>
              <p14:cNvContentPartPr/>
              <p14:nvPr/>
            </p14:nvContentPartPr>
            <p14:xfrm>
              <a:off x="11524338" y="2154036"/>
              <a:ext cx="81000" cy="113400"/>
            </p14:xfrm>
          </p:contentPart>
        </mc:Choice>
        <mc:Fallback>
          <p:pic>
            <p:nvPicPr>
              <p:cNvPr id="5329" name="Ink 5328">
                <a:extLst>
                  <a:ext uri="{FF2B5EF4-FFF2-40B4-BE49-F238E27FC236}">
                    <a16:creationId xmlns:a16="http://schemas.microsoft.com/office/drawing/2014/main" id="{036D47C3-9FEB-D085-1D3A-1AAEB7150E74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11513538" y="2143236"/>
                <a:ext cx="102240" cy="13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6">
            <p14:nvContentPartPr>
              <p14:cNvPr id="5330" name="Ink 5329">
                <a:extLst>
                  <a:ext uri="{FF2B5EF4-FFF2-40B4-BE49-F238E27FC236}">
                    <a16:creationId xmlns:a16="http://schemas.microsoft.com/office/drawing/2014/main" id="{EA924F51-B2D5-BC58-CE57-3B11AE6C477E}"/>
                  </a:ext>
                </a:extLst>
              </p14:cNvPr>
              <p14:cNvContentPartPr/>
              <p14:nvPr/>
            </p14:nvContentPartPr>
            <p14:xfrm>
              <a:off x="11688498" y="2145036"/>
              <a:ext cx="118080" cy="162000"/>
            </p14:xfrm>
          </p:contentPart>
        </mc:Choice>
        <mc:Fallback>
          <p:pic>
            <p:nvPicPr>
              <p:cNvPr id="5330" name="Ink 5329">
                <a:extLst>
                  <a:ext uri="{FF2B5EF4-FFF2-40B4-BE49-F238E27FC236}">
                    <a16:creationId xmlns:a16="http://schemas.microsoft.com/office/drawing/2014/main" id="{EA924F51-B2D5-BC58-CE57-3B11AE6C477E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11677698" y="2134236"/>
                <a:ext cx="139320" cy="18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8">
            <p14:nvContentPartPr>
              <p14:cNvPr id="5331" name="Ink 5330">
                <a:extLst>
                  <a:ext uri="{FF2B5EF4-FFF2-40B4-BE49-F238E27FC236}">
                    <a16:creationId xmlns:a16="http://schemas.microsoft.com/office/drawing/2014/main" id="{A4AB2876-AB63-081B-1DA7-792497CF3B0D}"/>
                  </a:ext>
                </a:extLst>
              </p14:cNvPr>
              <p14:cNvContentPartPr/>
              <p14:nvPr/>
            </p14:nvContentPartPr>
            <p14:xfrm>
              <a:off x="11847618" y="2154036"/>
              <a:ext cx="65160" cy="152640"/>
            </p14:xfrm>
          </p:contentPart>
        </mc:Choice>
        <mc:Fallback>
          <p:pic>
            <p:nvPicPr>
              <p:cNvPr id="5331" name="Ink 5330">
                <a:extLst>
                  <a:ext uri="{FF2B5EF4-FFF2-40B4-BE49-F238E27FC236}">
                    <a16:creationId xmlns:a16="http://schemas.microsoft.com/office/drawing/2014/main" id="{A4AB2876-AB63-081B-1DA7-792497CF3B0D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11836818" y="2143236"/>
                <a:ext cx="86400" cy="173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472419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D35B4EB-0595-3775-E0A7-A8DD92B89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908" y="1034044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800"/>
              <a:t>Making it effective!</a:t>
            </a:r>
          </a:p>
        </p:txBody>
      </p:sp>
      <p:pic>
        <p:nvPicPr>
          <p:cNvPr id="5" name="13084018-E6CC-435E-A544-1A8DF17D4840">
            <a:extLst>
              <a:ext uri="{FF2B5EF4-FFF2-40B4-BE49-F238E27FC236}">
                <a16:creationId xmlns:a16="http://schemas.microsoft.com/office/drawing/2014/main" id="{7BE21788-F98B-FB71-D367-B05BE12F53E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628" y="723519"/>
            <a:ext cx="7214616" cy="5410962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90F88CA-DF8F-9768-046B-03D79D86A706}"/>
              </a:ext>
            </a:extLst>
          </p:cNvPr>
          <p:cNvSpPr/>
          <p:nvPr/>
        </p:nvSpPr>
        <p:spPr>
          <a:xfrm>
            <a:off x="9820656" y="4436699"/>
            <a:ext cx="548640" cy="327616"/>
          </a:xfrm>
          <a:prstGeom prst="rect">
            <a:avLst/>
          </a:prstGeom>
          <a:solidFill>
            <a:srgbClr val="F4F6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8588B8-E0A9-5E89-FD0E-A7D49D4B57D8}"/>
              </a:ext>
            </a:extLst>
          </p:cNvPr>
          <p:cNvSpPr/>
          <p:nvPr/>
        </p:nvSpPr>
        <p:spPr>
          <a:xfrm>
            <a:off x="7378457" y="4444319"/>
            <a:ext cx="548640" cy="292564"/>
          </a:xfrm>
          <a:prstGeom prst="rect">
            <a:avLst/>
          </a:prstGeom>
          <a:solidFill>
            <a:srgbClr val="F4F6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CC625F-FFDC-18DC-BBC8-C88CC2134CD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68459" y="4444319"/>
            <a:ext cx="526617" cy="2374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2FAE5D5-56AC-33A0-8B9E-C5E9A1DC341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20656" y="4435175"/>
            <a:ext cx="526617" cy="23740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A1A30-BC4F-237F-6EAE-A366EBCE1B89}"/>
              </a:ext>
            </a:extLst>
          </p:cNvPr>
          <p:cNvSpPr/>
          <p:nvPr/>
        </p:nvSpPr>
        <p:spPr>
          <a:xfrm>
            <a:off x="8650605" y="4189095"/>
            <a:ext cx="316230" cy="2460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528174-280D-D9F9-6407-CD181D88BCCB}"/>
              </a:ext>
            </a:extLst>
          </p:cNvPr>
          <p:cNvSpPr/>
          <p:nvPr/>
        </p:nvSpPr>
        <p:spPr>
          <a:xfrm>
            <a:off x="8677275" y="4145280"/>
            <a:ext cx="142875" cy="45719"/>
          </a:xfrm>
          <a:prstGeom prst="rect">
            <a:avLst/>
          </a:prstGeom>
          <a:solidFill>
            <a:srgbClr val="D9E2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2D2D3F6-89E4-611E-2CFD-240DDE4A0A9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17560" y="4478990"/>
            <a:ext cx="259715" cy="12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703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B2C88F-DE4F-D4AA-01B5-B259F201F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32" y="1657902"/>
            <a:ext cx="10108336" cy="4505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2630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09F1C-1946-271D-F9D6-18AA6D32D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6584" y="365125"/>
            <a:ext cx="7907215" cy="1325563"/>
          </a:xfrm>
        </p:spPr>
        <p:txBody>
          <a:bodyPr/>
          <a:lstStyle/>
          <a:p>
            <a:pPr algn="ctr"/>
            <a:r>
              <a:rPr lang="en-GB"/>
              <a:t>Mix it up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63C50-AD5F-991E-A80E-F1BED83E0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3"/>
            <a:ext cx="10515600" cy="4307293"/>
          </a:xfrm>
        </p:spPr>
        <p:txBody>
          <a:bodyPr numCol="2">
            <a:normAutofit lnSpcReduction="10000"/>
          </a:bodyPr>
          <a:lstStyle/>
          <a:p>
            <a:r>
              <a:rPr lang="en-GB" sz="5400"/>
              <a:t>Cornell notes</a:t>
            </a:r>
          </a:p>
          <a:p>
            <a:r>
              <a:rPr lang="en-GB" sz="5400"/>
              <a:t>Flash cards</a:t>
            </a:r>
          </a:p>
          <a:p>
            <a:r>
              <a:rPr lang="en-GB" sz="5400"/>
              <a:t>Knowledge books </a:t>
            </a:r>
          </a:p>
          <a:p>
            <a:r>
              <a:rPr lang="en-GB" sz="5400" err="1"/>
              <a:t>Kahoots</a:t>
            </a:r>
            <a:endParaRPr lang="en-GB" sz="5400"/>
          </a:p>
          <a:p>
            <a:r>
              <a:rPr lang="en-GB" sz="8000" b="1"/>
              <a:t>Past papers </a:t>
            </a:r>
          </a:p>
          <a:p>
            <a:r>
              <a:rPr lang="en-GB" sz="5400"/>
              <a:t>Key terms definitions </a:t>
            </a:r>
          </a:p>
          <a:p>
            <a:r>
              <a:rPr lang="en-GB" sz="5400"/>
              <a:t>Seneca</a:t>
            </a:r>
          </a:p>
          <a:p>
            <a:r>
              <a:rPr lang="en-GB" sz="5400" err="1"/>
              <a:t>Uplearn</a:t>
            </a:r>
            <a:r>
              <a:rPr lang="en-GB" sz="5400"/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42AC7CE-B98A-5959-47C6-D07B17D209A3}"/>
                  </a:ext>
                </a:extLst>
              </p14:cNvPr>
              <p14:cNvContentPartPr/>
              <p14:nvPr/>
            </p14:nvContentPartPr>
            <p14:xfrm>
              <a:off x="9146036" y="2069994"/>
              <a:ext cx="732960" cy="3128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42AC7CE-B98A-5959-47C6-D07B17D209A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084476" y="2008434"/>
                <a:ext cx="856080" cy="43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EC378D0A-22AC-44D1-0D9A-CF0E3AB32718}"/>
                  </a:ext>
                </a:extLst>
              </p14:cNvPr>
              <p14:cNvContentPartPr/>
              <p14:nvPr/>
            </p14:nvContentPartPr>
            <p14:xfrm>
              <a:off x="11144995" y="2234669"/>
              <a:ext cx="349920" cy="36036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EC378D0A-22AC-44D1-0D9A-CF0E3AB3271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114003" y="2203709"/>
                <a:ext cx="411183" cy="42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2421CA69-E20F-1A7A-B7F4-7269CE729704}"/>
                  </a:ext>
                </a:extLst>
              </p14:cNvPr>
              <p14:cNvContentPartPr/>
              <p14:nvPr/>
            </p14:nvContentPartPr>
            <p14:xfrm>
              <a:off x="9648835" y="2260949"/>
              <a:ext cx="1242720" cy="23652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2421CA69-E20F-1A7A-B7F4-7269CE72970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617866" y="2229989"/>
                <a:ext cx="1303938" cy="29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D4E54929-60F4-8643-A7D5-42BE7F75E863}"/>
                  </a:ext>
                </a:extLst>
              </p14:cNvPr>
              <p14:cNvContentPartPr/>
              <p14:nvPr/>
            </p14:nvContentPartPr>
            <p14:xfrm>
              <a:off x="10047715" y="1961789"/>
              <a:ext cx="1537200" cy="16164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D4E54929-60F4-8643-A7D5-42BE7F75E86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016755" y="1930760"/>
                <a:ext cx="1598400" cy="2229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F6ED38D9-3EBA-1E42-2237-6FB5BDCD3C23}"/>
                  </a:ext>
                </a:extLst>
              </p14:cNvPr>
              <p14:cNvContentPartPr/>
              <p14:nvPr/>
            </p14:nvContentPartPr>
            <p14:xfrm>
              <a:off x="11559715" y="3421589"/>
              <a:ext cx="9000" cy="900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F6ED38D9-3EBA-1E42-2237-6FB5BDCD3C2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1528755" y="3390629"/>
                <a:ext cx="70200" cy="7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DCAC5FBA-F59F-3BB7-B053-A1AAFD168127}"/>
                  </a:ext>
                </a:extLst>
              </p14:cNvPr>
              <p14:cNvContentPartPr/>
              <p14:nvPr/>
            </p14:nvContentPartPr>
            <p14:xfrm>
              <a:off x="9378835" y="2639309"/>
              <a:ext cx="2203920" cy="66600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DCAC5FBA-F59F-3BB7-B053-A1AAFD16812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347875" y="2608349"/>
                <a:ext cx="2265120" cy="727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70895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60289-6236-BA79-3C4E-77A5C5E49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938" y="365125"/>
            <a:ext cx="7625862" cy="1325563"/>
          </a:xfrm>
        </p:spPr>
        <p:txBody>
          <a:bodyPr>
            <a:normAutofit/>
          </a:bodyPr>
          <a:lstStyle/>
          <a:p>
            <a:pPr algn="ctr"/>
            <a:r>
              <a:rPr lang="en-GB"/>
              <a:t>Past papers do’s and don't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AA981-EAAF-2A9A-C42C-FA94B145A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5257800" cy="4563491"/>
          </a:xfrm>
        </p:spPr>
        <p:txBody>
          <a:bodyPr>
            <a:normAutofit/>
          </a:bodyPr>
          <a:lstStyle/>
          <a:p>
            <a:r>
              <a:rPr lang="en-GB" sz="3600"/>
              <a:t>Do use them as a revision tool </a:t>
            </a:r>
          </a:p>
          <a:p>
            <a:pPr lvl="1"/>
            <a:r>
              <a:rPr lang="en-GB" sz="3200"/>
              <a:t>Don’t treat them like an assessment!</a:t>
            </a:r>
          </a:p>
          <a:p>
            <a:r>
              <a:rPr lang="en-GB" sz="3600"/>
              <a:t>Do use the mark schemes</a:t>
            </a:r>
          </a:p>
          <a:p>
            <a:pPr lvl="1"/>
            <a:r>
              <a:rPr lang="en-GB" sz="3200"/>
              <a:t>Don’t assume because you’ve asked the question that you’ve got it all right! </a:t>
            </a:r>
          </a:p>
          <a:p>
            <a:r>
              <a:rPr lang="en-GB" sz="3600"/>
              <a:t>Do time yourself</a:t>
            </a:r>
          </a:p>
          <a:p>
            <a:pPr lvl="1"/>
            <a:r>
              <a:rPr lang="en-GB" sz="3200"/>
              <a:t>Don’t feel you have to do it all at once!</a:t>
            </a:r>
          </a:p>
        </p:txBody>
      </p:sp>
      <p:pic>
        <p:nvPicPr>
          <p:cNvPr id="4" name="Picture 2" descr="KNEC KCSE past Papers 2017 with Answers (Download pdf Exam Revision ...">
            <a:extLst>
              <a:ext uri="{FF2B5EF4-FFF2-40B4-BE49-F238E27FC236}">
                <a16:creationId xmlns:a16="http://schemas.microsoft.com/office/drawing/2014/main" id="{B6F846DE-8A65-2F91-ED59-D1E8802CB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167" y="1929384"/>
            <a:ext cx="4640633" cy="4622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6CF9FA1-702D-2061-B38F-9131D77B3105}"/>
                  </a:ext>
                </a:extLst>
              </p14:cNvPr>
              <p14:cNvContentPartPr/>
              <p14:nvPr/>
            </p14:nvContentPartPr>
            <p14:xfrm>
              <a:off x="921741" y="2061717"/>
              <a:ext cx="819000" cy="45504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6CF9FA1-702D-2061-B38F-9131D77B310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5741" y="1989717"/>
                <a:ext cx="890640" cy="59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00B57BE-1CC8-60C2-8CAB-9022ADCDEA41}"/>
                  </a:ext>
                </a:extLst>
              </p14:cNvPr>
              <p14:cNvContentPartPr/>
              <p14:nvPr/>
            </p14:nvContentPartPr>
            <p14:xfrm>
              <a:off x="913821" y="3410277"/>
              <a:ext cx="799920" cy="45504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00B57BE-1CC8-60C2-8CAB-9022ADCDEA4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77821" y="3338277"/>
                <a:ext cx="871560" cy="59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EEB3EB0-7975-A016-88F3-BCB06E291C3F}"/>
                  </a:ext>
                </a:extLst>
              </p14:cNvPr>
              <p14:cNvContentPartPr/>
              <p14:nvPr/>
            </p14:nvContentPartPr>
            <p14:xfrm>
              <a:off x="925341" y="5252397"/>
              <a:ext cx="807120" cy="44712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EEB3EB0-7975-A016-88F3-BCB06E291C3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89341" y="5180455"/>
                <a:ext cx="878760" cy="5906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0FC332A-DD90-F8F0-2BAC-978E410F0FE2}"/>
                  </a:ext>
                </a:extLst>
              </p14:cNvPr>
              <p14:cNvContentPartPr/>
              <p14:nvPr/>
            </p14:nvContentPartPr>
            <p14:xfrm>
              <a:off x="1364181" y="2798637"/>
              <a:ext cx="745920" cy="36864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0FC332A-DD90-F8F0-2BAC-978E410F0FE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328181" y="2726637"/>
                <a:ext cx="817560" cy="51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C03C443-B994-2FAA-9DD1-3B591F5FE1E0}"/>
                  </a:ext>
                </a:extLst>
              </p14:cNvPr>
              <p14:cNvContentPartPr/>
              <p14:nvPr/>
            </p14:nvContentPartPr>
            <p14:xfrm>
              <a:off x="1287501" y="4013637"/>
              <a:ext cx="911520" cy="40788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C03C443-B994-2FAA-9DD1-3B591F5FE1E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251501" y="3941637"/>
                <a:ext cx="983160" cy="55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BD69157A-39E4-D7DE-D84A-7CE991774C90}"/>
                  </a:ext>
                </a:extLst>
              </p14:cNvPr>
              <p14:cNvContentPartPr/>
              <p14:nvPr/>
            </p14:nvContentPartPr>
            <p14:xfrm>
              <a:off x="1345101" y="5918757"/>
              <a:ext cx="807840" cy="49428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BD69157A-39E4-D7DE-D84A-7CE991774C9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309101" y="5846757"/>
                <a:ext cx="879480" cy="637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23596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F20CF-D958-14A8-E291-4597BBAC2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691" y="278892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5000" b="1"/>
              <a:t>Note taking</a:t>
            </a:r>
            <a:br>
              <a:rPr lang="en-US" sz="5000" b="1"/>
            </a:br>
            <a:br>
              <a:rPr lang="en-US" sz="5000" b="1"/>
            </a:br>
            <a:r>
              <a:rPr lang="en-US" sz="5000" b="1"/>
              <a:t>how do you take yours?</a:t>
            </a: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27432"/>
          </a:xfrm>
          <a:custGeom>
            <a:avLst/>
            <a:gdLst>
              <a:gd name="connsiteX0" fmla="*/ 0 w 3474720"/>
              <a:gd name="connsiteY0" fmla="*/ 0 h 27432"/>
              <a:gd name="connsiteX1" fmla="*/ 660197 w 3474720"/>
              <a:gd name="connsiteY1" fmla="*/ 0 h 27432"/>
              <a:gd name="connsiteX2" fmla="*/ 1355141 w 3474720"/>
              <a:gd name="connsiteY2" fmla="*/ 0 h 27432"/>
              <a:gd name="connsiteX3" fmla="*/ 2084832 w 3474720"/>
              <a:gd name="connsiteY3" fmla="*/ 0 h 27432"/>
              <a:gd name="connsiteX4" fmla="*/ 2814523 w 3474720"/>
              <a:gd name="connsiteY4" fmla="*/ 0 h 27432"/>
              <a:gd name="connsiteX5" fmla="*/ 3474720 w 3474720"/>
              <a:gd name="connsiteY5" fmla="*/ 0 h 27432"/>
              <a:gd name="connsiteX6" fmla="*/ 3474720 w 3474720"/>
              <a:gd name="connsiteY6" fmla="*/ 27432 h 27432"/>
              <a:gd name="connsiteX7" fmla="*/ 2710282 w 3474720"/>
              <a:gd name="connsiteY7" fmla="*/ 27432 h 27432"/>
              <a:gd name="connsiteX8" fmla="*/ 1945843 w 3474720"/>
              <a:gd name="connsiteY8" fmla="*/ 27432 h 27432"/>
              <a:gd name="connsiteX9" fmla="*/ 1250899 w 3474720"/>
              <a:gd name="connsiteY9" fmla="*/ 27432 h 27432"/>
              <a:gd name="connsiteX10" fmla="*/ 0 w 3474720"/>
              <a:gd name="connsiteY10" fmla="*/ 27432 h 27432"/>
              <a:gd name="connsiteX11" fmla="*/ 0 w 347472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0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EDF40B"/>
          </a:solidFill>
          <a:ln w="38100" cap="rnd">
            <a:solidFill>
              <a:srgbClr val="EDF40B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ticky notes with question marks">
            <a:extLst>
              <a:ext uri="{FF2B5EF4-FFF2-40B4-BE49-F238E27FC236}">
                <a16:creationId xmlns:a16="http://schemas.microsoft.com/office/drawing/2014/main" id="{617FAC03-95AB-0FF6-49EB-8A457AAEF3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524" r="16523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3" name="Picture 2" descr="Sixth Form Alumni | Thomas Gainsborough School">
            <a:extLst>
              <a:ext uri="{FF2B5EF4-FFF2-40B4-BE49-F238E27FC236}">
                <a16:creationId xmlns:a16="http://schemas.microsoft.com/office/drawing/2014/main" id="{B5E70FAC-F478-2147-DBBD-4C249A57D7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3" t="27222" r="19761" b="32639"/>
          <a:stretch/>
        </p:blipFill>
        <p:spPr bwMode="auto">
          <a:xfrm>
            <a:off x="67557" y="0"/>
            <a:ext cx="3245176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55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46CE7-8E64-3047-853F-77048B250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387003-0528-155A-5AEF-599ACFEE0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96" y="580077"/>
            <a:ext cx="10624637" cy="560004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25384DD-3D23-68C0-F292-7D9AFD37BA61}"/>
                  </a:ext>
                </a:extLst>
              </p14:cNvPr>
              <p14:cNvContentPartPr/>
              <p14:nvPr/>
            </p14:nvContentPartPr>
            <p14:xfrm>
              <a:off x="3600463" y="729644"/>
              <a:ext cx="696960" cy="87084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25384DD-3D23-68C0-F292-7D9AFD37BA6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38871" y="668059"/>
                <a:ext cx="820144" cy="9940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742E0F0-5A5D-4274-7FCE-58E135CC4B78}"/>
                  </a:ext>
                </a:extLst>
              </p14:cNvPr>
              <p14:cNvContentPartPr/>
              <p14:nvPr/>
            </p14:nvContentPartPr>
            <p14:xfrm>
              <a:off x="9974983" y="423644"/>
              <a:ext cx="1426320" cy="121392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742E0F0-5A5D-4274-7FCE-58E135CC4B7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913423" y="362066"/>
                <a:ext cx="1549440" cy="13370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1CA416BB-8663-6B7E-322E-AF643FA058E9}"/>
                  </a:ext>
                </a:extLst>
              </p14:cNvPr>
              <p14:cNvContentPartPr/>
              <p14:nvPr/>
            </p14:nvContentPartPr>
            <p14:xfrm>
              <a:off x="10639894" y="3719559"/>
              <a:ext cx="401400" cy="32580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1CA416BB-8663-6B7E-322E-AF643FA058E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629104" y="3708759"/>
                <a:ext cx="422621" cy="34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15B34B3D-5272-BADD-C81F-67B059701184}"/>
                  </a:ext>
                </a:extLst>
              </p14:cNvPr>
              <p14:cNvContentPartPr/>
              <p14:nvPr/>
            </p14:nvContentPartPr>
            <p14:xfrm>
              <a:off x="9868414" y="3562239"/>
              <a:ext cx="645480" cy="43812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15B34B3D-5272-BADD-C81F-67B05970118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57620" y="3551430"/>
                <a:ext cx="666708" cy="4593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55A60A40-2437-078C-A75E-8CEE233C280E}"/>
                  </a:ext>
                </a:extLst>
              </p14:cNvPr>
              <p14:cNvContentPartPr/>
              <p14:nvPr/>
            </p14:nvContentPartPr>
            <p14:xfrm>
              <a:off x="11363494" y="3465759"/>
              <a:ext cx="351000" cy="26532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55A60A40-2437-078C-A75E-8CEE233C280E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352694" y="3454959"/>
                <a:ext cx="372240" cy="28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1EDF241C-0DEF-7116-4927-1905466AD275}"/>
                  </a:ext>
                </a:extLst>
              </p14:cNvPr>
              <p14:cNvContentPartPr/>
              <p14:nvPr/>
            </p14:nvContentPartPr>
            <p14:xfrm>
              <a:off x="10981894" y="3178119"/>
              <a:ext cx="788760" cy="1204920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1EDF241C-0DEF-7116-4927-1905466AD27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971089" y="3167322"/>
                <a:ext cx="810010" cy="122615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2FDA0E08-35DE-AE69-A65C-4453E5280245}"/>
                  </a:ext>
                </a:extLst>
              </p14:cNvPr>
              <p14:cNvContentPartPr/>
              <p14:nvPr/>
            </p14:nvContentPartPr>
            <p14:xfrm>
              <a:off x="11467174" y="3183519"/>
              <a:ext cx="303480" cy="450360"/>
            </p14:xfrm>
          </p:contentPart>
        </mc:Choice>
        <mc:Fallback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2FDA0E08-35DE-AE69-A65C-4453E5280245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456361" y="3172719"/>
                <a:ext cx="324745" cy="471600"/>
              </a:xfrm>
              <a:prstGeom prst="rect">
                <a:avLst/>
              </a:prstGeom>
            </p:spPr>
          </p:pic>
        </mc:Fallback>
      </mc:AlternateContent>
      <p:pic>
        <p:nvPicPr>
          <p:cNvPr id="22" name="Picture 21" descr="No Phone Cell · Free image on Pixabay">
            <a:extLst>
              <a:ext uri="{FF2B5EF4-FFF2-40B4-BE49-F238E27FC236}">
                <a16:creationId xmlns:a16="http://schemas.microsoft.com/office/drawing/2014/main" id="{7686E8C7-9C9E-F1A5-5078-D5A4DFBDAAF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374" y="1030604"/>
            <a:ext cx="1283520" cy="96337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EB2432CB-35F8-52B6-C932-F44380654277}"/>
                  </a:ext>
                </a:extLst>
              </p14:cNvPr>
              <p14:cNvContentPartPr/>
              <p14:nvPr/>
            </p14:nvContentPartPr>
            <p14:xfrm>
              <a:off x="4238520" y="4886952"/>
              <a:ext cx="806400" cy="346680"/>
            </p14:xfrm>
          </p:contentPart>
        </mc:Choice>
        <mc:Fallback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EB2432CB-35F8-52B6-C932-F44380654277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227720" y="4876163"/>
                <a:ext cx="827640" cy="3678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7D1C02D9-9F87-2C7A-82DE-24E943BCD4D5}"/>
                  </a:ext>
                </a:extLst>
              </p14:cNvPr>
              <p14:cNvContentPartPr/>
              <p14:nvPr/>
            </p14:nvContentPartPr>
            <p14:xfrm>
              <a:off x="4383960" y="4679232"/>
              <a:ext cx="224280" cy="367560"/>
            </p14:xfrm>
          </p:contentPart>
        </mc:Choice>
        <mc:Fallback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7D1C02D9-9F87-2C7A-82DE-24E943BCD4D5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373160" y="4668432"/>
                <a:ext cx="245520" cy="38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1D2A058C-1906-3823-DCFC-1F43BE296391}"/>
                  </a:ext>
                </a:extLst>
              </p14:cNvPr>
              <p14:cNvContentPartPr/>
              <p14:nvPr/>
            </p14:nvContentPartPr>
            <p14:xfrm>
              <a:off x="4381440" y="4709112"/>
              <a:ext cx="230040" cy="346680"/>
            </p14:xfrm>
          </p:contentPart>
        </mc:Choice>
        <mc:Fallback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1D2A058C-1906-3823-DCFC-1F43BE296391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370640" y="4698312"/>
                <a:ext cx="251280" cy="36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9C52546D-9594-73FD-ADB0-27126EF342A0}"/>
                  </a:ext>
                </a:extLst>
              </p14:cNvPr>
              <p14:cNvContentPartPr/>
              <p14:nvPr/>
            </p14:nvContentPartPr>
            <p14:xfrm>
              <a:off x="4905600" y="5094672"/>
              <a:ext cx="155160" cy="1152720"/>
            </p14:xfrm>
          </p:contentPart>
        </mc:Choice>
        <mc:Fallback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9C52546D-9594-73FD-ADB0-27126EF342A0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894800" y="5083869"/>
                <a:ext cx="176400" cy="11739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23B418A4-AF78-F231-9471-1E45C5445916}"/>
                  </a:ext>
                </a:extLst>
              </p14:cNvPr>
              <p14:cNvContentPartPr/>
              <p14:nvPr/>
            </p14:nvContentPartPr>
            <p14:xfrm>
              <a:off x="4245360" y="5115552"/>
              <a:ext cx="702360" cy="1203480"/>
            </p14:xfrm>
          </p:contentPart>
        </mc:Choice>
        <mc:Fallback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23B418A4-AF78-F231-9471-1E45C5445916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234560" y="5104752"/>
                <a:ext cx="723600" cy="122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1E06A42E-59C5-102B-A127-3FC54BE95027}"/>
                  </a:ext>
                </a:extLst>
              </p14:cNvPr>
              <p14:cNvContentPartPr/>
              <p14:nvPr/>
            </p14:nvContentPartPr>
            <p14:xfrm>
              <a:off x="4917120" y="5274672"/>
              <a:ext cx="372240" cy="646920"/>
            </p14:xfrm>
          </p:contentPart>
        </mc:Choice>
        <mc:Fallback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1E06A42E-59C5-102B-A127-3FC54BE95027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906320" y="5263872"/>
                <a:ext cx="393480" cy="66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00F1C8E2-B9FC-E24A-4687-FC0980A96767}"/>
                  </a:ext>
                </a:extLst>
              </p14:cNvPr>
              <p14:cNvContentPartPr/>
              <p14:nvPr/>
            </p14:nvContentPartPr>
            <p14:xfrm>
              <a:off x="5050320" y="5235432"/>
              <a:ext cx="271440" cy="325800"/>
            </p14:xfrm>
          </p:contentPart>
        </mc:Choice>
        <mc:Fallback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00F1C8E2-B9FC-E24A-4687-FC0980A96767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5039520" y="5224632"/>
                <a:ext cx="292680" cy="34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9CF93764-19BE-5468-88AC-AC9A6DA25699}"/>
                  </a:ext>
                </a:extLst>
              </p14:cNvPr>
              <p14:cNvContentPartPr/>
              <p14:nvPr/>
            </p14:nvContentPartPr>
            <p14:xfrm>
              <a:off x="4919640" y="5214912"/>
              <a:ext cx="416160" cy="673920"/>
            </p14:xfrm>
          </p:contentPart>
        </mc:Choice>
        <mc:Fallback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9CF93764-19BE-5468-88AC-AC9A6DA25699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4908840" y="5204118"/>
                <a:ext cx="437400" cy="6951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A6C47656-C6EA-67A1-0F12-1E1329E494A5}"/>
                  </a:ext>
                </a:extLst>
              </p14:cNvPr>
              <p14:cNvContentPartPr/>
              <p14:nvPr/>
            </p14:nvContentPartPr>
            <p14:xfrm>
              <a:off x="4233840" y="5052192"/>
              <a:ext cx="831600" cy="232200"/>
            </p14:xfrm>
          </p:contentPart>
        </mc:Choice>
        <mc:Fallback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A6C47656-C6EA-67A1-0F12-1E1329E494A5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4223040" y="5041409"/>
                <a:ext cx="852840" cy="25340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37786926-DDA7-BDA3-597F-677A284C191C}"/>
                  </a:ext>
                </a:extLst>
              </p14:cNvPr>
              <p14:cNvContentPartPr/>
              <p14:nvPr/>
            </p14:nvContentPartPr>
            <p14:xfrm>
              <a:off x="1777979" y="5510081"/>
              <a:ext cx="2085480" cy="1198080"/>
            </p14:xfrm>
          </p:contentPart>
        </mc:Choice>
        <mc:Fallback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37786926-DDA7-BDA3-597F-677A284C191C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767181" y="5499284"/>
                <a:ext cx="2106716" cy="12193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70" name="Ink 69">
                <a:extLst>
                  <a:ext uri="{FF2B5EF4-FFF2-40B4-BE49-F238E27FC236}">
                    <a16:creationId xmlns:a16="http://schemas.microsoft.com/office/drawing/2014/main" id="{95EDB57B-C5B5-721B-B83B-88A6FEC6BE2D}"/>
                  </a:ext>
                </a:extLst>
              </p14:cNvPr>
              <p14:cNvContentPartPr/>
              <p14:nvPr/>
            </p14:nvContentPartPr>
            <p14:xfrm>
              <a:off x="4690978" y="5422710"/>
              <a:ext cx="293400" cy="389880"/>
            </p14:xfrm>
          </p:contentPart>
        </mc:Choice>
        <mc:Fallback>
          <p:pic>
            <p:nvPicPr>
              <p:cNvPr id="70" name="Ink 69">
                <a:extLst>
                  <a:ext uri="{FF2B5EF4-FFF2-40B4-BE49-F238E27FC236}">
                    <a16:creationId xmlns:a16="http://schemas.microsoft.com/office/drawing/2014/main" id="{95EDB57B-C5B5-721B-B83B-88A6FEC6BE2D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4675498" y="5407230"/>
                <a:ext cx="324000" cy="42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71" name="Ink 70">
                <a:extLst>
                  <a:ext uri="{FF2B5EF4-FFF2-40B4-BE49-F238E27FC236}">
                    <a16:creationId xmlns:a16="http://schemas.microsoft.com/office/drawing/2014/main" id="{F49F096D-E482-DE3F-1387-D313E0A258C7}"/>
                  </a:ext>
                </a:extLst>
              </p14:cNvPr>
              <p14:cNvContentPartPr/>
              <p14:nvPr/>
            </p14:nvContentPartPr>
            <p14:xfrm>
              <a:off x="4889338" y="5219670"/>
              <a:ext cx="141120" cy="1074960"/>
            </p14:xfrm>
          </p:contentPart>
        </mc:Choice>
        <mc:Fallback>
          <p:pic>
            <p:nvPicPr>
              <p:cNvPr id="71" name="Ink 70">
                <a:extLst>
                  <a:ext uri="{FF2B5EF4-FFF2-40B4-BE49-F238E27FC236}">
                    <a16:creationId xmlns:a16="http://schemas.microsoft.com/office/drawing/2014/main" id="{F49F096D-E482-DE3F-1387-D313E0A258C7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4873858" y="5204190"/>
                <a:ext cx="171720" cy="110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72" name="Ink 71">
                <a:extLst>
                  <a:ext uri="{FF2B5EF4-FFF2-40B4-BE49-F238E27FC236}">
                    <a16:creationId xmlns:a16="http://schemas.microsoft.com/office/drawing/2014/main" id="{60080CE3-1652-9915-27A5-243471BF7722}"/>
                  </a:ext>
                </a:extLst>
              </p14:cNvPr>
              <p14:cNvContentPartPr/>
              <p14:nvPr/>
            </p14:nvContentPartPr>
            <p14:xfrm>
              <a:off x="4260058" y="5211390"/>
              <a:ext cx="744480" cy="805680"/>
            </p14:xfrm>
          </p:contentPart>
        </mc:Choice>
        <mc:Fallback>
          <p:pic>
            <p:nvPicPr>
              <p:cNvPr id="72" name="Ink 71">
                <a:extLst>
                  <a:ext uri="{FF2B5EF4-FFF2-40B4-BE49-F238E27FC236}">
                    <a16:creationId xmlns:a16="http://schemas.microsoft.com/office/drawing/2014/main" id="{60080CE3-1652-9915-27A5-243471BF7722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4244571" y="5195910"/>
                <a:ext cx="775095" cy="83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36E92A61-C37F-4006-0819-D2B20E68FB7E}"/>
                  </a:ext>
                </a:extLst>
              </p14:cNvPr>
              <p14:cNvContentPartPr/>
              <p14:nvPr/>
            </p14:nvContentPartPr>
            <p14:xfrm>
              <a:off x="4305338" y="5463312"/>
              <a:ext cx="152640" cy="809280"/>
            </p14:xfrm>
          </p:contentPart>
        </mc:Choice>
        <mc:Fallback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36E92A61-C37F-4006-0819-D2B20E68FB7E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4289858" y="5447839"/>
                <a:ext cx="183240" cy="8398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6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1E5589DF-AA09-B6F0-A26E-F7A3A97A91DC}"/>
                  </a:ext>
                </a:extLst>
              </p14:cNvPr>
              <p14:cNvContentPartPr/>
              <p14:nvPr/>
            </p14:nvContentPartPr>
            <p14:xfrm>
              <a:off x="4287338" y="5223912"/>
              <a:ext cx="117720" cy="148320"/>
            </p14:xfrm>
          </p:contentPart>
        </mc:Choice>
        <mc:Fallback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1E5589DF-AA09-B6F0-A26E-F7A3A97A91DC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4271858" y="5208394"/>
                <a:ext cx="148320" cy="1789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88" name="Ink 87">
                <a:extLst>
                  <a:ext uri="{FF2B5EF4-FFF2-40B4-BE49-F238E27FC236}">
                    <a16:creationId xmlns:a16="http://schemas.microsoft.com/office/drawing/2014/main" id="{2564DD31-BACD-A1E9-ADBB-6A34BB59FE66}"/>
                  </a:ext>
                </a:extLst>
              </p14:cNvPr>
              <p14:cNvContentPartPr/>
              <p14:nvPr/>
            </p14:nvContentPartPr>
            <p14:xfrm>
              <a:off x="4347098" y="5226432"/>
              <a:ext cx="679320" cy="67320"/>
            </p14:xfrm>
          </p:contentPart>
        </mc:Choice>
        <mc:Fallback>
          <p:pic>
            <p:nvPicPr>
              <p:cNvPr id="88" name="Ink 87">
                <a:extLst>
                  <a:ext uri="{FF2B5EF4-FFF2-40B4-BE49-F238E27FC236}">
                    <a16:creationId xmlns:a16="http://schemas.microsoft.com/office/drawing/2014/main" id="{2564DD31-BACD-A1E9-ADBB-6A34BB59FE66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4331618" y="5210952"/>
                <a:ext cx="709920" cy="9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0">
            <p14:nvContentPartPr>
              <p14:cNvPr id="89" name="Ink 88">
                <a:extLst>
                  <a:ext uri="{FF2B5EF4-FFF2-40B4-BE49-F238E27FC236}">
                    <a16:creationId xmlns:a16="http://schemas.microsoft.com/office/drawing/2014/main" id="{D750460E-3D35-235A-0239-FCE3FF149E9F}"/>
                  </a:ext>
                </a:extLst>
              </p14:cNvPr>
              <p14:cNvContentPartPr/>
              <p14:nvPr/>
            </p14:nvContentPartPr>
            <p14:xfrm>
              <a:off x="4270778" y="5255232"/>
              <a:ext cx="408960" cy="152640"/>
            </p14:xfrm>
          </p:contentPart>
        </mc:Choice>
        <mc:Fallback>
          <p:pic>
            <p:nvPicPr>
              <p:cNvPr id="89" name="Ink 88">
                <a:extLst>
                  <a:ext uri="{FF2B5EF4-FFF2-40B4-BE49-F238E27FC236}">
                    <a16:creationId xmlns:a16="http://schemas.microsoft.com/office/drawing/2014/main" id="{D750460E-3D35-235A-0239-FCE3FF149E9F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4255312" y="5239752"/>
                <a:ext cx="439533" cy="18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2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77F209D1-CD20-FA4B-CC27-6CBC10BDC192}"/>
                  </a:ext>
                </a:extLst>
              </p14:cNvPr>
              <p14:cNvContentPartPr/>
              <p14:nvPr/>
            </p14:nvContentPartPr>
            <p14:xfrm>
              <a:off x="4564178" y="5242632"/>
              <a:ext cx="482760" cy="272160"/>
            </p14:xfrm>
          </p:contentPart>
        </mc:Choice>
        <mc:Fallback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77F209D1-CD20-FA4B-CC27-6CBC10BDC192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4548698" y="5227152"/>
                <a:ext cx="513360" cy="30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4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3A9C1075-C053-FBFD-F64C-712B0CD11A53}"/>
                  </a:ext>
                </a:extLst>
              </p14:cNvPr>
              <p14:cNvContentPartPr/>
              <p14:nvPr/>
            </p14:nvContentPartPr>
            <p14:xfrm>
              <a:off x="4284458" y="5332272"/>
              <a:ext cx="612720" cy="950760"/>
            </p14:xfrm>
          </p:contentPart>
        </mc:Choice>
        <mc:Fallback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3A9C1075-C053-FBFD-F64C-712B0CD11A53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4268969" y="5316786"/>
                <a:ext cx="643338" cy="98137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6">
            <p14:nvContentPartPr>
              <p14:cNvPr id="108" name="Ink 107">
                <a:extLst>
                  <a:ext uri="{FF2B5EF4-FFF2-40B4-BE49-F238E27FC236}">
                    <a16:creationId xmlns:a16="http://schemas.microsoft.com/office/drawing/2014/main" id="{49C82D6F-F1CA-0479-0E6D-7F89A0B1CC00}"/>
                  </a:ext>
                </a:extLst>
              </p14:cNvPr>
              <p14:cNvContentPartPr/>
              <p14:nvPr/>
            </p14:nvContentPartPr>
            <p14:xfrm>
              <a:off x="4457618" y="6138672"/>
              <a:ext cx="460080" cy="167400"/>
            </p14:xfrm>
          </p:contentPart>
        </mc:Choice>
        <mc:Fallback>
          <p:pic>
            <p:nvPicPr>
              <p:cNvPr id="108" name="Ink 107">
                <a:extLst>
                  <a:ext uri="{FF2B5EF4-FFF2-40B4-BE49-F238E27FC236}">
                    <a16:creationId xmlns:a16="http://schemas.microsoft.com/office/drawing/2014/main" id="{49C82D6F-F1CA-0479-0E6D-7F89A0B1CC00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4442126" y="6123192"/>
                <a:ext cx="490704" cy="19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8">
            <p14:nvContentPartPr>
              <p14:cNvPr id="111" name="Ink 110">
                <a:extLst>
                  <a:ext uri="{FF2B5EF4-FFF2-40B4-BE49-F238E27FC236}">
                    <a16:creationId xmlns:a16="http://schemas.microsoft.com/office/drawing/2014/main" id="{4738AB40-9C1F-0B02-D1EC-3B0E21C2B2EA}"/>
                  </a:ext>
                </a:extLst>
              </p14:cNvPr>
              <p14:cNvContentPartPr/>
              <p14:nvPr/>
            </p14:nvContentPartPr>
            <p14:xfrm>
              <a:off x="4400018" y="4688232"/>
              <a:ext cx="9720" cy="25920"/>
            </p14:xfrm>
          </p:contentPart>
        </mc:Choice>
        <mc:Fallback>
          <p:pic>
            <p:nvPicPr>
              <p:cNvPr id="111" name="Ink 110">
                <a:extLst>
                  <a:ext uri="{FF2B5EF4-FFF2-40B4-BE49-F238E27FC236}">
                    <a16:creationId xmlns:a16="http://schemas.microsoft.com/office/drawing/2014/main" id="{4738AB40-9C1F-0B02-D1EC-3B0E21C2B2EA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4383943" y="4672534"/>
                <a:ext cx="41497" cy="569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0">
            <p14:nvContentPartPr>
              <p14:cNvPr id="114" name="Ink 113">
                <a:extLst>
                  <a:ext uri="{FF2B5EF4-FFF2-40B4-BE49-F238E27FC236}">
                    <a16:creationId xmlns:a16="http://schemas.microsoft.com/office/drawing/2014/main" id="{2B0D7F2C-1AF0-6F42-A0AE-E835329A7790}"/>
                  </a:ext>
                </a:extLst>
              </p14:cNvPr>
              <p14:cNvContentPartPr/>
              <p14:nvPr/>
            </p14:nvContentPartPr>
            <p14:xfrm>
              <a:off x="3442783" y="1813964"/>
              <a:ext cx="1616040" cy="622080"/>
            </p14:xfrm>
          </p:contentPart>
        </mc:Choice>
        <mc:Fallback>
          <p:pic>
            <p:nvPicPr>
              <p:cNvPr id="114" name="Ink 113">
                <a:extLst>
                  <a:ext uri="{FF2B5EF4-FFF2-40B4-BE49-F238E27FC236}">
                    <a16:creationId xmlns:a16="http://schemas.microsoft.com/office/drawing/2014/main" id="{2B0D7F2C-1AF0-6F42-A0AE-E835329A7790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3431983" y="1803164"/>
                <a:ext cx="1637280" cy="64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2">
            <p14:nvContentPartPr>
              <p14:cNvPr id="115" name="Ink 114">
                <a:extLst>
                  <a:ext uri="{FF2B5EF4-FFF2-40B4-BE49-F238E27FC236}">
                    <a16:creationId xmlns:a16="http://schemas.microsoft.com/office/drawing/2014/main" id="{42EFAF33-EB55-6C77-0866-FEF215D95BA3}"/>
                  </a:ext>
                </a:extLst>
              </p14:cNvPr>
              <p14:cNvContentPartPr/>
              <p14:nvPr/>
            </p14:nvContentPartPr>
            <p14:xfrm>
              <a:off x="4913743" y="2278364"/>
              <a:ext cx="244800" cy="283320"/>
            </p14:xfrm>
          </p:contentPart>
        </mc:Choice>
        <mc:Fallback>
          <p:pic>
            <p:nvPicPr>
              <p:cNvPr id="115" name="Ink 114">
                <a:extLst>
                  <a:ext uri="{FF2B5EF4-FFF2-40B4-BE49-F238E27FC236}">
                    <a16:creationId xmlns:a16="http://schemas.microsoft.com/office/drawing/2014/main" id="{42EFAF33-EB55-6C77-0866-FEF215D95BA3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4902943" y="2267550"/>
                <a:ext cx="266040" cy="3045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4">
            <p14:nvContentPartPr>
              <p14:cNvPr id="131" name="Ink 130">
                <a:extLst>
                  <a:ext uri="{FF2B5EF4-FFF2-40B4-BE49-F238E27FC236}">
                    <a16:creationId xmlns:a16="http://schemas.microsoft.com/office/drawing/2014/main" id="{8E0AF861-E2D1-CACD-68E9-AB654032A692}"/>
                  </a:ext>
                </a:extLst>
              </p14:cNvPr>
              <p14:cNvContentPartPr/>
              <p14:nvPr/>
            </p14:nvContentPartPr>
            <p14:xfrm>
              <a:off x="1103863" y="2372684"/>
              <a:ext cx="2716200" cy="541080"/>
            </p14:xfrm>
          </p:contentPart>
        </mc:Choice>
        <mc:Fallback>
          <p:pic>
            <p:nvPicPr>
              <p:cNvPr id="131" name="Ink 130">
                <a:extLst>
                  <a:ext uri="{FF2B5EF4-FFF2-40B4-BE49-F238E27FC236}">
                    <a16:creationId xmlns:a16="http://schemas.microsoft.com/office/drawing/2014/main" id="{8E0AF861-E2D1-CACD-68E9-AB654032A692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1093064" y="2361877"/>
                <a:ext cx="2737437" cy="5623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6">
            <p14:nvContentPartPr>
              <p14:cNvPr id="134" name="Ink 133">
                <a:extLst>
                  <a:ext uri="{FF2B5EF4-FFF2-40B4-BE49-F238E27FC236}">
                    <a16:creationId xmlns:a16="http://schemas.microsoft.com/office/drawing/2014/main" id="{AFBB17B4-BEA9-FB86-1CAF-3DCA0FFB034D}"/>
                  </a:ext>
                </a:extLst>
              </p14:cNvPr>
              <p14:cNvContentPartPr/>
              <p14:nvPr/>
            </p14:nvContentPartPr>
            <p14:xfrm>
              <a:off x="9169349" y="3620582"/>
              <a:ext cx="120600" cy="254160"/>
            </p14:xfrm>
          </p:contentPart>
        </mc:Choice>
        <mc:Fallback>
          <p:pic>
            <p:nvPicPr>
              <p:cNvPr id="134" name="Ink 133">
                <a:extLst>
                  <a:ext uri="{FF2B5EF4-FFF2-40B4-BE49-F238E27FC236}">
                    <a16:creationId xmlns:a16="http://schemas.microsoft.com/office/drawing/2014/main" id="{AFBB17B4-BEA9-FB86-1CAF-3DCA0FFB034D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9158549" y="3609797"/>
                <a:ext cx="141840" cy="2753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8">
            <p14:nvContentPartPr>
              <p14:cNvPr id="161" name="Ink 160">
                <a:extLst>
                  <a:ext uri="{FF2B5EF4-FFF2-40B4-BE49-F238E27FC236}">
                    <a16:creationId xmlns:a16="http://schemas.microsoft.com/office/drawing/2014/main" id="{9FDA921A-9823-C46D-D59B-F189469A1818}"/>
                  </a:ext>
                </a:extLst>
              </p14:cNvPr>
              <p14:cNvContentPartPr/>
              <p14:nvPr/>
            </p14:nvContentPartPr>
            <p14:xfrm>
              <a:off x="8377349" y="3802742"/>
              <a:ext cx="1625760" cy="866520"/>
            </p14:xfrm>
          </p:contentPart>
        </mc:Choice>
        <mc:Fallback>
          <p:pic>
            <p:nvPicPr>
              <p:cNvPr id="161" name="Ink 160">
                <a:extLst>
                  <a:ext uri="{FF2B5EF4-FFF2-40B4-BE49-F238E27FC236}">
                    <a16:creationId xmlns:a16="http://schemas.microsoft.com/office/drawing/2014/main" id="{9FDA921A-9823-C46D-D59B-F189469A1818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8366551" y="3791938"/>
                <a:ext cx="1646995" cy="8877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0">
            <p14:nvContentPartPr>
              <p14:cNvPr id="186" name="Ink 185">
                <a:extLst>
                  <a:ext uri="{FF2B5EF4-FFF2-40B4-BE49-F238E27FC236}">
                    <a16:creationId xmlns:a16="http://schemas.microsoft.com/office/drawing/2014/main" id="{F728F5DE-216E-D825-C542-4584324F1AF5}"/>
                  </a:ext>
                </a:extLst>
              </p14:cNvPr>
              <p14:cNvContentPartPr/>
              <p14:nvPr/>
            </p14:nvContentPartPr>
            <p14:xfrm>
              <a:off x="9238469" y="2789342"/>
              <a:ext cx="1958400" cy="519840"/>
            </p14:xfrm>
          </p:contentPart>
        </mc:Choice>
        <mc:Fallback>
          <p:pic>
            <p:nvPicPr>
              <p:cNvPr id="186" name="Ink 185">
                <a:extLst>
                  <a:ext uri="{FF2B5EF4-FFF2-40B4-BE49-F238E27FC236}">
                    <a16:creationId xmlns:a16="http://schemas.microsoft.com/office/drawing/2014/main" id="{F728F5DE-216E-D825-C542-4584324F1AF5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9227669" y="2778542"/>
                <a:ext cx="1979640" cy="54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2">
            <p14:nvContentPartPr>
              <p14:cNvPr id="205" name="Ink 204">
                <a:extLst>
                  <a:ext uri="{FF2B5EF4-FFF2-40B4-BE49-F238E27FC236}">
                    <a16:creationId xmlns:a16="http://schemas.microsoft.com/office/drawing/2014/main" id="{0C050704-DE6C-65D4-ECB8-DEDE9B98EA20}"/>
                  </a:ext>
                </a:extLst>
              </p14:cNvPr>
              <p14:cNvContentPartPr/>
              <p14:nvPr/>
            </p14:nvContentPartPr>
            <p14:xfrm>
              <a:off x="9024989" y="5624625"/>
              <a:ext cx="2957040" cy="1150560"/>
            </p14:xfrm>
          </p:contentPart>
        </mc:Choice>
        <mc:Fallback>
          <p:pic>
            <p:nvPicPr>
              <p:cNvPr id="205" name="Ink 204">
                <a:extLst>
                  <a:ext uri="{FF2B5EF4-FFF2-40B4-BE49-F238E27FC236}">
                    <a16:creationId xmlns:a16="http://schemas.microsoft.com/office/drawing/2014/main" id="{0C050704-DE6C-65D4-ECB8-DEDE9B98EA20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9014189" y="5613822"/>
                <a:ext cx="2978280" cy="117180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4">
            <p14:nvContentPartPr>
              <p14:cNvPr id="211" name="Ink 210">
                <a:extLst>
                  <a:ext uri="{FF2B5EF4-FFF2-40B4-BE49-F238E27FC236}">
                    <a16:creationId xmlns:a16="http://schemas.microsoft.com/office/drawing/2014/main" id="{BC4E145E-085B-CE4B-8BBE-852402C28385}"/>
                  </a:ext>
                </a:extLst>
              </p14:cNvPr>
              <p14:cNvContentPartPr/>
              <p14:nvPr/>
            </p14:nvContentPartPr>
            <p14:xfrm>
              <a:off x="10252229" y="5835945"/>
              <a:ext cx="438840" cy="389520"/>
            </p14:xfrm>
          </p:contentPart>
        </mc:Choice>
        <mc:Fallback>
          <p:pic>
            <p:nvPicPr>
              <p:cNvPr id="211" name="Ink 210">
                <a:extLst>
                  <a:ext uri="{FF2B5EF4-FFF2-40B4-BE49-F238E27FC236}">
                    <a16:creationId xmlns:a16="http://schemas.microsoft.com/office/drawing/2014/main" id="{BC4E145E-085B-CE4B-8BBE-852402C28385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10241438" y="5825155"/>
                <a:ext cx="460063" cy="4107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6">
            <p14:nvContentPartPr>
              <p14:cNvPr id="237" name="Ink 236">
                <a:extLst>
                  <a:ext uri="{FF2B5EF4-FFF2-40B4-BE49-F238E27FC236}">
                    <a16:creationId xmlns:a16="http://schemas.microsoft.com/office/drawing/2014/main" id="{BB88620F-7265-17C6-5CD1-A251BE3026F7}"/>
                  </a:ext>
                </a:extLst>
              </p14:cNvPr>
              <p14:cNvContentPartPr/>
              <p14:nvPr/>
            </p14:nvContentPartPr>
            <p14:xfrm>
              <a:off x="9203909" y="5894985"/>
              <a:ext cx="1608480" cy="811080"/>
            </p14:xfrm>
          </p:contentPart>
        </mc:Choice>
        <mc:Fallback>
          <p:pic>
            <p:nvPicPr>
              <p:cNvPr id="237" name="Ink 236">
                <a:extLst>
                  <a:ext uri="{FF2B5EF4-FFF2-40B4-BE49-F238E27FC236}">
                    <a16:creationId xmlns:a16="http://schemas.microsoft.com/office/drawing/2014/main" id="{BB88620F-7265-17C6-5CD1-A251BE3026F7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9193109" y="5884185"/>
                <a:ext cx="1629720" cy="832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265830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AEC37-298E-F3A7-C459-700A534D6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513337-F91B-C19F-E474-9B1DE8C152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232" y="942878"/>
            <a:ext cx="10177342" cy="543628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137FF48-AA4E-F701-F479-101091BAFE2D}"/>
                  </a:ext>
                </a:extLst>
              </p14:cNvPr>
              <p14:cNvContentPartPr/>
              <p14:nvPr/>
            </p14:nvContentPartPr>
            <p14:xfrm>
              <a:off x="10433983" y="1247324"/>
              <a:ext cx="213480" cy="4467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137FF48-AA4E-F701-F479-101091BAFE2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72423" y="1185764"/>
                <a:ext cx="336600" cy="56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9FE578E-52BE-0067-A020-B72511E09C36}"/>
                  </a:ext>
                </a:extLst>
              </p14:cNvPr>
              <p14:cNvContentPartPr/>
              <p14:nvPr/>
            </p14:nvContentPartPr>
            <p14:xfrm>
              <a:off x="10129423" y="543884"/>
              <a:ext cx="1521720" cy="17971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9FE578E-52BE-0067-A020-B72511E09C3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067878" y="482324"/>
                <a:ext cx="1644811" cy="1920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52771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26AE53-4C28-9347-E98C-26F0F8A0D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116" y="1674785"/>
            <a:ext cx="8827767" cy="465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27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88B5E6-46B8-7580-6C06-519106CC4F0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C3D3D4"/>
              </a:clrFrom>
              <a:clrTo>
                <a:srgbClr val="C3D3D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96" y="550028"/>
            <a:ext cx="6382817" cy="35132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B5D7E8B-40A9-C3DA-4B59-72E4767BE4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0" t="13867" r="12829" b="18561"/>
          <a:stretch/>
        </p:blipFill>
        <p:spPr>
          <a:xfrm>
            <a:off x="7687252" y="614238"/>
            <a:ext cx="4287822" cy="28147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1C4445-4E17-A6F1-65DA-82C35610F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5" t="12211" r="15332" b="20792"/>
          <a:stretch/>
        </p:blipFill>
        <p:spPr>
          <a:xfrm>
            <a:off x="7687252" y="3718496"/>
            <a:ext cx="4187229" cy="27908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6BCAEF-D0AD-EF78-DAD2-E27C1E91536E}"/>
              </a:ext>
            </a:extLst>
          </p:cNvPr>
          <p:cNvSpPr txBox="1"/>
          <p:nvPr/>
        </p:nvSpPr>
        <p:spPr>
          <a:xfrm>
            <a:off x="908867" y="4385649"/>
            <a:ext cx="638281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4400"/>
              <a:t>Writing everything that’s on the board or that’s in the textbook.</a:t>
            </a:r>
          </a:p>
          <a:p>
            <a:pPr algn="l"/>
            <a:r>
              <a:rPr lang="en-GB" sz="4400"/>
              <a:t>Writing every word your teacher is saying. </a:t>
            </a:r>
            <a:endParaRPr lang="en-US" sz="440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71FEA3C-D83F-B394-7081-7FDFFCBACAE0}"/>
                  </a:ext>
                </a:extLst>
              </p14:cNvPr>
              <p14:cNvContentPartPr/>
              <p14:nvPr/>
            </p14:nvContentPartPr>
            <p14:xfrm>
              <a:off x="1091620" y="5058813"/>
              <a:ext cx="360" cy="36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71FEA3C-D83F-B394-7081-7FDFFCBACAE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85500" y="5052693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E0E77A11-AD9D-418A-89A9-77BE0783F26D}"/>
                  </a:ext>
                </a:extLst>
              </p14:cNvPr>
              <p14:cNvContentPartPr/>
              <p14:nvPr/>
            </p14:nvContentPartPr>
            <p14:xfrm>
              <a:off x="504000" y="5346572"/>
              <a:ext cx="360" cy="3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E0E77A11-AD9D-418A-89A9-77BE0783F26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7880" y="5340452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2E1E8C34-52A2-D03E-2425-BD1117BD6D50}"/>
                  </a:ext>
                </a:extLst>
              </p14:cNvPr>
              <p14:cNvContentPartPr/>
              <p14:nvPr/>
            </p14:nvContentPartPr>
            <p14:xfrm>
              <a:off x="315000" y="4194603"/>
              <a:ext cx="199080" cy="325080"/>
            </p14:xfrm>
          </p:contentPart>
        </mc:Choice>
        <mc:Fallback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2E1E8C34-52A2-D03E-2425-BD1117BD6D5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84040" y="4163643"/>
                <a:ext cx="260280" cy="38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62AFDA8C-CE38-6956-98AB-9DCACCF3BDDF}"/>
                  </a:ext>
                </a:extLst>
              </p14:cNvPr>
              <p14:cNvContentPartPr/>
              <p14:nvPr/>
            </p14:nvContentPartPr>
            <p14:xfrm>
              <a:off x="483480" y="4098483"/>
              <a:ext cx="285480" cy="417960"/>
            </p14:xfrm>
          </p:contentPart>
        </mc:Choice>
        <mc:Fallback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62AFDA8C-CE38-6956-98AB-9DCACCF3BDD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52520" y="4067523"/>
                <a:ext cx="346680" cy="47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3DC05FE1-E33B-4FA4-59ED-8951E1B78566}"/>
                  </a:ext>
                </a:extLst>
              </p14:cNvPr>
              <p14:cNvContentPartPr/>
              <p14:nvPr/>
            </p14:nvContentPartPr>
            <p14:xfrm>
              <a:off x="297360" y="4172283"/>
              <a:ext cx="470160" cy="216720"/>
            </p14:xfrm>
          </p:contentPart>
        </mc:Choice>
        <mc:Fallback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3DC05FE1-E33B-4FA4-59ED-8951E1B7856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66400" y="4141323"/>
                <a:ext cx="531360" cy="27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287E1A6F-91FF-F939-4DEB-1012425D849C}"/>
                  </a:ext>
                </a:extLst>
              </p14:cNvPr>
              <p14:cNvContentPartPr/>
              <p14:nvPr/>
            </p14:nvContentPartPr>
            <p14:xfrm>
              <a:off x="244440" y="4300443"/>
              <a:ext cx="541800" cy="170280"/>
            </p14:xfrm>
          </p:contentPart>
        </mc:Choice>
        <mc:Fallback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287E1A6F-91FF-F939-4DEB-1012425D849C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13480" y="4269417"/>
                <a:ext cx="603000" cy="2316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6FAE26B1-87AC-8E3B-5A41-1F18CAB6F488}"/>
                  </a:ext>
                </a:extLst>
              </p14:cNvPr>
              <p14:cNvContentPartPr/>
              <p14:nvPr/>
            </p14:nvContentPartPr>
            <p14:xfrm>
              <a:off x="1008720" y="4027563"/>
              <a:ext cx="175320" cy="408960"/>
            </p14:xfrm>
          </p:contentPart>
        </mc:Choice>
        <mc:Fallback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6FAE26B1-87AC-8E3B-5A41-1F18CAB6F488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77760" y="3996603"/>
                <a:ext cx="236520" cy="47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67" name="Ink 66">
                <a:extLst>
                  <a:ext uri="{FF2B5EF4-FFF2-40B4-BE49-F238E27FC236}">
                    <a16:creationId xmlns:a16="http://schemas.microsoft.com/office/drawing/2014/main" id="{2BF518F7-4EBE-1ECA-761D-59711FABD4BB}"/>
                  </a:ext>
                </a:extLst>
              </p14:cNvPr>
              <p14:cNvContentPartPr/>
              <p14:nvPr/>
            </p14:nvContentPartPr>
            <p14:xfrm>
              <a:off x="972720" y="4427163"/>
              <a:ext cx="370080" cy="22680"/>
            </p14:xfrm>
          </p:contentPart>
        </mc:Choice>
        <mc:Fallback>
          <p:pic>
            <p:nvPicPr>
              <p:cNvPr id="67" name="Ink 66">
                <a:extLst>
                  <a:ext uri="{FF2B5EF4-FFF2-40B4-BE49-F238E27FC236}">
                    <a16:creationId xmlns:a16="http://schemas.microsoft.com/office/drawing/2014/main" id="{2BF518F7-4EBE-1ECA-761D-59711FABD4B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41760" y="4396203"/>
                <a:ext cx="431280" cy="8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id="{4B398E27-FE18-B40B-A042-ECE405444C26}"/>
                  </a:ext>
                </a:extLst>
              </p14:cNvPr>
              <p14:cNvContentPartPr/>
              <p14:nvPr/>
            </p14:nvContentPartPr>
            <p14:xfrm>
              <a:off x="1667520" y="4080123"/>
              <a:ext cx="2517840" cy="397800"/>
            </p14:xfrm>
          </p:contentPart>
        </mc:Choice>
        <mc:Fallback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4B398E27-FE18-B40B-A042-ECE405444C26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636560" y="4049163"/>
                <a:ext cx="2579040" cy="45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41A8E8A8-6C30-FFCA-CBA8-D8FAE55C540F}"/>
                  </a:ext>
                </a:extLst>
              </p14:cNvPr>
              <p14:cNvContentPartPr/>
              <p14:nvPr/>
            </p14:nvContentPartPr>
            <p14:xfrm>
              <a:off x="4462200" y="4108801"/>
              <a:ext cx="970920" cy="359280"/>
            </p14:xfrm>
          </p:contentPart>
        </mc:Choice>
        <mc:Fallback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41A8E8A8-6C30-FFCA-CBA8-D8FAE55C540F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431251" y="4077841"/>
                <a:ext cx="1032097" cy="42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05741D5D-8646-ED20-895D-DB61AEE3F336}"/>
                  </a:ext>
                </a:extLst>
              </p14:cNvPr>
              <p14:cNvContentPartPr/>
              <p14:nvPr/>
            </p14:nvContentPartPr>
            <p14:xfrm>
              <a:off x="5674741" y="4022982"/>
              <a:ext cx="1445040" cy="614160"/>
            </p14:xfrm>
          </p:contentPart>
        </mc:Choice>
        <mc:Fallback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05741D5D-8646-ED20-895D-DB61AEE3F336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643789" y="3992022"/>
                <a:ext cx="1506225" cy="67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108" name="Ink 107">
                <a:extLst>
                  <a:ext uri="{FF2B5EF4-FFF2-40B4-BE49-F238E27FC236}">
                    <a16:creationId xmlns:a16="http://schemas.microsoft.com/office/drawing/2014/main" id="{0C7E8D64-BF2E-5BB4-9FDD-40306D5386B1}"/>
                  </a:ext>
                </a:extLst>
              </p14:cNvPr>
              <p14:cNvContentPartPr/>
              <p14:nvPr/>
            </p14:nvContentPartPr>
            <p14:xfrm>
              <a:off x="7036628" y="3891847"/>
              <a:ext cx="851760" cy="2382480"/>
            </p14:xfrm>
          </p:contentPart>
        </mc:Choice>
        <mc:Fallback>
          <p:pic>
            <p:nvPicPr>
              <p:cNvPr id="108" name="Ink 107">
                <a:extLst>
                  <a:ext uri="{FF2B5EF4-FFF2-40B4-BE49-F238E27FC236}">
                    <a16:creationId xmlns:a16="http://schemas.microsoft.com/office/drawing/2014/main" id="{0C7E8D64-BF2E-5BB4-9FDD-40306D5386B1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7005668" y="3860892"/>
                <a:ext cx="912960" cy="24436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112" name="Ink 111">
                <a:extLst>
                  <a:ext uri="{FF2B5EF4-FFF2-40B4-BE49-F238E27FC236}">
                    <a16:creationId xmlns:a16="http://schemas.microsoft.com/office/drawing/2014/main" id="{E55A12D7-766B-3332-271C-79CF75EDF9AD}"/>
                  </a:ext>
                </a:extLst>
              </p14:cNvPr>
              <p14:cNvContentPartPr/>
              <p14:nvPr/>
            </p14:nvContentPartPr>
            <p14:xfrm>
              <a:off x="7432628" y="3914167"/>
              <a:ext cx="433440" cy="97560"/>
            </p14:xfrm>
          </p:contentPart>
        </mc:Choice>
        <mc:Fallback>
          <p:pic>
            <p:nvPicPr>
              <p:cNvPr id="112" name="Ink 111">
                <a:extLst>
                  <a:ext uri="{FF2B5EF4-FFF2-40B4-BE49-F238E27FC236}">
                    <a16:creationId xmlns:a16="http://schemas.microsoft.com/office/drawing/2014/main" id="{E55A12D7-766B-3332-271C-79CF75EDF9AD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7401668" y="3883092"/>
                <a:ext cx="494640" cy="1589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113" name="Ink 112">
                <a:extLst>
                  <a:ext uri="{FF2B5EF4-FFF2-40B4-BE49-F238E27FC236}">
                    <a16:creationId xmlns:a16="http://schemas.microsoft.com/office/drawing/2014/main" id="{52045872-4361-FAE8-3BC6-0584534B6117}"/>
                  </a:ext>
                </a:extLst>
              </p14:cNvPr>
              <p14:cNvContentPartPr/>
              <p14:nvPr/>
            </p14:nvContentPartPr>
            <p14:xfrm>
              <a:off x="7477268" y="4041247"/>
              <a:ext cx="134640" cy="694800"/>
            </p14:xfrm>
          </p:contentPart>
        </mc:Choice>
        <mc:Fallback>
          <p:pic>
            <p:nvPicPr>
              <p:cNvPr id="113" name="Ink 112">
                <a:extLst>
                  <a:ext uri="{FF2B5EF4-FFF2-40B4-BE49-F238E27FC236}">
                    <a16:creationId xmlns:a16="http://schemas.microsoft.com/office/drawing/2014/main" id="{52045872-4361-FAE8-3BC6-0584534B6117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7446308" y="4010287"/>
                <a:ext cx="195840" cy="75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115" name="Ink 114">
                <a:extLst>
                  <a:ext uri="{FF2B5EF4-FFF2-40B4-BE49-F238E27FC236}">
                    <a16:creationId xmlns:a16="http://schemas.microsoft.com/office/drawing/2014/main" id="{CEA21275-4CA6-8CFF-FB7A-872EECB2D355}"/>
                  </a:ext>
                </a:extLst>
              </p14:cNvPr>
              <p14:cNvContentPartPr/>
              <p14:nvPr/>
            </p14:nvContentPartPr>
            <p14:xfrm>
              <a:off x="7239308" y="3929287"/>
              <a:ext cx="656640" cy="1598400"/>
            </p14:xfrm>
          </p:contentPart>
        </mc:Choice>
        <mc:Fallback>
          <p:pic>
            <p:nvPicPr>
              <p:cNvPr id="115" name="Ink 114">
                <a:extLst>
                  <a:ext uri="{FF2B5EF4-FFF2-40B4-BE49-F238E27FC236}">
                    <a16:creationId xmlns:a16="http://schemas.microsoft.com/office/drawing/2014/main" id="{CEA21275-4CA6-8CFF-FB7A-872EECB2D355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7208348" y="3898327"/>
                <a:ext cx="717840" cy="165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116" name="Ink 115">
                <a:extLst>
                  <a:ext uri="{FF2B5EF4-FFF2-40B4-BE49-F238E27FC236}">
                    <a16:creationId xmlns:a16="http://schemas.microsoft.com/office/drawing/2014/main" id="{C04BA164-D597-6DC8-6359-CDA7CDB3F8D9}"/>
                  </a:ext>
                </a:extLst>
              </p14:cNvPr>
              <p14:cNvContentPartPr/>
              <p14:nvPr/>
            </p14:nvContentPartPr>
            <p14:xfrm>
              <a:off x="7111508" y="5773567"/>
              <a:ext cx="575280" cy="523080"/>
            </p14:xfrm>
          </p:contentPart>
        </mc:Choice>
        <mc:Fallback>
          <p:pic>
            <p:nvPicPr>
              <p:cNvPr id="116" name="Ink 115">
                <a:extLst>
                  <a:ext uri="{FF2B5EF4-FFF2-40B4-BE49-F238E27FC236}">
                    <a16:creationId xmlns:a16="http://schemas.microsoft.com/office/drawing/2014/main" id="{C04BA164-D597-6DC8-6359-CDA7CDB3F8D9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7080548" y="5742607"/>
                <a:ext cx="636480" cy="584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97207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8EC0A-AE4C-213B-7D0B-5778FC6C7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hlinkClick r:id="rId2"/>
              </a:rPr>
              <a:t>https://www.youtube.com/watch?v=</a:t>
            </a:r>
            <a:r>
              <a:rPr lang="en-US" err="1">
                <a:hlinkClick r:id="rId2"/>
              </a:rPr>
              <a:t>uy6Eu5l0yOk</a:t>
            </a:r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79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65583B-C47D-C2B5-48DD-BF4BA6BC3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6140" y="365125"/>
            <a:ext cx="7947660" cy="1325563"/>
          </a:xfrm>
        </p:spPr>
        <p:txBody>
          <a:bodyPr/>
          <a:lstStyle/>
          <a:p>
            <a:pPr algn="ctr"/>
            <a:r>
              <a:rPr lang="en-GB"/>
              <a:t>Cornell notes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3EEB02-24C6-1A7C-861A-1EB85FBB1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9230" y="1929384"/>
            <a:ext cx="6084570" cy="4251960"/>
          </a:xfrm>
        </p:spPr>
        <p:txBody>
          <a:bodyPr>
            <a:normAutofit/>
          </a:bodyPr>
          <a:lstStyle/>
          <a:p>
            <a:r>
              <a:rPr lang="en-GB" sz="4400"/>
              <a:t>Helps to consolidate and work out if you’ve understood your class notes </a:t>
            </a:r>
          </a:p>
          <a:p>
            <a:r>
              <a:rPr lang="en-GB" sz="4400"/>
              <a:t>Helps to process the notes that you’ve made and organise them effectively </a:t>
            </a:r>
          </a:p>
          <a:p>
            <a:r>
              <a:rPr lang="en-GB" sz="4400"/>
              <a:t>Becomes a ready-made revision aid</a:t>
            </a:r>
          </a:p>
        </p:txBody>
      </p:sp>
      <p:pic>
        <p:nvPicPr>
          <p:cNvPr id="2050" name="Picture 2" descr="Cornell Style Notes Template Pdf - PDF Template">
            <a:extLst>
              <a:ext uri="{FF2B5EF4-FFF2-40B4-BE49-F238E27FC236}">
                <a16:creationId xmlns:a16="http://schemas.microsoft.com/office/drawing/2014/main" id="{14CC3827-061B-7AB2-FEEF-9BBC3554C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" y="1817370"/>
            <a:ext cx="3753511" cy="4857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642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op-rated note-taking app GoodNotes launches new social platform for ...">
            <a:extLst>
              <a:ext uri="{FF2B5EF4-FFF2-40B4-BE49-F238E27FC236}">
                <a16:creationId xmlns:a16="http://schemas.microsoft.com/office/drawing/2014/main" id="{903E9661-B950-AB78-DA36-57111D7CCC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65" b="29087"/>
          <a:stretch/>
        </p:blipFill>
        <p:spPr bwMode="auto">
          <a:xfrm>
            <a:off x="3920490" y="135060"/>
            <a:ext cx="6854190" cy="149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ow to Take Notes on the Microsoft Surface Pro | Goodnotes Blog">
            <a:extLst>
              <a:ext uri="{FF2B5EF4-FFF2-40B4-BE49-F238E27FC236}">
                <a16:creationId xmlns:a16="http://schemas.microsoft.com/office/drawing/2014/main" id="{E13402D9-6591-63CD-C159-0BAD0D7E4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0711"/>
            <a:ext cx="4042677" cy="362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The 10 Best Notetaking Apps For IPad 2024. - 👌👌">
            <a:extLst>
              <a:ext uri="{FF2B5EF4-FFF2-40B4-BE49-F238E27FC236}">
                <a16:creationId xmlns:a16="http://schemas.microsoft.com/office/drawing/2014/main" id="{5616CAD8-CEB8-B7E1-0BD0-3176CD0BF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390" y="3430146"/>
            <a:ext cx="5867610" cy="329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AA43980-D2D2-6952-10B8-B4AE4392EE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490" y="3429000"/>
            <a:ext cx="2210416" cy="3096605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A4ECB9-FC82-50B1-B062-0AAFE36EF1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393" y="1713262"/>
            <a:ext cx="1977950" cy="263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936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8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1279" name="Rectangle 11272">
            <a:extLst>
              <a:ext uri="{FF2B5EF4-FFF2-40B4-BE49-F238E27FC236}">
                <a16:creationId xmlns:a16="http://schemas.microsoft.com/office/drawing/2014/main" id="{B87C619C-EBAB-488E-96B9-153AA4C9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80" name="Freeform: Shape 11274">
            <a:extLst>
              <a:ext uri="{FF2B5EF4-FFF2-40B4-BE49-F238E27FC236}">
                <a16:creationId xmlns:a16="http://schemas.microsoft.com/office/drawing/2014/main" id="{130DA1C1-36FD-41D8-9826-EE797BF39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5331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90355CF-9640-3B71-C64C-391805A75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84632"/>
            <a:ext cx="6362129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9600">
                <a:solidFill>
                  <a:schemeClr val="bg1"/>
                </a:solidFill>
              </a:rPr>
              <a:t>Revision…</a:t>
            </a:r>
          </a:p>
        </p:txBody>
      </p:sp>
      <p:pic>
        <p:nvPicPr>
          <p:cNvPr id="6" name="Picture 5" descr="Calendar flipping">
            <a:extLst>
              <a:ext uri="{FF2B5EF4-FFF2-40B4-BE49-F238E27FC236}">
                <a16:creationId xmlns:a16="http://schemas.microsoft.com/office/drawing/2014/main" id="{24AB758F-3C92-A6D1-3899-56E2028216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607" b="3123"/>
          <a:stretch/>
        </p:blipFill>
        <p:spPr>
          <a:xfrm>
            <a:off x="7907654" y="681795"/>
            <a:ext cx="3931920" cy="2211713"/>
          </a:xfrm>
          <a:prstGeom prst="rect">
            <a:avLst/>
          </a:prstGeom>
        </p:spPr>
      </p:pic>
      <p:sp>
        <p:nvSpPr>
          <p:cNvPr id="11277" name="Rectangle 6">
            <a:extLst>
              <a:ext uri="{FF2B5EF4-FFF2-40B4-BE49-F238E27FC236}">
                <a16:creationId xmlns:a16="http://schemas.microsoft.com/office/drawing/2014/main" id="{35BC54F7-1315-4D6C-9420-A5BF0CDDB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435" y="42521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 descr="Officials say students' stress and immune systems are linked - The ...">
            <a:extLst>
              <a:ext uri="{FF2B5EF4-FFF2-40B4-BE49-F238E27FC236}">
                <a16:creationId xmlns:a16="http://schemas.microsoft.com/office/drawing/2014/main" id="{1C9B71D7-2F1E-B6DE-9B69-CC6C7947C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07654" y="3762985"/>
            <a:ext cx="3931920" cy="261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720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54CE644-5275-DB27-F7A1-DF28774AA268}"/>
              </a:ext>
            </a:extLst>
          </p:cNvPr>
          <p:cNvSpPr/>
          <p:nvPr/>
        </p:nvSpPr>
        <p:spPr>
          <a:xfrm>
            <a:off x="3212123" y="4062047"/>
            <a:ext cx="5275385" cy="2057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Video 3" descr="Hourglass">
            <a:extLst>
              <a:ext uri="{FF2B5EF4-FFF2-40B4-BE49-F238E27FC236}">
                <a16:creationId xmlns:a16="http://schemas.microsoft.com/office/drawing/2014/main" id="{612972AB-AFBE-6D6E-C3DE-F46A38549B8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r="-1" b="283"/>
          <a:stretch/>
        </p:blipFill>
        <p:spPr>
          <a:xfrm>
            <a:off x="6094476" y="0"/>
            <a:ext cx="13041294" cy="68580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7773B8-57D1-8415-7030-4D3314F0B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446" y="2457393"/>
            <a:ext cx="5064369" cy="3392424"/>
          </a:xfrm>
        </p:spPr>
        <p:txBody>
          <a:bodyPr>
            <a:normAutofit fontScale="90000"/>
          </a:bodyPr>
          <a:lstStyle/>
          <a:p>
            <a:r>
              <a:rPr lang="en-GB"/>
              <a:t>Cheap time </a:t>
            </a:r>
            <a:br>
              <a:rPr lang="en-GB"/>
            </a:br>
            <a:r>
              <a:rPr lang="en-GB"/>
              <a:t>vs</a:t>
            </a:r>
            <a:br>
              <a:rPr lang="en-GB"/>
            </a:br>
            <a:r>
              <a:rPr lang="en-GB"/>
              <a:t>Expensive time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43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8AD8A-02B9-8AD7-2B51-D70EFB3AA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5228" y="3625596"/>
            <a:ext cx="7781544" cy="3392424"/>
          </a:xfrm>
        </p:spPr>
        <p:txBody>
          <a:bodyPr>
            <a:normAutofit fontScale="90000"/>
          </a:bodyPr>
          <a:lstStyle/>
          <a:p>
            <a:r>
              <a:rPr lang="en-GB"/>
              <a:t>Challenge the misconception…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010F02-ADCA-8BEB-AB3E-B3BCBD9DD0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706" y="197961"/>
            <a:ext cx="5456154" cy="367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66791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22</Slides>
  <Notes>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SketchyVTI</vt:lpstr>
      <vt:lpstr>Year 13 Revision and note taking </vt:lpstr>
      <vt:lpstr>Note taking  how do you take yours?</vt:lpstr>
      <vt:lpstr>PowerPoint Presentation</vt:lpstr>
      <vt:lpstr>https://www.youtube.com/watch?v=uy6Eu5l0yOk </vt:lpstr>
      <vt:lpstr>Cornell notes</vt:lpstr>
      <vt:lpstr>PowerPoint Presentation</vt:lpstr>
      <vt:lpstr>Revision…</vt:lpstr>
      <vt:lpstr>Cheap time  vs Expensive time</vt:lpstr>
      <vt:lpstr>Challenge the misconception…</vt:lpstr>
      <vt:lpstr>PowerPoint Presentation</vt:lpstr>
      <vt:lpstr>Revision is a big, stressful scary thing that happens at the end of content before an assessment and no one enjoys doing it!</vt:lpstr>
      <vt:lpstr>Cheap time is here, and now!</vt:lpstr>
      <vt:lpstr>Little and often </vt:lpstr>
      <vt:lpstr>Expensive time is later</vt:lpstr>
      <vt:lpstr>Make a plan and make it effective  How are you using your study time?</vt:lpstr>
      <vt:lpstr>Making it effective!</vt:lpstr>
      <vt:lpstr>PowerPoint Presentation</vt:lpstr>
      <vt:lpstr>Mix it up </vt:lpstr>
      <vt:lpstr>Past papers do’s and don't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revision</dc:title>
  <dc:creator>Vicky Hendry</dc:creator>
  <cp:lastModifiedBy>Kenny Alexander</cp:lastModifiedBy>
  <cp:revision>2</cp:revision>
  <dcterms:created xsi:type="dcterms:W3CDTF">2023-03-11T06:58:34Z</dcterms:created>
  <dcterms:modified xsi:type="dcterms:W3CDTF">2024-10-23T10:56:49Z</dcterms:modified>
</cp:coreProperties>
</file>