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5.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6.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7.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8.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5" r:id="rId1"/>
    <p:sldMasterId id="2147483687" r:id="rId2"/>
    <p:sldMasterId id="2147483704" r:id="rId3"/>
    <p:sldMasterId id="2147483716" r:id="rId4"/>
    <p:sldMasterId id="2147483733" r:id="rId5"/>
    <p:sldMasterId id="2147483745" r:id="rId6"/>
    <p:sldMasterId id="2147483762" r:id="rId7"/>
    <p:sldMasterId id="2147483774" r:id="rId8"/>
    <p:sldMasterId id="2147483791" r:id="rId9"/>
  </p:sldMasterIdLst>
  <p:notesMasterIdLst>
    <p:notesMasterId r:id="rId18"/>
  </p:notesMasterIdLst>
  <p:sldIdLst>
    <p:sldId id="258" r:id="rId10"/>
    <p:sldId id="259" r:id="rId11"/>
    <p:sldId id="260" r:id="rId12"/>
    <p:sldId id="261" r:id="rId13"/>
    <p:sldId id="262" r:id="rId14"/>
    <p:sldId id="263" r:id="rId15"/>
    <p:sldId id="264" r:id="rId16"/>
    <p:sldId id="265" r:id="rId17"/>
  </p:sldIdLst>
  <p:sldSz cx="12801600" cy="9601200" type="A3"/>
  <p:notesSz cx="6858000" cy="9144000"/>
  <p:defaultTextStyle>
    <a:defPPr>
      <a:defRPr lang="en-US"/>
    </a:defPPr>
    <a:lvl1pPr marL="0" algn="l" defTabSz="1280160" rtl="0" eaLnBrk="1" latinLnBrk="0" hangingPunct="1">
      <a:defRPr sz="2520" kern="1200">
        <a:solidFill>
          <a:schemeClr val="tx1"/>
        </a:solidFill>
        <a:latin typeface="+mn-lt"/>
        <a:ea typeface="+mn-ea"/>
        <a:cs typeface="+mn-cs"/>
      </a:defRPr>
    </a:lvl1pPr>
    <a:lvl2pPr marL="640080" algn="l" defTabSz="1280160" rtl="0" eaLnBrk="1" latinLnBrk="0" hangingPunct="1">
      <a:defRPr sz="2520" kern="1200">
        <a:solidFill>
          <a:schemeClr val="tx1"/>
        </a:solidFill>
        <a:latin typeface="+mn-lt"/>
        <a:ea typeface="+mn-ea"/>
        <a:cs typeface="+mn-cs"/>
      </a:defRPr>
    </a:lvl2pPr>
    <a:lvl3pPr marL="1280160" algn="l" defTabSz="1280160" rtl="0" eaLnBrk="1" latinLnBrk="0" hangingPunct="1">
      <a:defRPr sz="2520" kern="1200">
        <a:solidFill>
          <a:schemeClr val="tx1"/>
        </a:solidFill>
        <a:latin typeface="+mn-lt"/>
        <a:ea typeface="+mn-ea"/>
        <a:cs typeface="+mn-cs"/>
      </a:defRPr>
    </a:lvl3pPr>
    <a:lvl4pPr marL="1920240" algn="l" defTabSz="1280160" rtl="0" eaLnBrk="1" latinLnBrk="0" hangingPunct="1">
      <a:defRPr sz="2520" kern="1200">
        <a:solidFill>
          <a:schemeClr val="tx1"/>
        </a:solidFill>
        <a:latin typeface="+mn-lt"/>
        <a:ea typeface="+mn-ea"/>
        <a:cs typeface="+mn-cs"/>
      </a:defRPr>
    </a:lvl4pPr>
    <a:lvl5pPr marL="2560320" algn="l" defTabSz="1280160" rtl="0" eaLnBrk="1" latinLnBrk="0" hangingPunct="1">
      <a:defRPr sz="2520" kern="1200">
        <a:solidFill>
          <a:schemeClr val="tx1"/>
        </a:solidFill>
        <a:latin typeface="+mn-lt"/>
        <a:ea typeface="+mn-ea"/>
        <a:cs typeface="+mn-cs"/>
      </a:defRPr>
    </a:lvl5pPr>
    <a:lvl6pPr marL="3200400" algn="l" defTabSz="1280160" rtl="0" eaLnBrk="1" latinLnBrk="0" hangingPunct="1">
      <a:defRPr sz="2520" kern="1200">
        <a:solidFill>
          <a:schemeClr val="tx1"/>
        </a:solidFill>
        <a:latin typeface="+mn-lt"/>
        <a:ea typeface="+mn-ea"/>
        <a:cs typeface="+mn-cs"/>
      </a:defRPr>
    </a:lvl6pPr>
    <a:lvl7pPr marL="3840480" algn="l" defTabSz="1280160" rtl="0" eaLnBrk="1" latinLnBrk="0" hangingPunct="1">
      <a:defRPr sz="2520" kern="1200">
        <a:solidFill>
          <a:schemeClr val="tx1"/>
        </a:solidFill>
        <a:latin typeface="+mn-lt"/>
        <a:ea typeface="+mn-ea"/>
        <a:cs typeface="+mn-cs"/>
      </a:defRPr>
    </a:lvl7pPr>
    <a:lvl8pPr marL="4480560" algn="l" defTabSz="1280160" rtl="0" eaLnBrk="1" latinLnBrk="0" hangingPunct="1">
      <a:defRPr sz="2520" kern="1200">
        <a:solidFill>
          <a:schemeClr val="tx1"/>
        </a:solidFill>
        <a:latin typeface="+mn-lt"/>
        <a:ea typeface="+mn-ea"/>
        <a:cs typeface="+mn-cs"/>
      </a:defRPr>
    </a:lvl8pPr>
    <a:lvl9pPr marL="5120640" algn="l" defTabSz="1280160" rtl="0" eaLnBrk="1" latinLnBrk="0" hangingPunct="1">
      <a:defRPr sz="252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307"/>
    <p:restoredTop sz="92876"/>
  </p:normalViewPr>
  <p:slideViewPr>
    <p:cSldViewPr snapToGrid="0" snapToObjects="1">
      <p:cViewPr varScale="1">
        <p:scale>
          <a:sx n="52" d="100"/>
          <a:sy n="52" d="100"/>
        </p:scale>
        <p:origin x="62" y="34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4.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5" Type="http://schemas.openxmlformats.org/officeDocument/2006/relationships/slideMaster" Target="slideMasters/slideMaster5.xml"/><Relationship Id="rId15" Type="http://schemas.openxmlformats.org/officeDocument/2006/relationships/slide" Target="slides/slide6.xml"/><Relationship Id="rId10" Type="http://schemas.openxmlformats.org/officeDocument/2006/relationships/slide" Target="slides/slide1.xml"/><Relationship Id="rId19"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E492C9-B55A-1F4F-9AFE-46C3C2199AFF}" type="datetimeFigureOut">
              <a:rPr lang="en-GB" smtClean="0"/>
              <a:t>19/10/2023</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4D1B3C7-D27E-3848-B356-B3E625A9DB30}" type="slidenum">
              <a:rPr lang="en-GB" smtClean="0"/>
              <a:t>‹#›</a:t>
            </a:fld>
            <a:endParaRPr lang="en-GB"/>
          </a:p>
        </p:txBody>
      </p:sp>
    </p:spTree>
    <p:extLst>
      <p:ext uri="{BB962C8B-B14F-4D97-AF65-F5344CB8AC3E}">
        <p14:creationId xmlns:p14="http://schemas.microsoft.com/office/powerpoint/2010/main" val="17320837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4D1B3C7-D27E-3848-B356-B3E625A9DB30}" type="slidenum">
              <a:rPr lang="en-GB" smtClean="0"/>
              <a:t>4</a:t>
            </a:fld>
            <a:endParaRPr lang="en-GB" dirty="0"/>
          </a:p>
        </p:txBody>
      </p:sp>
    </p:spTree>
    <p:extLst>
      <p:ext uri="{BB962C8B-B14F-4D97-AF65-F5344CB8AC3E}">
        <p14:creationId xmlns:p14="http://schemas.microsoft.com/office/powerpoint/2010/main" val="8797595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4D1B3C7-D27E-3848-B356-B3E625A9DB30}" type="slidenum">
              <a:rPr lang="en-GB" smtClean="0"/>
              <a:t>8</a:t>
            </a:fld>
            <a:endParaRPr lang="en-GB" dirty="0"/>
          </a:p>
        </p:txBody>
      </p:sp>
    </p:spTree>
    <p:extLst>
      <p:ext uri="{BB962C8B-B14F-4D97-AF65-F5344CB8AC3E}">
        <p14:creationId xmlns:p14="http://schemas.microsoft.com/office/powerpoint/2010/main" val="36162946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00200" y="1571308"/>
            <a:ext cx="9601200" cy="3342640"/>
          </a:xfrm>
          <a:prstGeom prst="rect">
            <a:avLst/>
          </a:prstGeom>
        </p:spPr>
        <p:txBody>
          <a:bodyPr anchor="b"/>
          <a:lstStyle>
            <a:lvl1pPr algn="ctr">
              <a:defRPr sz="8400"/>
            </a:lvl1pPr>
          </a:lstStyle>
          <a:p>
            <a:r>
              <a:rPr lang="en-US" smtClean="0"/>
              <a:t>Click to edit Master title style</a:t>
            </a:r>
            <a:endParaRPr lang="en-GB"/>
          </a:p>
        </p:txBody>
      </p:sp>
      <p:sp>
        <p:nvSpPr>
          <p:cNvPr id="3" name="Subtitle 2"/>
          <p:cNvSpPr>
            <a:spLocks noGrp="1"/>
          </p:cNvSpPr>
          <p:nvPr>
            <p:ph type="subTitle" idx="1"/>
          </p:nvPr>
        </p:nvSpPr>
        <p:spPr>
          <a:xfrm>
            <a:off x="1600200" y="5042853"/>
            <a:ext cx="9601200" cy="2318067"/>
          </a:xfrm>
          <a:prstGeom prst="rect">
            <a:avLst/>
          </a:prstGeom>
        </p:spPr>
        <p:txBody>
          <a:bodyPr/>
          <a:lstStyle>
            <a:lvl1pPr marL="0" indent="0" algn="ctr">
              <a:buNone/>
              <a:defRPr sz="3360"/>
            </a:lvl1pPr>
            <a:lvl2pPr marL="640080" indent="0" algn="ctr">
              <a:buNone/>
              <a:defRPr sz="2800"/>
            </a:lvl2pPr>
            <a:lvl3pPr marL="1280160" indent="0" algn="ctr">
              <a:buNone/>
              <a:defRPr sz="2520"/>
            </a:lvl3pPr>
            <a:lvl4pPr marL="1920240" indent="0" algn="ctr">
              <a:buNone/>
              <a:defRPr sz="2240"/>
            </a:lvl4pPr>
            <a:lvl5pPr marL="2560320" indent="0" algn="ctr">
              <a:buNone/>
              <a:defRPr sz="2240"/>
            </a:lvl5pPr>
            <a:lvl6pPr marL="3200400" indent="0" algn="ctr">
              <a:buNone/>
              <a:defRPr sz="2240"/>
            </a:lvl6pPr>
            <a:lvl7pPr marL="3840480" indent="0" algn="ctr">
              <a:buNone/>
              <a:defRPr sz="2240"/>
            </a:lvl7pPr>
            <a:lvl8pPr marL="4480560" indent="0" algn="ctr">
              <a:buNone/>
              <a:defRPr sz="2240"/>
            </a:lvl8pPr>
            <a:lvl9pPr marL="5120640" indent="0" algn="ctr">
              <a:buNone/>
              <a:defRPr sz="2240"/>
            </a:lvl9pPr>
          </a:lstStyle>
          <a:p>
            <a:r>
              <a:rPr lang="en-US" smtClean="0"/>
              <a:t>Click to edit Master subtitle style</a:t>
            </a:r>
            <a:endParaRPr lang="en-GB"/>
          </a:p>
        </p:txBody>
      </p:sp>
      <p:sp>
        <p:nvSpPr>
          <p:cNvPr id="4" name="Date Placeholder 3"/>
          <p:cNvSpPr>
            <a:spLocks noGrp="1"/>
          </p:cNvSpPr>
          <p:nvPr>
            <p:ph type="dt" sz="half" idx="10"/>
          </p:nvPr>
        </p:nvSpPr>
        <p:spPr>
          <a:xfrm>
            <a:off x="880110" y="8898891"/>
            <a:ext cx="2880360" cy="511175"/>
          </a:xfrm>
          <a:prstGeom prst="rect">
            <a:avLst/>
          </a:prstGeom>
        </p:spPr>
        <p:txBody>
          <a:bodyPr/>
          <a:lstStyle/>
          <a:p>
            <a:fld id="{B595F713-2110-964B-A68E-481EBA276186}" type="datetimeFigureOut">
              <a:rPr lang="en-GB" smtClean="0"/>
              <a:t>19/10/2023</a:t>
            </a:fld>
            <a:endParaRPr lang="en-GB"/>
          </a:p>
        </p:txBody>
      </p:sp>
      <p:sp>
        <p:nvSpPr>
          <p:cNvPr id="5" name="Footer Placeholder 4"/>
          <p:cNvSpPr>
            <a:spLocks noGrp="1"/>
          </p:cNvSpPr>
          <p:nvPr>
            <p:ph type="ftr" sz="quarter" idx="11"/>
          </p:nvPr>
        </p:nvSpPr>
        <p:spPr>
          <a:xfrm>
            <a:off x="4252382" y="8919635"/>
            <a:ext cx="4320540" cy="511175"/>
          </a:xfrm>
          <a:prstGeom prst="rect">
            <a:avLst/>
          </a:prstGeom>
        </p:spPr>
        <p:txBody>
          <a:bodyPr/>
          <a:lstStyle/>
          <a:p>
            <a:endParaRPr lang="en-GB"/>
          </a:p>
        </p:txBody>
      </p:sp>
      <p:sp>
        <p:nvSpPr>
          <p:cNvPr id="6" name="Slide Number Placeholder 5"/>
          <p:cNvSpPr>
            <a:spLocks noGrp="1"/>
          </p:cNvSpPr>
          <p:nvPr>
            <p:ph type="sldNum" sz="quarter" idx="12"/>
          </p:nvPr>
        </p:nvSpPr>
        <p:spPr>
          <a:xfrm>
            <a:off x="9064838" y="8910745"/>
            <a:ext cx="2880360" cy="511175"/>
          </a:xfrm>
          <a:prstGeom prst="rect">
            <a:avLst/>
          </a:prstGeom>
        </p:spPr>
        <p:txBody>
          <a:bodyPr/>
          <a:lstStyle/>
          <a:p>
            <a:fld id="{402CBB9E-F5D3-6E40-A939-4B2058AA44B4}" type="slidenum">
              <a:rPr lang="en-GB" smtClean="0"/>
              <a:t>‹#›</a:t>
            </a:fld>
            <a:endParaRPr lang="en-GB"/>
          </a:p>
        </p:txBody>
      </p:sp>
    </p:spTree>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80110" y="511176"/>
            <a:ext cx="11041380" cy="1855788"/>
          </a:xfrm>
          <a:prstGeom prst="rect">
            <a:avLst/>
          </a:prstGeom>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a:xfrm>
            <a:off x="880110" y="2555875"/>
            <a:ext cx="11041380" cy="609187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880110" y="8898891"/>
            <a:ext cx="2880360" cy="511175"/>
          </a:xfrm>
          <a:prstGeom prst="rect">
            <a:avLst/>
          </a:prstGeom>
        </p:spPr>
        <p:txBody>
          <a:bodyPr/>
          <a:lstStyle/>
          <a:p>
            <a:fld id="{B595F713-2110-964B-A68E-481EBA276186}" type="datetimeFigureOut">
              <a:rPr lang="en-GB" smtClean="0"/>
              <a:t>19/10/2023</a:t>
            </a:fld>
            <a:endParaRPr lang="en-GB"/>
          </a:p>
        </p:txBody>
      </p:sp>
      <p:sp>
        <p:nvSpPr>
          <p:cNvPr id="5" name="Footer Placeholder 4"/>
          <p:cNvSpPr>
            <a:spLocks noGrp="1"/>
          </p:cNvSpPr>
          <p:nvPr>
            <p:ph type="ftr" sz="quarter" idx="11"/>
          </p:nvPr>
        </p:nvSpPr>
        <p:spPr>
          <a:xfrm>
            <a:off x="4252382" y="8919635"/>
            <a:ext cx="4320540" cy="511175"/>
          </a:xfrm>
          <a:prstGeom prst="rect">
            <a:avLst/>
          </a:prstGeom>
        </p:spPr>
        <p:txBody>
          <a:bodyPr/>
          <a:lstStyle/>
          <a:p>
            <a:endParaRPr lang="en-GB"/>
          </a:p>
        </p:txBody>
      </p:sp>
      <p:sp>
        <p:nvSpPr>
          <p:cNvPr id="6" name="Slide Number Placeholder 5"/>
          <p:cNvSpPr>
            <a:spLocks noGrp="1"/>
          </p:cNvSpPr>
          <p:nvPr>
            <p:ph type="sldNum" sz="quarter" idx="12"/>
          </p:nvPr>
        </p:nvSpPr>
        <p:spPr>
          <a:xfrm>
            <a:off x="9064838" y="8910745"/>
            <a:ext cx="2880360" cy="511175"/>
          </a:xfrm>
          <a:prstGeom prst="rect">
            <a:avLst/>
          </a:prstGeom>
        </p:spPr>
        <p:txBody>
          <a:bodyPr/>
          <a:lstStyle/>
          <a:p>
            <a:fld id="{402CBB9E-F5D3-6E40-A939-4B2058AA44B4}" type="slidenum">
              <a:rPr lang="en-GB" smtClean="0"/>
              <a:t>‹#›</a:t>
            </a:fld>
            <a:endParaRPr lang="en-GB"/>
          </a:p>
        </p:txBody>
      </p:sp>
    </p:spTree>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91160" y="2982599"/>
            <a:ext cx="12001500" cy="2058035"/>
          </a:xfrm>
          <a:prstGeom prst="rect">
            <a:avLst/>
          </a:prstGeom>
        </p:spPr>
        <p:txBody>
          <a:bodyPr/>
          <a:lstStyle/>
          <a:p>
            <a:r>
              <a:rPr lang="en-US" smtClean="0"/>
              <a:t>Click to edit Master title style</a:t>
            </a:r>
            <a:endParaRPr lang="en-US" dirty="0"/>
          </a:p>
        </p:txBody>
      </p:sp>
      <p:sp>
        <p:nvSpPr>
          <p:cNvPr id="3" name="Subtitle 2"/>
          <p:cNvSpPr>
            <a:spLocks noGrp="1"/>
          </p:cNvSpPr>
          <p:nvPr>
            <p:ph type="subTitle" idx="1"/>
          </p:nvPr>
        </p:nvSpPr>
        <p:spPr>
          <a:xfrm>
            <a:off x="391160" y="5440680"/>
            <a:ext cx="12001500" cy="2453640"/>
          </a:xfrm>
          <a:prstGeom prst="rect">
            <a:avLst/>
          </a:prstGeom>
        </p:spPr>
        <p:txBody>
          <a:bodyPr/>
          <a:lstStyle>
            <a:lvl1pPr marL="0" indent="0" algn="ctr">
              <a:buNone/>
              <a:defRPr>
                <a:solidFill>
                  <a:schemeClr val="tx1">
                    <a:tint val="75000"/>
                  </a:schemeClr>
                </a:solidFill>
                <a:latin typeface="News Gothic MT"/>
                <a:cs typeface="News Gothic MT"/>
              </a:defRPr>
            </a:lvl1pPr>
            <a:lvl2pPr marL="640065" indent="0" algn="ctr">
              <a:buNone/>
              <a:defRPr>
                <a:solidFill>
                  <a:schemeClr val="tx1">
                    <a:tint val="75000"/>
                  </a:schemeClr>
                </a:solidFill>
              </a:defRPr>
            </a:lvl2pPr>
            <a:lvl3pPr marL="1280129" indent="0" algn="ctr">
              <a:buNone/>
              <a:defRPr>
                <a:solidFill>
                  <a:schemeClr val="tx1">
                    <a:tint val="75000"/>
                  </a:schemeClr>
                </a:solidFill>
              </a:defRPr>
            </a:lvl3pPr>
            <a:lvl4pPr marL="1920192" indent="0" algn="ctr">
              <a:buNone/>
              <a:defRPr>
                <a:solidFill>
                  <a:schemeClr val="tx1">
                    <a:tint val="75000"/>
                  </a:schemeClr>
                </a:solidFill>
              </a:defRPr>
            </a:lvl4pPr>
            <a:lvl5pPr marL="2560256" indent="0" algn="ctr">
              <a:buNone/>
              <a:defRPr>
                <a:solidFill>
                  <a:schemeClr val="tx1">
                    <a:tint val="75000"/>
                  </a:schemeClr>
                </a:solidFill>
              </a:defRPr>
            </a:lvl5pPr>
            <a:lvl6pPr marL="3200320" indent="0" algn="ctr">
              <a:buNone/>
              <a:defRPr>
                <a:solidFill>
                  <a:schemeClr val="tx1">
                    <a:tint val="75000"/>
                  </a:schemeClr>
                </a:solidFill>
              </a:defRPr>
            </a:lvl6pPr>
            <a:lvl7pPr marL="3840385" indent="0" algn="ctr">
              <a:buNone/>
              <a:defRPr>
                <a:solidFill>
                  <a:schemeClr val="tx1">
                    <a:tint val="75000"/>
                  </a:schemeClr>
                </a:solidFill>
              </a:defRPr>
            </a:lvl7pPr>
            <a:lvl8pPr marL="4480448" indent="0" algn="ctr">
              <a:buNone/>
              <a:defRPr>
                <a:solidFill>
                  <a:schemeClr val="tx1">
                    <a:tint val="75000"/>
                  </a:schemeClr>
                </a:solidFill>
              </a:defRPr>
            </a:lvl8pPr>
            <a:lvl9pPr marL="5120513" indent="0" algn="ctr">
              <a:buNone/>
              <a:defRPr>
                <a:solidFill>
                  <a:schemeClr val="tx1">
                    <a:tint val="75000"/>
                  </a:schemeClr>
                </a:solidFill>
              </a:defRPr>
            </a:lvl9pPr>
          </a:lstStyle>
          <a:p>
            <a:r>
              <a:rPr lang="en-US" smtClean="0"/>
              <a:t>Click to edit Master subtitle style</a:t>
            </a:r>
            <a:endParaRPr lang="en-US" dirty="0"/>
          </a:p>
        </p:txBody>
      </p:sp>
    </p:spTree>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1_Default">
    <p:spTree>
      <p:nvGrpSpPr>
        <p:cNvPr id="1" name=""/>
        <p:cNvGrpSpPr/>
        <p:nvPr/>
      </p:nvGrpSpPr>
      <p:grpSpPr>
        <a:xfrm>
          <a:off x="0" y="0"/>
          <a:ext cx="0" cy="0"/>
          <a:chOff x="0" y="0"/>
          <a:chExt cx="0" cy="0"/>
        </a:xfrm>
      </p:grpSpPr>
    </p:spTree>
    <p:extLst/>
  </p:cSld>
  <p:clrMapOvr>
    <a:masterClrMapping/>
  </p:clrMapOvr>
  <p:transition spd="med"/>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2_Default">
    <p:spTree>
      <p:nvGrpSpPr>
        <p:cNvPr id="1" name=""/>
        <p:cNvGrpSpPr/>
        <p:nvPr/>
      </p:nvGrpSpPr>
      <p:grpSpPr>
        <a:xfrm>
          <a:off x="0" y="0"/>
          <a:ext cx="0" cy="0"/>
          <a:chOff x="0" y="0"/>
          <a:chExt cx="0" cy="0"/>
        </a:xfrm>
      </p:grpSpPr>
    </p:spTree>
    <p:extLst/>
  </p:cSld>
  <p:clrMapOvr>
    <a:masterClrMapping/>
  </p:clrMapOvr>
  <p:transition spd="med"/>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3_Default">
    <p:spTree>
      <p:nvGrpSpPr>
        <p:cNvPr id="1" name=""/>
        <p:cNvGrpSpPr/>
        <p:nvPr/>
      </p:nvGrpSpPr>
      <p:grpSpPr>
        <a:xfrm>
          <a:off x="0" y="0"/>
          <a:ext cx="0" cy="0"/>
          <a:chOff x="0" y="0"/>
          <a:chExt cx="0" cy="0"/>
        </a:xfrm>
      </p:grpSpPr>
    </p:spTree>
    <p:extLst/>
  </p:cSld>
  <p:clrMapOvr>
    <a:masterClrMapping/>
  </p:clrMapOvr>
  <p:transition spd="med"/>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1_Picture with Caption">
    <p:spTree>
      <p:nvGrpSpPr>
        <p:cNvPr id="1" name=""/>
        <p:cNvGrpSpPr/>
        <p:nvPr/>
      </p:nvGrpSpPr>
      <p:grpSpPr>
        <a:xfrm>
          <a:off x="0" y="0"/>
          <a:ext cx="0" cy="0"/>
          <a:chOff x="0" y="0"/>
          <a:chExt cx="0" cy="0"/>
        </a:xfrm>
      </p:grpSpPr>
    </p:spTree>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2_Picture with Caption">
    <p:spTree>
      <p:nvGrpSpPr>
        <p:cNvPr id="1" name=""/>
        <p:cNvGrpSpPr/>
        <p:nvPr/>
      </p:nvGrpSpPr>
      <p:grpSpPr>
        <a:xfrm>
          <a:off x="0" y="0"/>
          <a:ext cx="0" cy="0"/>
          <a:chOff x="0" y="0"/>
          <a:chExt cx="0" cy="0"/>
        </a:xfrm>
      </p:grpSpPr>
    </p:spTree>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4_Picture with Caption">
    <p:spTree>
      <p:nvGrpSpPr>
        <p:cNvPr id="1" name=""/>
        <p:cNvGrpSpPr/>
        <p:nvPr/>
      </p:nvGrpSpPr>
      <p:grpSpPr>
        <a:xfrm>
          <a:off x="0" y="0"/>
          <a:ext cx="0" cy="0"/>
          <a:chOff x="0" y="0"/>
          <a:chExt cx="0" cy="0"/>
        </a:xfrm>
      </p:grpSpPr>
    </p:spTree>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3_Picture with Caption">
    <p:spTree>
      <p:nvGrpSpPr>
        <p:cNvPr id="1" name=""/>
        <p:cNvGrpSpPr/>
        <p:nvPr/>
      </p:nvGrpSpPr>
      <p:grpSpPr>
        <a:xfrm>
          <a:off x="0" y="0"/>
          <a:ext cx="0" cy="0"/>
          <a:chOff x="0" y="0"/>
          <a:chExt cx="0" cy="0"/>
        </a:xfrm>
      </p:grpSpPr>
    </p:spTree>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a:xfrm>
            <a:off x="880110" y="8898895"/>
            <a:ext cx="2880360" cy="511175"/>
          </a:xfrm>
          <a:prstGeom prst="rect">
            <a:avLst/>
          </a:prstGeom>
        </p:spPr>
        <p:txBody>
          <a:bodyPr/>
          <a:lstStyle/>
          <a:p>
            <a:fld id="{B595F713-2110-964B-A68E-481EBA276186}" type="datetimeFigureOut">
              <a:rPr lang="en-GB" smtClean="0"/>
              <a:t>19/10/2023</a:t>
            </a:fld>
            <a:endParaRPr lang="en-GB"/>
          </a:p>
        </p:txBody>
      </p:sp>
      <p:sp>
        <p:nvSpPr>
          <p:cNvPr id="4" name="Footer Placeholder 3"/>
          <p:cNvSpPr>
            <a:spLocks noGrp="1"/>
          </p:cNvSpPr>
          <p:nvPr>
            <p:ph type="ftr" sz="quarter" idx="11"/>
          </p:nvPr>
        </p:nvSpPr>
        <p:spPr>
          <a:xfrm>
            <a:off x="4240530" y="8898895"/>
            <a:ext cx="4320540" cy="511175"/>
          </a:xfrm>
          <a:prstGeom prst="rect">
            <a:avLst/>
          </a:prstGeom>
        </p:spPr>
        <p:txBody>
          <a:bodyPr/>
          <a:lstStyle/>
          <a:p>
            <a:endParaRPr lang="en-GB"/>
          </a:p>
        </p:txBody>
      </p:sp>
      <p:sp>
        <p:nvSpPr>
          <p:cNvPr id="5" name="Slide Number Placeholder 4"/>
          <p:cNvSpPr>
            <a:spLocks noGrp="1"/>
          </p:cNvSpPr>
          <p:nvPr>
            <p:ph type="sldNum" sz="quarter" idx="12"/>
          </p:nvPr>
        </p:nvSpPr>
        <p:spPr>
          <a:xfrm>
            <a:off x="9041130" y="8898895"/>
            <a:ext cx="2880360" cy="511175"/>
          </a:xfrm>
          <a:prstGeom prst="rect">
            <a:avLst/>
          </a:prstGeom>
        </p:spPr>
        <p:txBody>
          <a:bodyPr/>
          <a:lstStyle/>
          <a:p>
            <a:fld id="{402CBB9E-F5D3-6E40-A939-4B2058AA44B4}" type="slidenum">
              <a:rPr lang="en-GB" smtClean="0"/>
              <a:t>‹#›</a:t>
            </a:fld>
            <a:endParaRPr lang="en-GB"/>
          </a:p>
        </p:txBody>
      </p:sp>
    </p:spTree>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60120" y="1571308"/>
            <a:ext cx="10881360" cy="3342640"/>
          </a:xfrm>
        </p:spPr>
        <p:txBody>
          <a:bodyPr anchor="b"/>
          <a:lstStyle>
            <a:lvl1pPr algn="ctr">
              <a:defRPr sz="8400"/>
            </a:lvl1pPr>
          </a:lstStyle>
          <a:p>
            <a:r>
              <a:rPr lang="en-US" smtClean="0"/>
              <a:t>Click to edit Master title style</a:t>
            </a:r>
            <a:endParaRPr lang="en-US" dirty="0"/>
          </a:p>
        </p:txBody>
      </p:sp>
      <p:sp>
        <p:nvSpPr>
          <p:cNvPr id="3" name="Subtitle 2"/>
          <p:cNvSpPr>
            <a:spLocks noGrp="1"/>
          </p:cNvSpPr>
          <p:nvPr>
            <p:ph type="subTitle" idx="1"/>
          </p:nvPr>
        </p:nvSpPr>
        <p:spPr>
          <a:xfrm>
            <a:off x="1600200" y="5042853"/>
            <a:ext cx="9601200" cy="2318067"/>
          </a:xfrm>
        </p:spPr>
        <p:txBody>
          <a:bodyPr/>
          <a:lstStyle>
            <a:lvl1pPr marL="0" indent="0" algn="ctr">
              <a:buNone/>
              <a:defRPr sz="3360"/>
            </a:lvl1pPr>
            <a:lvl2pPr marL="640080" indent="0" algn="ctr">
              <a:buNone/>
              <a:defRPr sz="2800"/>
            </a:lvl2pPr>
            <a:lvl3pPr marL="1280160" indent="0" algn="ctr">
              <a:buNone/>
              <a:defRPr sz="2520"/>
            </a:lvl3pPr>
            <a:lvl4pPr marL="1920240" indent="0" algn="ctr">
              <a:buNone/>
              <a:defRPr sz="2240"/>
            </a:lvl4pPr>
            <a:lvl5pPr marL="2560320" indent="0" algn="ctr">
              <a:buNone/>
              <a:defRPr sz="2240"/>
            </a:lvl5pPr>
            <a:lvl6pPr marL="3200400" indent="0" algn="ctr">
              <a:buNone/>
              <a:defRPr sz="2240"/>
            </a:lvl6pPr>
            <a:lvl7pPr marL="3840480" indent="0" algn="ctr">
              <a:buNone/>
              <a:defRPr sz="2240"/>
            </a:lvl7pPr>
            <a:lvl8pPr marL="4480560" indent="0" algn="ctr">
              <a:buNone/>
              <a:defRPr sz="2240"/>
            </a:lvl8pPr>
            <a:lvl9pPr marL="5120640" indent="0" algn="ctr">
              <a:buNone/>
              <a:defRPr sz="224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595F713-2110-964B-A68E-481EBA276186}" type="datetimeFigureOut">
              <a:rPr lang="en-GB" smtClean="0"/>
              <a:t>19/10/2023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02CBB9E-F5D3-6E40-A939-4B2058AA44B4}" type="slidenum">
              <a:rPr lang="en-GB" smtClean="0"/>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61146" y="511175"/>
            <a:ext cx="2760345" cy="8136573"/>
          </a:xfrm>
          <a:prstGeom prst="rect">
            <a:avLst/>
          </a:prstGeo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80111" y="511175"/>
            <a:ext cx="8067675" cy="813657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880110" y="8898891"/>
            <a:ext cx="2880360" cy="511175"/>
          </a:xfrm>
          <a:prstGeom prst="rect">
            <a:avLst/>
          </a:prstGeom>
        </p:spPr>
        <p:txBody>
          <a:bodyPr/>
          <a:lstStyle/>
          <a:p>
            <a:fld id="{B595F713-2110-964B-A68E-481EBA276186}" type="datetimeFigureOut">
              <a:rPr lang="en-GB" smtClean="0"/>
              <a:t>19/10/2023</a:t>
            </a:fld>
            <a:endParaRPr lang="en-GB"/>
          </a:p>
        </p:txBody>
      </p:sp>
      <p:sp>
        <p:nvSpPr>
          <p:cNvPr id="5" name="Footer Placeholder 4"/>
          <p:cNvSpPr>
            <a:spLocks noGrp="1"/>
          </p:cNvSpPr>
          <p:nvPr>
            <p:ph type="ftr" sz="quarter" idx="11"/>
          </p:nvPr>
        </p:nvSpPr>
        <p:spPr>
          <a:xfrm>
            <a:off x="4252382" y="8919635"/>
            <a:ext cx="4320540" cy="511175"/>
          </a:xfrm>
          <a:prstGeom prst="rect">
            <a:avLst/>
          </a:prstGeom>
        </p:spPr>
        <p:txBody>
          <a:bodyPr/>
          <a:lstStyle/>
          <a:p>
            <a:endParaRPr lang="en-GB"/>
          </a:p>
        </p:txBody>
      </p:sp>
      <p:sp>
        <p:nvSpPr>
          <p:cNvPr id="6" name="Slide Number Placeholder 5"/>
          <p:cNvSpPr>
            <a:spLocks noGrp="1"/>
          </p:cNvSpPr>
          <p:nvPr>
            <p:ph type="sldNum" sz="quarter" idx="12"/>
          </p:nvPr>
        </p:nvSpPr>
        <p:spPr>
          <a:xfrm>
            <a:off x="9064838" y="8910745"/>
            <a:ext cx="2880360" cy="511175"/>
          </a:xfrm>
          <a:prstGeom prst="rect">
            <a:avLst/>
          </a:prstGeom>
        </p:spPr>
        <p:txBody>
          <a:bodyPr/>
          <a:lstStyle/>
          <a:p>
            <a:fld id="{402CBB9E-F5D3-6E40-A939-4B2058AA44B4}" type="slidenum">
              <a:rPr lang="en-GB" smtClean="0"/>
              <a:t>‹#›</a:t>
            </a:fld>
            <a:endParaRPr lang="en-GB"/>
          </a:p>
        </p:txBody>
      </p:sp>
    </p:spTree>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95F713-2110-964B-A68E-481EBA276186}" type="datetimeFigureOut">
              <a:rPr lang="en-GB" smtClean="0"/>
              <a:t>19/10/2023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02CBB9E-F5D3-6E40-A939-4B2058AA44B4}" type="slidenum">
              <a:rPr lang="en-GB" smtClean="0"/>
              <a:t>‹#›</a:t>
            </a:fld>
            <a:endParaRPr lang="en-GB"/>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73443" y="2393635"/>
            <a:ext cx="11041380" cy="3993832"/>
          </a:xfrm>
        </p:spPr>
        <p:txBody>
          <a:bodyPr anchor="b"/>
          <a:lstStyle>
            <a:lvl1pPr>
              <a:defRPr sz="8400"/>
            </a:lvl1pPr>
          </a:lstStyle>
          <a:p>
            <a:r>
              <a:rPr lang="en-US" smtClean="0"/>
              <a:t>Click to edit Master title style</a:t>
            </a:r>
            <a:endParaRPr lang="en-US" dirty="0"/>
          </a:p>
        </p:txBody>
      </p:sp>
      <p:sp>
        <p:nvSpPr>
          <p:cNvPr id="3" name="Text Placeholder 2"/>
          <p:cNvSpPr>
            <a:spLocks noGrp="1"/>
          </p:cNvSpPr>
          <p:nvPr>
            <p:ph type="body" idx="1"/>
          </p:nvPr>
        </p:nvSpPr>
        <p:spPr>
          <a:xfrm>
            <a:off x="873443" y="6425250"/>
            <a:ext cx="11041380" cy="2100262"/>
          </a:xfrm>
        </p:spPr>
        <p:txBody>
          <a:bodyPr/>
          <a:lstStyle>
            <a:lvl1pPr marL="0" indent="0">
              <a:buNone/>
              <a:defRPr sz="3360">
                <a:solidFill>
                  <a:schemeClr val="tx1"/>
                </a:solidFill>
              </a:defRPr>
            </a:lvl1pPr>
            <a:lvl2pPr marL="640080" indent="0">
              <a:buNone/>
              <a:defRPr sz="2800">
                <a:solidFill>
                  <a:schemeClr val="tx1">
                    <a:tint val="75000"/>
                  </a:schemeClr>
                </a:solidFill>
              </a:defRPr>
            </a:lvl2pPr>
            <a:lvl3pPr marL="1280160" indent="0">
              <a:buNone/>
              <a:defRPr sz="2520">
                <a:solidFill>
                  <a:schemeClr val="tx1">
                    <a:tint val="75000"/>
                  </a:schemeClr>
                </a:solidFill>
              </a:defRPr>
            </a:lvl3pPr>
            <a:lvl4pPr marL="1920240" indent="0">
              <a:buNone/>
              <a:defRPr sz="2240">
                <a:solidFill>
                  <a:schemeClr val="tx1">
                    <a:tint val="75000"/>
                  </a:schemeClr>
                </a:solidFill>
              </a:defRPr>
            </a:lvl4pPr>
            <a:lvl5pPr marL="2560320" indent="0">
              <a:buNone/>
              <a:defRPr sz="2240">
                <a:solidFill>
                  <a:schemeClr val="tx1">
                    <a:tint val="75000"/>
                  </a:schemeClr>
                </a:solidFill>
              </a:defRPr>
            </a:lvl5pPr>
            <a:lvl6pPr marL="3200400" indent="0">
              <a:buNone/>
              <a:defRPr sz="2240">
                <a:solidFill>
                  <a:schemeClr val="tx1">
                    <a:tint val="75000"/>
                  </a:schemeClr>
                </a:solidFill>
              </a:defRPr>
            </a:lvl6pPr>
            <a:lvl7pPr marL="3840480" indent="0">
              <a:buNone/>
              <a:defRPr sz="2240">
                <a:solidFill>
                  <a:schemeClr val="tx1">
                    <a:tint val="75000"/>
                  </a:schemeClr>
                </a:solidFill>
              </a:defRPr>
            </a:lvl7pPr>
            <a:lvl8pPr marL="4480560" indent="0">
              <a:buNone/>
              <a:defRPr sz="2240">
                <a:solidFill>
                  <a:schemeClr val="tx1">
                    <a:tint val="75000"/>
                  </a:schemeClr>
                </a:solidFill>
              </a:defRPr>
            </a:lvl8pPr>
            <a:lvl9pPr marL="5120640" indent="0">
              <a:buNone/>
              <a:defRPr sz="224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F713-2110-964B-A68E-481EBA276186}" type="datetimeFigureOut">
              <a:rPr lang="en-GB" smtClean="0"/>
              <a:t>19/10/2023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02CBB9E-F5D3-6E40-A939-4B2058AA44B4}" type="slidenum">
              <a:rPr lang="en-GB" smtClean="0"/>
              <a:t>‹#›</a:t>
            </a:fld>
            <a:endParaRPr lang="en-GB"/>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80110" y="2555875"/>
            <a:ext cx="5440680" cy="60918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480810" y="2555875"/>
            <a:ext cx="5440680" cy="60918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595F713-2110-964B-A68E-481EBA276186}" type="datetimeFigureOut">
              <a:rPr lang="en-GB" smtClean="0"/>
              <a:t>19/10/2023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02CBB9E-F5D3-6E40-A939-4B2058AA44B4}" type="slidenum">
              <a:rPr lang="en-GB" smtClean="0"/>
              <a:t>‹#›</a:t>
            </a:fld>
            <a:endParaRPr lang="en-GB"/>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81777" y="511177"/>
            <a:ext cx="11041380" cy="1855788"/>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81779" y="2353628"/>
            <a:ext cx="5415676" cy="1153477"/>
          </a:xfrm>
        </p:spPr>
        <p:txBody>
          <a:bodyPr anchor="b"/>
          <a:lstStyle>
            <a:lvl1pPr marL="0" indent="0">
              <a:buNone/>
              <a:defRPr sz="3360" b="1"/>
            </a:lvl1pPr>
            <a:lvl2pPr marL="640080" indent="0">
              <a:buNone/>
              <a:defRPr sz="2800" b="1"/>
            </a:lvl2pPr>
            <a:lvl3pPr marL="1280160" indent="0">
              <a:buNone/>
              <a:defRPr sz="2520" b="1"/>
            </a:lvl3pPr>
            <a:lvl4pPr marL="1920240" indent="0">
              <a:buNone/>
              <a:defRPr sz="2240" b="1"/>
            </a:lvl4pPr>
            <a:lvl5pPr marL="2560320" indent="0">
              <a:buNone/>
              <a:defRPr sz="2240" b="1"/>
            </a:lvl5pPr>
            <a:lvl6pPr marL="3200400" indent="0">
              <a:buNone/>
              <a:defRPr sz="2240" b="1"/>
            </a:lvl6pPr>
            <a:lvl7pPr marL="3840480" indent="0">
              <a:buNone/>
              <a:defRPr sz="2240" b="1"/>
            </a:lvl7pPr>
            <a:lvl8pPr marL="4480560" indent="0">
              <a:buNone/>
              <a:defRPr sz="2240" b="1"/>
            </a:lvl8pPr>
            <a:lvl9pPr marL="5120640" indent="0">
              <a:buNone/>
              <a:defRPr sz="2240" b="1"/>
            </a:lvl9pPr>
          </a:lstStyle>
          <a:p>
            <a:pPr lvl="0"/>
            <a:r>
              <a:rPr lang="en-US" smtClean="0"/>
              <a:t>Click to edit Master text styles</a:t>
            </a:r>
          </a:p>
        </p:txBody>
      </p:sp>
      <p:sp>
        <p:nvSpPr>
          <p:cNvPr id="4" name="Content Placeholder 3"/>
          <p:cNvSpPr>
            <a:spLocks noGrp="1"/>
          </p:cNvSpPr>
          <p:nvPr>
            <p:ph sz="half" idx="2"/>
          </p:nvPr>
        </p:nvSpPr>
        <p:spPr>
          <a:xfrm>
            <a:off x="881779" y="3507105"/>
            <a:ext cx="5415676" cy="515842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480811" y="2353628"/>
            <a:ext cx="5442347" cy="1153477"/>
          </a:xfrm>
        </p:spPr>
        <p:txBody>
          <a:bodyPr anchor="b"/>
          <a:lstStyle>
            <a:lvl1pPr marL="0" indent="0">
              <a:buNone/>
              <a:defRPr sz="3360" b="1"/>
            </a:lvl1pPr>
            <a:lvl2pPr marL="640080" indent="0">
              <a:buNone/>
              <a:defRPr sz="2800" b="1"/>
            </a:lvl2pPr>
            <a:lvl3pPr marL="1280160" indent="0">
              <a:buNone/>
              <a:defRPr sz="2520" b="1"/>
            </a:lvl3pPr>
            <a:lvl4pPr marL="1920240" indent="0">
              <a:buNone/>
              <a:defRPr sz="2240" b="1"/>
            </a:lvl4pPr>
            <a:lvl5pPr marL="2560320" indent="0">
              <a:buNone/>
              <a:defRPr sz="2240" b="1"/>
            </a:lvl5pPr>
            <a:lvl6pPr marL="3200400" indent="0">
              <a:buNone/>
              <a:defRPr sz="2240" b="1"/>
            </a:lvl6pPr>
            <a:lvl7pPr marL="3840480" indent="0">
              <a:buNone/>
              <a:defRPr sz="2240" b="1"/>
            </a:lvl7pPr>
            <a:lvl8pPr marL="4480560" indent="0">
              <a:buNone/>
              <a:defRPr sz="2240" b="1"/>
            </a:lvl8pPr>
            <a:lvl9pPr marL="5120640" indent="0">
              <a:buNone/>
              <a:defRPr sz="2240" b="1"/>
            </a:lvl9pPr>
          </a:lstStyle>
          <a:p>
            <a:pPr lvl="0"/>
            <a:r>
              <a:rPr lang="en-US" smtClean="0"/>
              <a:t>Click to edit Master text styles</a:t>
            </a:r>
          </a:p>
        </p:txBody>
      </p:sp>
      <p:sp>
        <p:nvSpPr>
          <p:cNvPr id="6" name="Content Placeholder 5"/>
          <p:cNvSpPr>
            <a:spLocks noGrp="1"/>
          </p:cNvSpPr>
          <p:nvPr>
            <p:ph sz="quarter" idx="4"/>
          </p:nvPr>
        </p:nvSpPr>
        <p:spPr>
          <a:xfrm>
            <a:off x="6480811" y="3507105"/>
            <a:ext cx="5442347" cy="515842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595F713-2110-964B-A68E-481EBA276186}" type="datetimeFigureOut">
              <a:rPr lang="en-GB" smtClean="0"/>
              <a:t>19/10/2023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402CBB9E-F5D3-6E40-A939-4B2058AA44B4}" type="slidenum">
              <a:rPr lang="en-GB" smtClean="0"/>
              <a:t>‹#›</a:t>
            </a:fld>
            <a:endParaRPr lang="en-GB"/>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595F713-2110-964B-A68E-481EBA276186}" type="datetimeFigureOut">
              <a:rPr lang="en-GB" smtClean="0"/>
              <a:t>19/10/2023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402CBB9E-F5D3-6E40-A939-4B2058AA44B4}" type="slidenum">
              <a:rPr lang="en-GB" smtClean="0"/>
              <a:t>‹#›</a:t>
            </a:fld>
            <a:endParaRPr lang="en-GB"/>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95F713-2110-964B-A68E-481EBA276186}" type="datetimeFigureOut">
              <a:rPr lang="en-GB" smtClean="0"/>
              <a:t>19/10/2023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402CBB9E-F5D3-6E40-A939-4B2058AA44B4}" type="slidenum">
              <a:rPr lang="en-GB" smtClean="0"/>
              <a:t>‹#›</a:t>
            </a:fld>
            <a:endParaRPr lang="en-GB"/>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81778" y="640080"/>
            <a:ext cx="4128849" cy="2240280"/>
          </a:xfrm>
        </p:spPr>
        <p:txBody>
          <a:bodyPr anchor="b"/>
          <a:lstStyle>
            <a:lvl1pPr>
              <a:defRPr sz="4480"/>
            </a:lvl1pPr>
          </a:lstStyle>
          <a:p>
            <a:r>
              <a:rPr lang="en-US" smtClean="0"/>
              <a:t>Click to edit Master title style</a:t>
            </a:r>
            <a:endParaRPr lang="en-US" dirty="0"/>
          </a:p>
        </p:txBody>
      </p:sp>
      <p:sp>
        <p:nvSpPr>
          <p:cNvPr id="3" name="Content Placeholder 2"/>
          <p:cNvSpPr>
            <a:spLocks noGrp="1"/>
          </p:cNvSpPr>
          <p:nvPr>
            <p:ph idx="1"/>
          </p:nvPr>
        </p:nvSpPr>
        <p:spPr>
          <a:xfrm>
            <a:off x="5442347" y="1382397"/>
            <a:ext cx="6480810" cy="6823075"/>
          </a:xfrm>
        </p:spPr>
        <p:txBody>
          <a:bodyPr/>
          <a:lstStyle>
            <a:lvl1pPr>
              <a:defRPr sz="4480"/>
            </a:lvl1pPr>
            <a:lvl2pPr>
              <a:defRPr sz="3920"/>
            </a:lvl2pPr>
            <a:lvl3pPr>
              <a:defRPr sz="336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81778" y="2880360"/>
            <a:ext cx="4128849" cy="5336223"/>
          </a:xfrm>
        </p:spPr>
        <p:txBody>
          <a:bodyPr/>
          <a:lstStyle>
            <a:lvl1pPr marL="0" indent="0">
              <a:buNone/>
              <a:defRPr sz="2240"/>
            </a:lvl1pPr>
            <a:lvl2pPr marL="640080" indent="0">
              <a:buNone/>
              <a:defRPr sz="1960"/>
            </a:lvl2pPr>
            <a:lvl3pPr marL="1280160" indent="0">
              <a:buNone/>
              <a:defRPr sz="1680"/>
            </a:lvl3pPr>
            <a:lvl4pPr marL="1920240" indent="0">
              <a:buNone/>
              <a:defRPr sz="1400"/>
            </a:lvl4pPr>
            <a:lvl5pPr marL="2560320" indent="0">
              <a:buNone/>
              <a:defRPr sz="1400"/>
            </a:lvl5pPr>
            <a:lvl6pPr marL="3200400" indent="0">
              <a:buNone/>
              <a:defRPr sz="1400"/>
            </a:lvl6pPr>
            <a:lvl7pPr marL="3840480" indent="0">
              <a:buNone/>
              <a:defRPr sz="1400"/>
            </a:lvl7pPr>
            <a:lvl8pPr marL="4480560" indent="0">
              <a:buNone/>
              <a:defRPr sz="1400"/>
            </a:lvl8pPr>
            <a:lvl9pPr marL="5120640" indent="0">
              <a:buNone/>
              <a:defRPr sz="14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95F713-2110-964B-A68E-481EBA276186}" type="datetimeFigureOut">
              <a:rPr lang="en-GB" smtClean="0"/>
              <a:t>19/10/2023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02CBB9E-F5D3-6E40-A939-4B2058AA44B4}" type="slidenum">
              <a:rPr lang="en-GB" smtClean="0"/>
              <a:t>‹#›</a:t>
            </a:fld>
            <a:endParaRPr lang="en-GB"/>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81778" y="640080"/>
            <a:ext cx="4128849" cy="2240280"/>
          </a:xfrm>
        </p:spPr>
        <p:txBody>
          <a:bodyPr anchor="b"/>
          <a:lstStyle>
            <a:lvl1pPr>
              <a:defRPr sz="448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442347" y="1382397"/>
            <a:ext cx="6480810" cy="6823075"/>
          </a:xfrm>
        </p:spPr>
        <p:txBody>
          <a:bodyPr anchor="t"/>
          <a:lstStyle>
            <a:lvl1pPr marL="0" indent="0">
              <a:buNone/>
              <a:defRPr sz="4480"/>
            </a:lvl1pPr>
            <a:lvl2pPr marL="640080" indent="0">
              <a:buNone/>
              <a:defRPr sz="3920"/>
            </a:lvl2pPr>
            <a:lvl3pPr marL="1280160" indent="0">
              <a:buNone/>
              <a:defRPr sz="3360"/>
            </a:lvl3pPr>
            <a:lvl4pPr marL="1920240" indent="0">
              <a:buNone/>
              <a:defRPr sz="2800"/>
            </a:lvl4pPr>
            <a:lvl5pPr marL="2560320" indent="0">
              <a:buNone/>
              <a:defRPr sz="2800"/>
            </a:lvl5pPr>
            <a:lvl6pPr marL="3200400" indent="0">
              <a:buNone/>
              <a:defRPr sz="2800"/>
            </a:lvl6pPr>
            <a:lvl7pPr marL="3840480" indent="0">
              <a:buNone/>
              <a:defRPr sz="2800"/>
            </a:lvl7pPr>
            <a:lvl8pPr marL="4480560" indent="0">
              <a:buNone/>
              <a:defRPr sz="2800"/>
            </a:lvl8pPr>
            <a:lvl9pPr marL="5120640" indent="0">
              <a:buNone/>
              <a:defRPr sz="28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881778" y="2880360"/>
            <a:ext cx="4128849" cy="5336223"/>
          </a:xfrm>
        </p:spPr>
        <p:txBody>
          <a:bodyPr/>
          <a:lstStyle>
            <a:lvl1pPr marL="0" indent="0">
              <a:buNone/>
              <a:defRPr sz="2240"/>
            </a:lvl1pPr>
            <a:lvl2pPr marL="640080" indent="0">
              <a:buNone/>
              <a:defRPr sz="1960"/>
            </a:lvl2pPr>
            <a:lvl3pPr marL="1280160" indent="0">
              <a:buNone/>
              <a:defRPr sz="1680"/>
            </a:lvl3pPr>
            <a:lvl4pPr marL="1920240" indent="0">
              <a:buNone/>
              <a:defRPr sz="1400"/>
            </a:lvl4pPr>
            <a:lvl5pPr marL="2560320" indent="0">
              <a:buNone/>
              <a:defRPr sz="1400"/>
            </a:lvl5pPr>
            <a:lvl6pPr marL="3200400" indent="0">
              <a:buNone/>
              <a:defRPr sz="1400"/>
            </a:lvl6pPr>
            <a:lvl7pPr marL="3840480" indent="0">
              <a:buNone/>
              <a:defRPr sz="1400"/>
            </a:lvl7pPr>
            <a:lvl8pPr marL="4480560" indent="0">
              <a:buNone/>
              <a:defRPr sz="1400"/>
            </a:lvl8pPr>
            <a:lvl9pPr marL="5120640" indent="0">
              <a:buNone/>
              <a:defRPr sz="14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95F713-2110-964B-A68E-481EBA276186}" type="datetimeFigureOut">
              <a:rPr lang="en-GB" smtClean="0"/>
              <a:t>19/10/2023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02CBB9E-F5D3-6E40-A939-4B2058AA44B4}" type="slidenum">
              <a:rPr lang="en-GB" smtClean="0"/>
              <a:t>‹#›</a:t>
            </a:fld>
            <a:endParaRPr lang="en-GB"/>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95F713-2110-964B-A68E-481EBA276186}" type="datetimeFigureOut">
              <a:rPr lang="en-GB" smtClean="0"/>
              <a:t>19/10/2023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02CBB9E-F5D3-6E40-A939-4B2058AA44B4}" type="slidenum">
              <a:rPr lang="en-GB" smtClean="0"/>
              <a:t>‹#›</a:t>
            </a:fld>
            <a:endParaRPr lang="en-GB"/>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61146" y="511175"/>
            <a:ext cx="2760345" cy="8136573"/>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80111" y="511175"/>
            <a:ext cx="8121015" cy="813657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95F713-2110-964B-A68E-481EBA276186}" type="datetimeFigureOut">
              <a:rPr lang="en-GB" smtClean="0"/>
              <a:t>19/10/2023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02CBB9E-F5D3-6E40-A939-4B2058AA44B4}" type="slidenum">
              <a:rPr lang="en-GB" smtClean="0"/>
              <a:t>‹#›</a:t>
            </a:fld>
            <a:endParaRPr lang="en-GB"/>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00200" y="1571308"/>
            <a:ext cx="9601200" cy="3342640"/>
          </a:xfrm>
        </p:spPr>
        <p:txBody>
          <a:bodyPr anchor="b"/>
          <a:lstStyle>
            <a:lvl1pPr algn="ctr">
              <a:defRPr sz="6300"/>
            </a:lvl1pPr>
          </a:lstStyle>
          <a:p>
            <a:r>
              <a:rPr lang="en-US" smtClean="0"/>
              <a:t>Click to edit Master title style</a:t>
            </a:r>
            <a:endParaRPr lang="en-GB"/>
          </a:p>
        </p:txBody>
      </p:sp>
      <p:sp>
        <p:nvSpPr>
          <p:cNvPr id="3" name="Subtitle 2"/>
          <p:cNvSpPr>
            <a:spLocks noGrp="1"/>
          </p:cNvSpPr>
          <p:nvPr>
            <p:ph type="subTitle" idx="1"/>
          </p:nvPr>
        </p:nvSpPr>
        <p:spPr>
          <a:xfrm>
            <a:off x="1600200" y="5042853"/>
            <a:ext cx="9601200" cy="2318067"/>
          </a:xfrm>
        </p:spPr>
        <p:txBody>
          <a:bodyPr/>
          <a:lstStyle>
            <a:lvl1pPr marL="0" indent="0" algn="ctr">
              <a:buNone/>
              <a:defRPr sz="2520"/>
            </a:lvl1pPr>
            <a:lvl2pPr marL="480060" indent="0" algn="ctr">
              <a:buNone/>
              <a:defRPr sz="2100"/>
            </a:lvl2pPr>
            <a:lvl3pPr marL="960120" indent="0" algn="ctr">
              <a:buNone/>
              <a:defRPr sz="1890"/>
            </a:lvl3pPr>
            <a:lvl4pPr marL="1440180" indent="0" algn="ctr">
              <a:buNone/>
              <a:defRPr sz="1680"/>
            </a:lvl4pPr>
            <a:lvl5pPr marL="1920240" indent="0" algn="ctr">
              <a:buNone/>
              <a:defRPr sz="1680"/>
            </a:lvl5pPr>
            <a:lvl6pPr marL="2400300" indent="0" algn="ctr">
              <a:buNone/>
              <a:defRPr sz="1680"/>
            </a:lvl6pPr>
            <a:lvl7pPr marL="2880360" indent="0" algn="ctr">
              <a:buNone/>
              <a:defRPr sz="1680"/>
            </a:lvl7pPr>
            <a:lvl8pPr marL="3360420" indent="0" algn="ctr">
              <a:buNone/>
              <a:defRPr sz="1680"/>
            </a:lvl8pPr>
            <a:lvl9pPr marL="3840480" indent="0" algn="ctr">
              <a:buNone/>
              <a:defRPr sz="168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B595F713-2110-964B-A68E-481EBA276186}" type="datetimeFigureOut">
              <a:rPr lang="en-GB" smtClean="0"/>
              <a:t>19/10/2023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02CBB9E-F5D3-6E40-A939-4B2058AA44B4}" type="slidenum">
              <a:rPr lang="en-GB" smtClean="0"/>
              <a:t>‹#›</a:t>
            </a:fld>
            <a:endParaRPr lang="en-GB"/>
          </a:p>
        </p:txBody>
      </p:sp>
    </p:spTree>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81778" y="640080"/>
            <a:ext cx="4128849" cy="2240280"/>
          </a:xfrm>
        </p:spPr>
        <p:txBody>
          <a:bodyPr anchor="b"/>
          <a:lstStyle>
            <a:lvl1pPr>
              <a:defRPr sz="3360"/>
            </a:lvl1pPr>
          </a:lstStyle>
          <a:p>
            <a:r>
              <a:rPr lang="en-US" smtClean="0"/>
              <a:t>Click to edit Master title style</a:t>
            </a:r>
            <a:endParaRPr lang="en-GB"/>
          </a:p>
        </p:txBody>
      </p:sp>
      <p:sp>
        <p:nvSpPr>
          <p:cNvPr id="3" name="Picture Placeholder 2"/>
          <p:cNvSpPr>
            <a:spLocks noGrp="1"/>
          </p:cNvSpPr>
          <p:nvPr>
            <p:ph type="pic" idx="1"/>
          </p:nvPr>
        </p:nvSpPr>
        <p:spPr>
          <a:xfrm>
            <a:off x="5442347" y="1382397"/>
            <a:ext cx="6480810" cy="6823075"/>
          </a:xfrm>
        </p:spPr>
        <p:txBody>
          <a:bodyPr/>
          <a:lstStyle>
            <a:lvl1pPr marL="0" indent="0">
              <a:buNone/>
              <a:defRPr sz="3360"/>
            </a:lvl1pPr>
            <a:lvl2pPr marL="480060" indent="0">
              <a:buNone/>
              <a:defRPr sz="2940"/>
            </a:lvl2pPr>
            <a:lvl3pPr marL="960120" indent="0">
              <a:buNone/>
              <a:defRPr sz="2520"/>
            </a:lvl3pPr>
            <a:lvl4pPr marL="1440180" indent="0">
              <a:buNone/>
              <a:defRPr sz="2100"/>
            </a:lvl4pPr>
            <a:lvl5pPr marL="1920240" indent="0">
              <a:buNone/>
              <a:defRPr sz="2100"/>
            </a:lvl5pPr>
            <a:lvl6pPr marL="2400300" indent="0">
              <a:buNone/>
              <a:defRPr sz="2100"/>
            </a:lvl6pPr>
            <a:lvl7pPr marL="2880360" indent="0">
              <a:buNone/>
              <a:defRPr sz="2100"/>
            </a:lvl7pPr>
            <a:lvl8pPr marL="3360420" indent="0">
              <a:buNone/>
              <a:defRPr sz="2100"/>
            </a:lvl8pPr>
            <a:lvl9pPr marL="3840480" indent="0">
              <a:buNone/>
              <a:defRPr sz="2100"/>
            </a:lvl9pPr>
          </a:lstStyle>
          <a:p>
            <a:r>
              <a:rPr lang="en-US" smtClean="0"/>
              <a:t>Drag picture to placeholder or click icon to add</a:t>
            </a:r>
            <a:endParaRPr lang="en-GB"/>
          </a:p>
        </p:txBody>
      </p:sp>
      <p:sp>
        <p:nvSpPr>
          <p:cNvPr id="4" name="Text Placeholder 3"/>
          <p:cNvSpPr>
            <a:spLocks noGrp="1"/>
          </p:cNvSpPr>
          <p:nvPr>
            <p:ph type="body" sz="half" idx="2"/>
          </p:nvPr>
        </p:nvSpPr>
        <p:spPr>
          <a:xfrm>
            <a:off x="881778" y="2880360"/>
            <a:ext cx="4128849" cy="5336223"/>
          </a:xfrm>
        </p:spPr>
        <p:txBody>
          <a:bodyPr/>
          <a:lstStyle>
            <a:lvl1pPr marL="0" indent="0">
              <a:buNone/>
              <a:defRPr sz="1680"/>
            </a:lvl1pPr>
            <a:lvl2pPr marL="480060" indent="0">
              <a:buNone/>
              <a:defRPr sz="1470"/>
            </a:lvl2pPr>
            <a:lvl3pPr marL="960120" indent="0">
              <a:buNone/>
              <a:defRPr sz="1260"/>
            </a:lvl3pPr>
            <a:lvl4pPr marL="1440180" indent="0">
              <a:buNone/>
              <a:defRPr sz="1050"/>
            </a:lvl4pPr>
            <a:lvl5pPr marL="1920240" indent="0">
              <a:buNone/>
              <a:defRPr sz="1050"/>
            </a:lvl5pPr>
            <a:lvl6pPr marL="2400300" indent="0">
              <a:buNone/>
              <a:defRPr sz="1050"/>
            </a:lvl6pPr>
            <a:lvl7pPr marL="2880360" indent="0">
              <a:buNone/>
              <a:defRPr sz="1050"/>
            </a:lvl7pPr>
            <a:lvl8pPr marL="3360420" indent="0">
              <a:buNone/>
              <a:defRPr sz="1050"/>
            </a:lvl8pPr>
            <a:lvl9pPr marL="3840480" indent="0">
              <a:buNone/>
              <a:defRPr sz="10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95F713-2110-964B-A68E-481EBA276186}" type="datetimeFigureOut">
              <a:rPr lang="en-GB" smtClean="0"/>
              <a:t>19/10/2023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02CBB9E-F5D3-6E40-A939-4B2058AA44B4}" type="slidenum">
              <a:rPr lang="en-GB" smtClean="0"/>
              <a:t>‹#›</a:t>
            </a:fld>
            <a:endParaRPr lang="en-GB"/>
          </a:p>
        </p:txBody>
      </p:sp>
    </p:spTree>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B595F713-2110-964B-A68E-481EBA276186}" type="datetimeFigureOut">
              <a:rPr lang="en-GB" smtClean="0"/>
              <a:t>19/10/2023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02CBB9E-F5D3-6E40-A939-4B2058AA44B4}" type="slidenum">
              <a:rPr lang="en-GB" smtClean="0"/>
              <a:t>‹#›</a:t>
            </a:fld>
            <a:endParaRPr lang="en-GB"/>
          </a:p>
        </p:txBody>
      </p:sp>
    </p:spTree>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61146" y="511175"/>
            <a:ext cx="2760345" cy="8136573"/>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80111" y="511175"/>
            <a:ext cx="8121015" cy="813657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B595F713-2110-964B-A68E-481EBA276186}" type="datetimeFigureOut">
              <a:rPr lang="en-GB" smtClean="0"/>
              <a:t>19/10/2023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02CBB9E-F5D3-6E40-A939-4B2058AA44B4}" type="slidenum">
              <a:rPr lang="en-GB" smtClean="0"/>
              <a:t>‹#›</a:t>
            </a:fld>
            <a:endParaRPr lang="en-GB"/>
          </a:p>
        </p:txBody>
      </p:sp>
    </p:spTree>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97840" y="1760220"/>
            <a:ext cx="11841480" cy="1049020"/>
          </a:xfrm>
        </p:spPr>
        <p:txBody>
          <a:bodyPr/>
          <a:lstStyle>
            <a:lvl1pPr algn="l">
              <a:defRPr/>
            </a:lvl1pPr>
          </a:lstStyle>
          <a:p>
            <a:r>
              <a:rPr lang="en-US" smtClean="0"/>
              <a:t>Click to edit Master title style</a:t>
            </a:r>
            <a:endParaRPr lang="en-US" dirty="0"/>
          </a:p>
        </p:txBody>
      </p:sp>
      <p:sp>
        <p:nvSpPr>
          <p:cNvPr id="3" name="Content Placeholder 2"/>
          <p:cNvSpPr>
            <a:spLocks noGrp="1"/>
          </p:cNvSpPr>
          <p:nvPr>
            <p:ph idx="1"/>
          </p:nvPr>
        </p:nvSpPr>
        <p:spPr>
          <a:xfrm>
            <a:off x="497840" y="2987040"/>
            <a:ext cx="11841480" cy="5831840"/>
          </a:xfrm>
        </p:spPr>
        <p:txBody>
          <a:bodyPr/>
          <a:lstStyle>
            <a:lvl1pPr>
              <a:defRPr>
                <a:latin typeface="News Gothic MT"/>
                <a:cs typeface="News Gothic MT"/>
              </a:defRPr>
            </a:lvl1pPr>
            <a:lvl2pPr>
              <a:defRPr>
                <a:latin typeface="News Gothic MT"/>
                <a:cs typeface="News Gothic MT"/>
              </a:defRPr>
            </a:lvl2pPr>
            <a:lvl3pPr>
              <a:defRPr>
                <a:latin typeface="News Gothic MT"/>
                <a:cs typeface="News Gothic MT"/>
              </a:defRPr>
            </a:lvl3pPr>
            <a:lvl4pPr>
              <a:defRPr>
                <a:latin typeface="News Gothic MT"/>
                <a:cs typeface="News Gothic MT"/>
              </a:defRPr>
            </a:lvl4pPr>
            <a:lvl5pPr>
              <a:defRPr>
                <a:latin typeface="News Gothic MT"/>
                <a:cs typeface="News Gothic M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40080" y="8898896"/>
            <a:ext cx="2987040" cy="511175"/>
          </a:xfrm>
          <a:prstGeom prst="rect">
            <a:avLst/>
          </a:prstGeom>
        </p:spPr>
        <p:txBody>
          <a:bodyPr/>
          <a:lstStyle/>
          <a:p>
            <a:fld id="{B595F713-2110-964B-A68E-481EBA276186}" type="datetimeFigureOut">
              <a:rPr lang="en-GB" smtClean="0"/>
              <a:t>19/10/2023</a:t>
            </a:fld>
            <a:endParaRPr lang="en-GB"/>
          </a:p>
        </p:txBody>
      </p:sp>
      <p:sp>
        <p:nvSpPr>
          <p:cNvPr id="3" name="Footer Placeholder 2"/>
          <p:cNvSpPr>
            <a:spLocks noGrp="1"/>
          </p:cNvSpPr>
          <p:nvPr>
            <p:ph type="ftr" sz="quarter" idx="11"/>
          </p:nvPr>
        </p:nvSpPr>
        <p:spPr>
          <a:xfrm>
            <a:off x="4373880" y="8898896"/>
            <a:ext cx="4053840" cy="511175"/>
          </a:xfrm>
          <a:prstGeom prst="rect">
            <a:avLst/>
          </a:prstGeom>
        </p:spPr>
        <p:txBody>
          <a:bodyPr/>
          <a:lstStyle/>
          <a:p>
            <a:endParaRPr lang="en-GB"/>
          </a:p>
        </p:txBody>
      </p:sp>
      <p:sp>
        <p:nvSpPr>
          <p:cNvPr id="4" name="Slide Number Placeholder 3"/>
          <p:cNvSpPr>
            <a:spLocks noGrp="1"/>
          </p:cNvSpPr>
          <p:nvPr>
            <p:ph type="sldNum" sz="quarter" idx="12"/>
          </p:nvPr>
        </p:nvSpPr>
        <p:spPr>
          <a:xfrm>
            <a:off x="9174480" y="8898896"/>
            <a:ext cx="2987040" cy="511175"/>
          </a:xfrm>
          <a:prstGeom prst="rect">
            <a:avLst/>
          </a:prstGeom>
        </p:spPr>
        <p:txBody>
          <a:bodyPr/>
          <a:lstStyle/>
          <a:p>
            <a:fld id="{402CBB9E-F5D3-6E40-A939-4B2058AA44B4}" type="slidenum">
              <a:rPr lang="en-GB" smtClean="0"/>
              <a:t>‹#›</a:t>
            </a:fld>
            <a:endParaRPr lang="en-GB"/>
          </a:p>
        </p:txBody>
      </p:sp>
    </p:spTree>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 preserve="1">
  <p:cSld name="Default">
    <p:spTree>
      <p:nvGrpSpPr>
        <p:cNvPr id="1" name=""/>
        <p:cNvGrpSpPr/>
        <p:nvPr/>
      </p:nvGrpSpPr>
      <p:grpSpPr>
        <a:xfrm>
          <a:off x="0" y="0"/>
          <a:ext cx="0" cy="0"/>
          <a:chOff x="0" y="0"/>
          <a:chExt cx="0" cy="0"/>
        </a:xfrm>
      </p:grpSpPr>
      <p:sp>
        <p:nvSpPr>
          <p:cNvPr id="6" name="Shape 6"/>
          <p:cNvSpPr>
            <a:spLocks noGrp="1"/>
          </p:cNvSpPr>
          <p:nvPr>
            <p:ph type="title"/>
          </p:nvPr>
        </p:nvSpPr>
        <p:spPr>
          <a:xfrm>
            <a:off x="640080" y="128911"/>
            <a:ext cx="11521440" cy="2111375"/>
          </a:xfrm>
          <a:prstGeom prst="rect">
            <a:avLst/>
          </a:prstGeom>
        </p:spPr>
        <p:txBody>
          <a:bodyPr lIns="0" tIns="0" rIns="0" bIns="0">
            <a:noAutofit/>
          </a:bodyPr>
          <a:lstStyle>
            <a:lvl1pPr>
              <a:defRPr sz="6195">
                <a:latin typeface="Gill Sans"/>
                <a:ea typeface="Gill Sans"/>
                <a:cs typeface="Gill Sans"/>
                <a:sym typeface="Gill Sans"/>
              </a:defRPr>
            </a:lvl1pPr>
          </a:lstStyle>
          <a:p>
            <a:pPr lvl="0">
              <a:defRPr sz="1800"/>
            </a:pPr>
            <a:r>
              <a:rPr lang="en-US" sz="6195" smtClean="0"/>
              <a:t>Click to edit Master title style</a:t>
            </a:r>
            <a:endParaRPr sz="6195"/>
          </a:p>
        </p:txBody>
      </p:sp>
      <p:sp>
        <p:nvSpPr>
          <p:cNvPr id="7" name="Shape 7"/>
          <p:cNvSpPr>
            <a:spLocks noGrp="1"/>
          </p:cNvSpPr>
          <p:nvPr>
            <p:ph type="body" idx="1"/>
          </p:nvPr>
        </p:nvSpPr>
        <p:spPr>
          <a:xfrm>
            <a:off x="640080" y="2240280"/>
            <a:ext cx="11521440" cy="7360920"/>
          </a:xfrm>
          <a:prstGeom prst="rect">
            <a:avLst/>
          </a:prstGeom>
        </p:spPr>
        <p:txBody>
          <a:bodyPr>
            <a:noAutofit/>
          </a:bodyPr>
          <a:lstStyle>
            <a:lvl1pPr marL="0" indent="0" algn="ctr">
              <a:spcBef>
                <a:spcPts val="3465"/>
              </a:spcBef>
              <a:buSzTx/>
              <a:buFontTx/>
              <a:buNone/>
              <a:defRPr>
                <a:latin typeface="Gill Sans"/>
                <a:ea typeface="Gill Sans"/>
                <a:cs typeface="Gill Sans"/>
                <a:sym typeface="Gill Sans"/>
              </a:defRPr>
            </a:lvl1pPr>
            <a:lvl2pPr marL="0" indent="336708" algn="ctr">
              <a:spcBef>
                <a:spcPts val="3465"/>
              </a:spcBef>
              <a:buSzTx/>
              <a:buFontTx/>
              <a:buNone/>
              <a:defRPr>
                <a:latin typeface="Gill Sans"/>
                <a:ea typeface="Gill Sans"/>
                <a:cs typeface="Gill Sans"/>
                <a:sym typeface="Gill Sans"/>
              </a:defRPr>
            </a:lvl2pPr>
            <a:lvl3pPr marL="0" indent="673418" algn="ctr">
              <a:spcBef>
                <a:spcPts val="3465"/>
              </a:spcBef>
              <a:buSzTx/>
              <a:buFontTx/>
              <a:buNone/>
              <a:defRPr>
                <a:latin typeface="Gill Sans"/>
                <a:ea typeface="Gill Sans"/>
                <a:cs typeface="Gill Sans"/>
                <a:sym typeface="Gill Sans"/>
              </a:defRPr>
            </a:lvl3pPr>
            <a:lvl4pPr marL="0" indent="1011793" algn="ctr">
              <a:spcBef>
                <a:spcPts val="3465"/>
              </a:spcBef>
              <a:buSzTx/>
              <a:buFontTx/>
              <a:buNone/>
              <a:defRPr>
                <a:latin typeface="Gill Sans"/>
                <a:ea typeface="Gill Sans"/>
                <a:cs typeface="Gill Sans"/>
                <a:sym typeface="Gill Sans"/>
              </a:defRPr>
            </a:lvl4pPr>
            <a:lvl5pPr marL="0" indent="1348501" algn="ctr">
              <a:spcBef>
                <a:spcPts val="3465"/>
              </a:spcBef>
              <a:buSzTx/>
              <a:buFontTx/>
              <a:buNone/>
              <a:defRPr>
                <a:latin typeface="Gill Sans"/>
                <a:ea typeface="Gill Sans"/>
                <a:cs typeface="Gill Sans"/>
                <a:sym typeface="Gill Sans"/>
              </a:defRPr>
            </a:lvl5pPr>
          </a:lstStyle>
          <a:p>
            <a:pPr lvl="0">
              <a:defRPr sz="1800"/>
            </a:pPr>
            <a:r>
              <a:rPr lang="en-US" sz="3150" smtClean="0"/>
              <a:t>Click to edit Master text styles</a:t>
            </a:r>
          </a:p>
          <a:p>
            <a:pPr lvl="1">
              <a:defRPr sz="1800"/>
            </a:pPr>
            <a:r>
              <a:rPr lang="en-US" sz="3150" smtClean="0"/>
              <a:t>Second level</a:t>
            </a:r>
          </a:p>
          <a:p>
            <a:pPr lvl="2">
              <a:defRPr sz="1800"/>
            </a:pPr>
            <a:r>
              <a:rPr lang="en-US" sz="3150" smtClean="0"/>
              <a:t>Third level</a:t>
            </a:r>
          </a:p>
          <a:p>
            <a:pPr lvl="3">
              <a:defRPr sz="1800"/>
            </a:pPr>
            <a:r>
              <a:rPr lang="en-US" sz="3150" smtClean="0"/>
              <a:t>Fourth level</a:t>
            </a:r>
          </a:p>
          <a:p>
            <a:pPr lvl="4">
              <a:defRPr sz="1800"/>
            </a:pPr>
            <a:r>
              <a:rPr lang="en-US" sz="3150" smtClean="0"/>
              <a:t>Fifth level</a:t>
            </a:r>
            <a:endParaRPr sz="3150"/>
          </a:p>
        </p:txBody>
      </p:sp>
    </p:spTree>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91160" y="2982599"/>
            <a:ext cx="12001500" cy="2058035"/>
          </a:xfrm>
          <a:prstGeom prst="rect">
            <a:avLst/>
          </a:prstGeom>
        </p:spPr>
        <p:txBody>
          <a:bodyPr/>
          <a:lstStyle/>
          <a:p>
            <a:r>
              <a:rPr lang="en-US" smtClean="0"/>
              <a:t>Click to edit Master title style</a:t>
            </a:r>
            <a:endParaRPr lang="en-US" dirty="0"/>
          </a:p>
        </p:txBody>
      </p:sp>
      <p:sp>
        <p:nvSpPr>
          <p:cNvPr id="3" name="Subtitle 2"/>
          <p:cNvSpPr>
            <a:spLocks noGrp="1"/>
          </p:cNvSpPr>
          <p:nvPr>
            <p:ph type="subTitle" idx="1"/>
          </p:nvPr>
        </p:nvSpPr>
        <p:spPr>
          <a:xfrm>
            <a:off x="391160" y="5440680"/>
            <a:ext cx="12001500" cy="2453640"/>
          </a:xfrm>
          <a:prstGeom prst="rect">
            <a:avLst/>
          </a:prstGeom>
        </p:spPr>
        <p:txBody>
          <a:bodyPr/>
          <a:lstStyle>
            <a:lvl1pPr marL="0" indent="0" algn="ctr">
              <a:buNone/>
              <a:defRPr>
                <a:solidFill>
                  <a:schemeClr val="tx1">
                    <a:tint val="75000"/>
                  </a:schemeClr>
                </a:solidFill>
                <a:latin typeface="News Gothic MT"/>
                <a:cs typeface="News Gothic MT"/>
              </a:defRPr>
            </a:lvl1pPr>
            <a:lvl2pPr marL="640065" indent="0" algn="ctr">
              <a:buNone/>
              <a:defRPr>
                <a:solidFill>
                  <a:schemeClr val="tx1">
                    <a:tint val="75000"/>
                  </a:schemeClr>
                </a:solidFill>
              </a:defRPr>
            </a:lvl2pPr>
            <a:lvl3pPr marL="1280129" indent="0" algn="ctr">
              <a:buNone/>
              <a:defRPr>
                <a:solidFill>
                  <a:schemeClr val="tx1">
                    <a:tint val="75000"/>
                  </a:schemeClr>
                </a:solidFill>
              </a:defRPr>
            </a:lvl3pPr>
            <a:lvl4pPr marL="1920192" indent="0" algn="ctr">
              <a:buNone/>
              <a:defRPr>
                <a:solidFill>
                  <a:schemeClr val="tx1">
                    <a:tint val="75000"/>
                  </a:schemeClr>
                </a:solidFill>
              </a:defRPr>
            </a:lvl4pPr>
            <a:lvl5pPr marL="2560256" indent="0" algn="ctr">
              <a:buNone/>
              <a:defRPr>
                <a:solidFill>
                  <a:schemeClr val="tx1">
                    <a:tint val="75000"/>
                  </a:schemeClr>
                </a:solidFill>
              </a:defRPr>
            </a:lvl5pPr>
            <a:lvl6pPr marL="3200320" indent="0" algn="ctr">
              <a:buNone/>
              <a:defRPr>
                <a:solidFill>
                  <a:schemeClr val="tx1">
                    <a:tint val="75000"/>
                  </a:schemeClr>
                </a:solidFill>
              </a:defRPr>
            </a:lvl6pPr>
            <a:lvl7pPr marL="3840385" indent="0" algn="ctr">
              <a:buNone/>
              <a:defRPr>
                <a:solidFill>
                  <a:schemeClr val="tx1">
                    <a:tint val="75000"/>
                  </a:schemeClr>
                </a:solidFill>
              </a:defRPr>
            </a:lvl7pPr>
            <a:lvl8pPr marL="4480448" indent="0" algn="ctr">
              <a:buNone/>
              <a:defRPr>
                <a:solidFill>
                  <a:schemeClr val="tx1">
                    <a:tint val="75000"/>
                  </a:schemeClr>
                </a:solidFill>
              </a:defRPr>
            </a:lvl8pPr>
            <a:lvl9pPr marL="5120513" indent="0" algn="ctr">
              <a:buNone/>
              <a:defRPr>
                <a:solidFill>
                  <a:schemeClr val="tx1">
                    <a:tint val="75000"/>
                  </a:schemeClr>
                </a:solidFill>
              </a:defRPr>
            </a:lvl9pPr>
          </a:lstStyle>
          <a:p>
            <a:r>
              <a:rPr lang="en-US" smtClean="0"/>
              <a:t>Click to edit Master subtitle style</a:t>
            </a:r>
            <a:endParaRPr lang="en-US" dirty="0"/>
          </a:p>
        </p:txBody>
      </p:sp>
    </p:spTree>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80110" y="511176"/>
            <a:ext cx="11041380" cy="1855788"/>
          </a:xfrm>
          <a:prstGeom prst="rect">
            <a:avLst/>
          </a:prstGeom>
        </p:spPr>
        <p:txBody>
          <a:bodyPr/>
          <a:lstStyle/>
          <a:p>
            <a:r>
              <a:rPr lang="en-US" smtClean="0"/>
              <a:t>Click to edit Master title style</a:t>
            </a:r>
            <a:endParaRPr lang="en-GB"/>
          </a:p>
        </p:txBody>
      </p:sp>
      <p:sp>
        <p:nvSpPr>
          <p:cNvPr id="3" name="Content Placeholder 2"/>
          <p:cNvSpPr>
            <a:spLocks noGrp="1"/>
          </p:cNvSpPr>
          <p:nvPr>
            <p:ph idx="1"/>
          </p:nvPr>
        </p:nvSpPr>
        <p:spPr>
          <a:xfrm>
            <a:off x="880110" y="2555875"/>
            <a:ext cx="11041380" cy="609187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880110" y="8898891"/>
            <a:ext cx="2880360" cy="511175"/>
          </a:xfrm>
          <a:prstGeom prst="rect">
            <a:avLst/>
          </a:prstGeom>
        </p:spPr>
        <p:txBody>
          <a:bodyPr/>
          <a:lstStyle/>
          <a:p>
            <a:fld id="{B595F713-2110-964B-A68E-481EBA276186}" type="datetimeFigureOut">
              <a:rPr lang="en-GB" smtClean="0"/>
              <a:t>19/10/2023</a:t>
            </a:fld>
            <a:endParaRPr lang="en-GB"/>
          </a:p>
        </p:txBody>
      </p:sp>
      <p:sp>
        <p:nvSpPr>
          <p:cNvPr id="5" name="Footer Placeholder 4"/>
          <p:cNvSpPr>
            <a:spLocks noGrp="1"/>
          </p:cNvSpPr>
          <p:nvPr>
            <p:ph type="ftr" sz="quarter" idx="11"/>
          </p:nvPr>
        </p:nvSpPr>
        <p:spPr>
          <a:xfrm>
            <a:off x="4252382" y="8919635"/>
            <a:ext cx="4320540" cy="511175"/>
          </a:xfrm>
          <a:prstGeom prst="rect">
            <a:avLst/>
          </a:prstGeom>
        </p:spPr>
        <p:txBody>
          <a:bodyPr/>
          <a:lstStyle/>
          <a:p>
            <a:endParaRPr lang="en-GB"/>
          </a:p>
        </p:txBody>
      </p:sp>
      <p:sp>
        <p:nvSpPr>
          <p:cNvPr id="6" name="Slide Number Placeholder 5"/>
          <p:cNvSpPr>
            <a:spLocks noGrp="1"/>
          </p:cNvSpPr>
          <p:nvPr>
            <p:ph type="sldNum" sz="quarter" idx="12"/>
          </p:nvPr>
        </p:nvSpPr>
        <p:spPr>
          <a:xfrm>
            <a:off x="9064838" y="8910745"/>
            <a:ext cx="2880360" cy="511175"/>
          </a:xfrm>
          <a:prstGeom prst="rect">
            <a:avLst/>
          </a:prstGeom>
        </p:spPr>
        <p:txBody>
          <a:bodyPr/>
          <a:lstStyle/>
          <a:p>
            <a:fld id="{402CBB9E-F5D3-6E40-A939-4B2058AA44B4}" type="slidenum">
              <a:rPr lang="en-GB" smtClean="0"/>
              <a:t>‹#›</a:t>
            </a:fld>
            <a:endParaRPr lang="en-GB"/>
          </a:p>
        </p:txBody>
      </p:sp>
    </p:spTree>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1_Default">
    <p:spTree>
      <p:nvGrpSpPr>
        <p:cNvPr id="1" name=""/>
        <p:cNvGrpSpPr/>
        <p:nvPr/>
      </p:nvGrpSpPr>
      <p:grpSpPr>
        <a:xfrm>
          <a:off x="0" y="0"/>
          <a:ext cx="0" cy="0"/>
          <a:chOff x="0" y="0"/>
          <a:chExt cx="0" cy="0"/>
        </a:xfrm>
      </p:grpSpPr>
    </p:spTree>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2_Default">
    <p:spTree>
      <p:nvGrpSpPr>
        <p:cNvPr id="1" name=""/>
        <p:cNvGrpSpPr/>
        <p:nvPr/>
      </p:nvGrpSpPr>
      <p:grpSpPr>
        <a:xfrm>
          <a:off x="0" y="0"/>
          <a:ext cx="0" cy="0"/>
          <a:chOff x="0" y="0"/>
          <a:chExt cx="0" cy="0"/>
        </a:xfrm>
      </p:grpSpPr>
    </p:spTree>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3_Default">
    <p:spTree>
      <p:nvGrpSpPr>
        <p:cNvPr id="1" name=""/>
        <p:cNvGrpSpPr/>
        <p:nvPr/>
      </p:nvGrpSpPr>
      <p:grpSpPr>
        <a:xfrm>
          <a:off x="0" y="0"/>
          <a:ext cx="0" cy="0"/>
          <a:chOff x="0" y="0"/>
          <a:chExt cx="0" cy="0"/>
        </a:xfrm>
      </p:grpSpPr>
    </p:spTree>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1_Picture with Caption">
    <p:spTree>
      <p:nvGrpSpPr>
        <p:cNvPr id="1" name=""/>
        <p:cNvGrpSpPr/>
        <p:nvPr/>
      </p:nvGrpSpPr>
      <p:grpSpPr>
        <a:xfrm>
          <a:off x="0" y="0"/>
          <a:ext cx="0" cy="0"/>
          <a:chOff x="0" y="0"/>
          <a:chExt cx="0" cy="0"/>
        </a:xfrm>
      </p:grpSpPr>
    </p:spTree>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2_Picture with Caption">
    <p:spTree>
      <p:nvGrpSpPr>
        <p:cNvPr id="1" name=""/>
        <p:cNvGrpSpPr/>
        <p:nvPr/>
      </p:nvGrpSpPr>
      <p:grpSpPr>
        <a:xfrm>
          <a:off x="0" y="0"/>
          <a:ext cx="0" cy="0"/>
          <a:chOff x="0" y="0"/>
          <a:chExt cx="0" cy="0"/>
        </a:xfrm>
      </p:grpSpPr>
    </p:spTree>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4_Picture with Caption">
    <p:spTree>
      <p:nvGrpSpPr>
        <p:cNvPr id="1" name=""/>
        <p:cNvGrpSpPr/>
        <p:nvPr/>
      </p:nvGrpSpPr>
      <p:grpSpPr>
        <a:xfrm>
          <a:off x="0" y="0"/>
          <a:ext cx="0" cy="0"/>
          <a:chOff x="0" y="0"/>
          <a:chExt cx="0" cy="0"/>
        </a:xfrm>
      </p:grpSpPr>
    </p:spTree>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_Picture with Caption">
    <p:spTree>
      <p:nvGrpSpPr>
        <p:cNvPr id="1" name=""/>
        <p:cNvGrpSpPr/>
        <p:nvPr/>
      </p:nvGrpSpPr>
      <p:grpSpPr>
        <a:xfrm>
          <a:off x="0" y="0"/>
          <a:ext cx="0" cy="0"/>
          <a:chOff x="0" y="0"/>
          <a:chExt cx="0" cy="0"/>
        </a:xfrm>
      </p:grpSpPr>
    </p:spTree>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a:xfrm>
            <a:off x="880110" y="8898895"/>
            <a:ext cx="2880360" cy="511175"/>
          </a:xfrm>
          <a:prstGeom prst="rect">
            <a:avLst/>
          </a:prstGeom>
        </p:spPr>
        <p:txBody>
          <a:bodyPr/>
          <a:lstStyle/>
          <a:p>
            <a:fld id="{B595F713-2110-964B-A68E-481EBA276186}" type="datetimeFigureOut">
              <a:rPr lang="en-GB" smtClean="0"/>
              <a:t>19/10/2023</a:t>
            </a:fld>
            <a:endParaRPr lang="en-GB"/>
          </a:p>
        </p:txBody>
      </p:sp>
      <p:sp>
        <p:nvSpPr>
          <p:cNvPr id="4" name="Footer Placeholder 3"/>
          <p:cNvSpPr>
            <a:spLocks noGrp="1"/>
          </p:cNvSpPr>
          <p:nvPr>
            <p:ph type="ftr" sz="quarter" idx="11"/>
          </p:nvPr>
        </p:nvSpPr>
        <p:spPr>
          <a:xfrm>
            <a:off x="4240530" y="8898895"/>
            <a:ext cx="4320540" cy="511175"/>
          </a:xfrm>
          <a:prstGeom prst="rect">
            <a:avLst/>
          </a:prstGeom>
        </p:spPr>
        <p:txBody>
          <a:bodyPr/>
          <a:lstStyle/>
          <a:p>
            <a:endParaRPr lang="en-GB"/>
          </a:p>
        </p:txBody>
      </p:sp>
      <p:sp>
        <p:nvSpPr>
          <p:cNvPr id="5" name="Slide Number Placeholder 4"/>
          <p:cNvSpPr>
            <a:spLocks noGrp="1"/>
          </p:cNvSpPr>
          <p:nvPr>
            <p:ph type="sldNum" sz="quarter" idx="12"/>
          </p:nvPr>
        </p:nvSpPr>
        <p:spPr>
          <a:xfrm>
            <a:off x="9041130" y="8898895"/>
            <a:ext cx="2880360" cy="511175"/>
          </a:xfrm>
          <a:prstGeom prst="rect">
            <a:avLst/>
          </a:prstGeom>
        </p:spPr>
        <p:txBody>
          <a:bodyPr/>
          <a:lstStyle/>
          <a:p>
            <a:fld id="{402CBB9E-F5D3-6E40-A939-4B2058AA44B4}" type="slidenum">
              <a:rPr lang="en-GB" smtClean="0"/>
              <a:t>‹#›</a:t>
            </a:fld>
            <a:endParaRPr lang="en-GB"/>
          </a:p>
        </p:txBody>
      </p:sp>
    </p:spTree>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00200" y="1571308"/>
            <a:ext cx="9601200" cy="3342640"/>
          </a:xfrm>
        </p:spPr>
        <p:txBody>
          <a:bodyPr anchor="b"/>
          <a:lstStyle>
            <a:lvl1pPr algn="ctr">
              <a:defRPr sz="8400"/>
            </a:lvl1pPr>
          </a:lstStyle>
          <a:p>
            <a:r>
              <a:rPr lang="en-US" smtClean="0"/>
              <a:t>Click to edit Master title style</a:t>
            </a:r>
            <a:endParaRPr lang="en-GB"/>
          </a:p>
        </p:txBody>
      </p:sp>
      <p:sp>
        <p:nvSpPr>
          <p:cNvPr id="3" name="Subtitle 2"/>
          <p:cNvSpPr>
            <a:spLocks noGrp="1"/>
          </p:cNvSpPr>
          <p:nvPr>
            <p:ph type="subTitle" idx="1"/>
          </p:nvPr>
        </p:nvSpPr>
        <p:spPr>
          <a:xfrm>
            <a:off x="1600200" y="5042853"/>
            <a:ext cx="9601200" cy="2318067"/>
          </a:xfrm>
        </p:spPr>
        <p:txBody>
          <a:bodyPr/>
          <a:lstStyle>
            <a:lvl1pPr marL="0" indent="0" algn="ctr">
              <a:buNone/>
              <a:defRPr sz="3360"/>
            </a:lvl1pPr>
            <a:lvl2pPr marL="640080" indent="0" algn="ctr">
              <a:buNone/>
              <a:defRPr sz="2800"/>
            </a:lvl2pPr>
            <a:lvl3pPr marL="1280160" indent="0" algn="ctr">
              <a:buNone/>
              <a:defRPr sz="2520"/>
            </a:lvl3pPr>
            <a:lvl4pPr marL="1920240" indent="0" algn="ctr">
              <a:buNone/>
              <a:defRPr sz="2240"/>
            </a:lvl4pPr>
            <a:lvl5pPr marL="2560320" indent="0" algn="ctr">
              <a:buNone/>
              <a:defRPr sz="2240"/>
            </a:lvl5pPr>
            <a:lvl6pPr marL="3200400" indent="0" algn="ctr">
              <a:buNone/>
              <a:defRPr sz="2240"/>
            </a:lvl6pPr>
            <a:lvl7pPr marL="3840480" indent="0" algn="ctr">
              <a:buNone/>
              <a:defRPr sz="2240"/>
            </a:lvl7pPr>
            <a:lvl8pPr marL="4480560" indent="0" algn="ctr">
              <a:buNone/>
              <a:defRPr sz="2240"/>
            </a:lvl8pPr>
            <a:lvl9pPr marL="5120640" indent="0" algn="ctr">
              <a:buNone/>
              <a:defRPr sz="224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B595F713-2110-964B-A68E-481EBA276186}" type="datetimeFigureOut">
              <a:rPr lang="en-GB" smtClean="0"/>
              <a:t>19/10/2023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02CBB9E-F5D3-6E40-A939-4B2058AA44B4}" type="slidenum">
              <a:rPr lang="en-GB" smtClean="0"/>
              <a:t>‹#›</a:t>
            </a:fld>
            <a:endParaRPr lang="en-GB"/>
          </a:p>
        </p:txBody>
      </p:sp>
    </p:spTree>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B595F713-2110-964B-A68E-481EBA276186}" type="datetimeFigureOut">
              <a:rPr lang="en-GB" smtClean="0"/>
              <a:t>19/10/2023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02CBB9E-F5D3-6E40-A939-4B2058AA44B4}" type="slidenum">
              <a:rPr lang="en-GB" smtClean="0"/>
              <a:t>‹#›</a:t>
            </a:fld>
            <a:endParaRPr lang="en-GB"/>
          </a:p>
        </p:txBody>
      </p:sp>
    </p:spTree>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73443" y="2393634"/>
            <a:ext cx="11041380" cy="3993832"/>
          </a:xfrm>
          <a:prstGeom prst="rect">
            <a:avLst/>
          </a:prstGeom>
        </p:spPr>
        <p:txBody>
          <a:bodyPr anchor="b"/>
          <a:lstStyle>
            <a:lvl1pPr>
              <a:defRPr sz="8400"/>
            </a:lvl1pPr>
          </a:lstStyle>
          <a:p>
            <a:r>
              <a:rPr lang="en-US" smtClean="0"/>
              <a:t>Click to edit Master title style</a:t>
            </a:r>
            <a:endParaRPr lang="en-GB"/>
          </a:p>
        </p:txBody>
      </p:sp>
      <p:sp>
        <p:nvSpPr>
          <p:cNvPr id="3" name="Text Placeholder 2"/>
          <p:cNvSpPr>
            <a:spLocks noGrp="1"/>
          </p:cNvSpPr>
          <p:nvPr>
            <p:ph type="body" idx="1"/>
          </p:nvPr>
        </p:nvSpPr>
        <p:spPr>
          <a:xfrm>
            <a:off x="873443" y="6425249"/>
            <a:ext cx="11041380" cy="2100262"/>
          </a:xfrm>
          <a:prstGeom prst="rect">
            <a:avLst/>
          </a:prstGeom>
        </p:spPr>
        <p:txBody>
          <a:bodyPr/>
          <a:lstStyle>
            <a:lvl1pPr marL="0" indent="0">
              <a:buNone/>
              <a:defRPr sz="3360">
                <a:solidFill>
                  <a:schemeClr val="tx1">
                    <a:tint val="75000"/>
                  </a:schemeClr>
                </a:solidFill>
              </a:defRPr>
            </a:lvl1pPr>
            <a:lvl2pPr marL="640080" indent="0">
              <a:buNone/>
              <a:defRPr sz="2800">
                <a:solidFill>
                  <a:schemeClr val="tx1">
                    <a:tint val="75000"/>
                  </a:schemeClr>
                </a:solidFill>
              </a:defRPr>
            </a:lvl2pPr>
            <a:lvl3pPr marL="1280160" indent="0">
              <a:buNone/>
              <a:defRPr sz="2520">
                <a:solidFill>
                  <a:schemeClr val="tx1">
                    <a:tint val="75000"/>
                  </a:schemeClr>
                </a:solidFill>
              </a:defRPr>
            </a:lvl3pPr>
            <a:lvl4pPr marL="1920240" indent="0">
              <a:buNone/>
              <a:defRPr sz="2240">
                <a:solidFill>
                  <a:schemeClr val="tx1">
                    <a:tint val="75000"/>
                  </a:schemeClr>
                </a:solidFill>
              </a:defRPr>
            </a:lvl4pPr>
            <a:lvl5pPr marL="2560320" indent="0">
              <a:buNone/>
              <a:defRPr sz="2240">
                <a:solidFill>
                  <a:schemeClr val="tx1">
                    <a:tint val="75000"/>
                  </a:schemeClr>
                </a:solidFill>
              </a:defRPr>
            </a:lvl5pPr>
            <a:lvl6pPr marL="3200400" indent="0">
              <a:buNone/>
              <a:defRPr sz="2240">
                <a:solidFill>
                  <a:schemeClr val="tx1">
                    <a:tint val="75000"/>
                  </a:schemeClr>
                </a:solidFill>
              </a:defRPr>
            </a:lvl6pPr>
            <a:lvl7pPr marL="3840480" indent="0">
              <a:buNone/>
              <a:defRPr sz="2240">
                <a:solidFill>
                  <a:schemeClr val="tx1">
                    <a:tint val="75000"/>
                  </a:schemeClr>
                </a:solidFill>
              </a:defRPr>
            </a:lvl7pPr>
            <a:lvl8pPr marL="4480560" indent="0">
              <a:buNone/>
              <a:defRPr sz="2240">
                <a:solidFill>
                  <a:schemeClr val="tx1">
                    <a:tint val="75000"/>
                  </a:schemeClr>
                </a:solidFill>
              </a:defRPr>
            </a:lvl8pPr>
            <a:lvl9pPr marL="5120640" indent="0">
              <a:buNone/>
              <a:defRPr sz="224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880110" y="8898891"/>
            <a:ext cx="2880360" cy="511175"/>
          </a:xfrm>
          <a:prstGeom prst="rect">
            <a:avLst/>
          </a:prstGeom>
        </p:spPr>
        <p:txBody>
          <a:bodyPr/>
          <a:lstStyle/>
          <a:p>
            <a:fld id="{B595F713-2110-964B-A68E-481EBA276186}" type="datetimeFigureOut">
              <a:rPr lang="en-GB" smtClean="0"/>
              <a:t>19/10/2023</a:t>
            </a:fld>
            <a:endParaRPr lang="en-GB"/>
          </a:p>
        </p:txBody>
      </p:sp>
      <p:sp>
        <p:nvSpPr>
          <p:cNvPr id="5" name="Footer Placeholder 4"/>
          <p:cNvSpPr>
            <a:spLocks noGrp="1"/>
          </p:cNvSpPr>
          <p:nvPr>
            <p:ph type="ftr" sz="quarter" idx="11"/>
          </p:nvPr>
        </p:nvSpPr>
        <p:spPr>
          <a:xfrm>
            <a:off x="4252382" y="8919635"/>
            <a:ext cx="4320540" cy="511175"/>
          </a:xfrm>
          <a:prstGeom prst="rect">
            <a:avLst/>
          </a:prstGeom>
        </p:spPr>
        <p:txBody>
          <a:bodyPr/>
          <a:lstStyle/>
          <a:p>
            <a:endParaRPr lang="en-GB"/>
          </a:p>
        </p:txBody>
      </p:sp>
      <p:sp>
        <p:nvSpPr>
          <p:cNvPr id="6" name="Slide Number Placeholder 5"/>
          <p:cNvSpPr>
            <a:spLocks noGrp="1"/>
          </p:cNvSpPr>
          <p:nvPr>
            <p:ph type="sldNum" sz="quarter" idx="12"/>
          </p:nvPr>
        </p:nvSpPr>
        <p:spPr>
          <a:xfrm>
            <a:off x="9064838" y="8910745"/>
            <a:ext cx="2880360" cy="511175"/>
          </a:xfrm>
          <a:prstGeom prst="rect">
            <a:avLst/>
          </a:prstGeom>
        </p:spPr>
        <p:txBody>
          <a:bodyPr/>
          <a:lstStyle/>
          <a:p>
            <a:fld id="{402CBB9E-F5D3-6E40-A939-4B2058AA44B4}" type="slidenum">
              <a:rPr lang="en-GB" smtClean="0"/>
              <a:t>‹#›</a:t>
            </a:fld>
            <a:endParaRPr lang="en-GB"/>
          </a:p>
        </p:txBody>
      </p:sp>
    </p:spTree>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73443" y="2393634"/>
            <a:ext cx="11041380" cy="3993832"/>
          </a:xfrm>
        </p:spPr>
        <p:txBody>
          <a:bodyPr anchor="b"/>
          <a:lstStyle>
            <a:lvl1pPr>
              <a:defRPr sz="8400"/>
            </a:lvl1pPr>
          </a:lstStyle>
          <a:p>
            <a:r>
              <a:rPr lang="en-US" smtClean="0"/>
              <a:t>Click to edit Master title style</a:t>
            </a:r>
            <a:endParaRPr lang="en-GB"/>
          </a:p>
        </p:txBody>
      </p:sp>
      <p:sp>
        <p:nvSpPr>
          <p:cNvPr id="3" name="Text Placeholder 2"/>
          <p:cNvSpPr>
            <a:spLocks noGrp="1"/>
          </p:cNvSpPr>
          <p:nvPr>
            <p:ph type="body" idx="1"/>
          </p:nvPr>
        </p:nvSpPr>
        <p:spPr>
          <a:xfrm>
            <a:off x="873443" y="6425249"/>
            <a:ext cx="11041380" cy="2100262"/>
          </a:xfrm>
        </p:spPr>
        <p:txBody>
          <a:bodyPr/>
          <a:lstStyle>
            <a:lvl1pPr marL="0" indent="0">
              <a:buNone/>
              <a:defRPr sz="3360">
                <a:solidFill>
                  <a:schemeClr val="tx1">
                    <a:tint val="75000"/>
                  </a:schemeClr>
                </a:solidFill>
              </a:defRPr>
            </a:lvl1pPr>
            <a:lvl2pPr marL="640080" indent="0">
              <a:buNone/>
              <a:defRPr sz="2800">
                <a:solidFill>
                  <a:schemeClr val="tx1">
                    <a:tint val="75000"/>
                  </a:schemeClr>
                </a:solidFill>
              </a:defRPr>
            </a:lvl2pPr>
            <a:lvl3pPr marL="1280160" indent="0">
              <a:buNone/>
              <a:defRPr sz="2520">
                <a:solidFill>
                  <a:schemeClr val="tx1">
                    <a:tint val="75000"/>
                  </a:schemeClr>
                </a:solidFill>
              </a:defRPr>
            </a:lvl3pPr>
            <a:lvl4pPr marL="1920240" indent="0">
              <a:buNone/>
              <a:defRPr sz="2240">
                <a:solidFill>
                  <a:schemeClr val="tx1">
                    <a:tint val="75000"/>
                  </a:schemeClr>
                </a:solidFill>
              </a:defRPr>
            </a:lvl4pPr>
            <a:lvl5pPr marL="2560320" indent="0">
              <a:buNone/>
              <a:defRPr sz="2240">
                <a:solidFill>
                  <a:schemeClr val="tx1">
                    <a:tint val="75000"/>
                  </a:schemeClr>
                </a:solidFill>
              </a:defRPr>
            </a:lvl5pPr>
            <a:lvl6pPr marL="3200400" indent="0">
              <a:buNone/>
              <a:defRPr sz="2240">
                <a:solidFill>
                  <a:schemeClr val="tx1">
                    <a:tint val="75000"/>
                  </a:schemeClr>
                </a:solidFill>
              </a:defRPr>
            </a:lvl6pPr>
            <a:lvl7pPr marL="3840480" indent="0">
              <a:buNone/>
              <a:defRPr sz="2240">
                <a:solidFill>
                  <a:schemeClr val="tx1">
                    <a:tint val="75000"/>
                  </a:schemeClr>
                </a:solidFill>
              </a:defRPr>
            </a:lvl7pPr>
            <a:lvl8pPr marL="4480560" indent="0">
              <a:buNone/>
              <a:defRPr sz="2240">
                <a:solidFill>
                  <a:schemeClr val="tx1">
                    <a:tint val="75000"/>
                  </a:schemeClr>
                </a:solidFill>
              </a:defRPr>
            </a:lvl8pPr>
            <a:lvl9pPr marL="5120640" indent="0">
              <a:buNone/>
              <a:defRPr sz="224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F713-2110-964B-A68E-481EBA276186}" type="datetimeFigureOut">
              <a:rPr lang="en-GB" smtClean="0"/>
              <a:t>19/10/2023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02CBB9E-F5D3-6E40-A939-4B2058AA44B4}" type="slidenum">
              <a:rPr lang="en-GB" smtClean="0"/>
              <a:t>‹#›</a:t>
            </a:fld>
            <a:endParaRPr lang="en-GB"/>
          </a:p>
        </p:txBody>
      </p:sp>
    </p:spTree>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80110" y="2555875"/>
            <a:ext cx="5414010" cy="60918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507480" y="2555875"/>
            <a:ext cx="5414010" cy="60918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B595F713-2110-964B-A68E-481EBA276186}" type="datetimeFigureOut">
              <a:rPr lang="en-GB" smtClean="0"/>
              <a:t>19/10/2023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02CBB9E-F5D3-6E40-A939-4B2058AA44B4}" type="slidenum">
              <a:rPr lang="en-GB" smtClean="0"/>
              <a:t>‹#›</a:t>
            </a:fld>
            <a:endParaRPr lang="en-GB"/>
          </a:p>
        </p:txBody>
      </p:sp>
    </p:spTree>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82333" y="511176"/>
            <a:ext cx="11041380" cy="1855788"/>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82334" y="2353628"/>
            <a:ext cx="5416232" cy="1153477"/>
          </a:xfrm>
        </p:spPr>
        <p:txBody>
          <a:bodyPr anchor="b"/>
          <a:lstStyle>
            <a:lvl1pPr marL="0" indent="0">
              <a:buNone/>
              <a:defRPr sz="3360" b="1"/>
            </a:lvl1pPr>
            <a:lvl2pPr marL="640080" indent="0">
              <a:buNone/>
              <a:defRPr sz="2800" b="1"/>
            </a:lvl2pPr>
            <a:lvl3pPr marL="1280160" indent="0">
              <a:buNone/>
              <a:defRPr sz="2520" b="1"/>
            </a:lvl3pPr>
            <a:lvl4pPr marL="1920240" indent="0">
              <a:buNone/>
              <a:defRPr sz="2240" b="1"/>
            </a:lvl4pPr>
            <a:lvl5pPr marL="2560320" indent="0">
              <a:buNone/>
              <a:defRPr sz="2240" b="1"/>
            </a:lvl5pPr>
            <a:lvl6pPr marL="3200400" indent="0">
              <a:buNone/>
              <a:defRPr sz="2240" b="1"/>
            </a:lvl6pPr>
            <a:lvl7pPr marL="3840480" indent="0">
              <a:buNone/>
              <a:defRPr sz="2240" b="1"/>
            </a:lvl7pPr>
            <a:lvl8pPr marL="4480560" indent="0">
              <a:buNone/>
              <a:defRPr sz="2240" b="1"/>
            </a:lvl8pPr>
            <a:lvl9pPr marL="5120640" indent="0">
              <a:buNone/>
              <a:defRPr sz="2240" b="1"/>
            </a:lvl9pPr>
          </a:lstStyle>
          <a:p>
            <a:pPr lvl="0"/>
            <a:r>
              <a:rPr lang="en-US" smtClean="0"/>
              <a:t>Click to edit Master text styles</a:t>
            </a:r>
          </a:p>
        </p:txBody>
      </p:sp>
      <p:sp>
        <p:nvSpPr>
          <p:cNvPr id="4" name="Content Placeholder 3"/>
          <p:cNvSpPr>
            <a:spLocks noGrp="1"/>
          </p:cNvSpPr>
          <p:nvPr>
            <p:ph sz="half" idx="2"/>
          </p:nvPr>
        </p:nvSpPr>
        <p:spPr>
          <a:xfrm>
            <a:off x="882334" y="3507105"/>
            <a:ext cx="5416232" cy="515842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480810" y="2353628"/>
            <a:ext cx="5442903" cy="1153477"/>
          </a:xfrm>
        </p:spPr>
        <p:txBody>
          <a:bodyPr anchor="b"/>
          <a:lstStyle>
            <a:lvl1pPr marL="0" indent="0">
              <a:buNone/>
              <a:defRPr sz="3360" b="1"/>
            </a:lvl1pPr>
            <a:lvl2pPr marL="640080" indent="0">
              <a:buNone/>
              <a:defRPr sz="2800" b="1"/>
            </a:lvl2pPr>
            <a:lvl3pPr marL="1280160" indent="0">
              <a:buNone/>
              <a:defRPr sz="2520" b="1"/>
            </a:lvl3pPr>
            <a:lvl4pPr marL="1920240" indent="0">
              <a:buNone/>
              <a:defRPr sz="2240" b="1"/>
            </a:lvl4pPr>
            <a:lvl5pPr marL="2560320" indent="0">
              <a:buNone/>
              <a:defRPr sz="2240" b="1"/>
            </a:lvl5pPr>
            <a:lvl6pPr marL="3200400" indent="0">
              <a:buNone/>
              <a:defRPr sz="2240" b="1"/>
            </a:lvl6pPr>
            <a:lvl7pPr marL="3840480" indent="0">
              <a:buNone/>
              <a:defRPr sz="2240" b="1"/>
            </a:lvl7pPr>
            <a:lvl8pPr marL="4480560" indent="0">
              <a:buNone/>
              <a:defRPr sz="2240" b="1"/>
            </a:lvl8pPr>
            <a:lvl9pPr marL="5120640" indent="0">
              <a:buNone/>
              <a:defRPr sz="2240" b="1"/>
            </a:lvl9pPr>
          </a:lstStyle>
          <a:p>
            <a:pPr lvl="0"/>
            <a:r>
              <a:rPr lang="en-US" smtClean="0"/>
              <a:t>Click to edit Master text styles</a:t>
            </a:r>
          </a:p>
        </p:txBody>
      </p:sp>
      <p:sp>
        <p:nvSpPr>
          <p:cNvPr id="6" name="Content Placeholder 5"/>
          <p:cNvSpPr>
            <a:spLocks noGrp="1"/>
          </p:cNvSpPr>
          <p:nvPr>
            <p:ph sz="quarter" idx="4"/>
          </p:nvPr>
        </p:nvSpPr>
        <p:spPr>
          <a:xfrm>
            <a:off x="6480810" y="3507105"/>
            <a:ext cx="5442903" cy="515842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B595F713-2110-964B-A68E-481EBA276186}" type="datetimeFigureOut">
              <a:rPr lang="en-GB" smtClean="0"/>
              <a:t>19/10/2023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402CBB9E-F5D3-6E40-A939-4B2058AA44B4}" type="slidenum">
              <a:rPr lang="en-GB" smtClean="0"/>
              <a:t>‹#›</a:t>
            </a:fld>
            <a:endParaRPr lang="en-GB"/>
          </a:p>
        </p:txBody>
      </p:sp>
    </p:spTree>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B595F713-2110-964B-A68E-481EBA276186}" type="datetimeFigureOut">
              <a:rPr lang="en-GB" smtClean="0"/>
              <a:t>19/10/2023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402CBB9E-F5D3-6E40-A939-4B2058AA44B4}" type="slidenum">
              <a:rPr lang="en-GB" smtClean="0"/>
              <a:t>‹#›</a:t>
            </a:fld>
            <a:endParaRPr lang="en-GB"/>
          </a:p>
        </p:txBody>
      </p:sp>
    </p:spTree>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95F713-2110-964B-A68E-481EBA276186}" type="datetimeFigureOut">
              <a:rPr lang="en-GB" smtClean="0"/>
              <a:t>19/10/2023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402CBB9E-F5D3-6E40-A939-4B2058AA44B4}" type="slidenum">
              <a:rPr lang="en-GB" smtClean="0"/>
              <a:t>‹#›</a:t>
            </a:fld>
            <a:endParaRPr lang="en-GB"/>
          </a:p>
        </p:txBody>
      </p:sp>
    </p:spTree>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82334" y="640080"/>
            <a:ext cx="4129405" cy="2240280"/>
          </a:xfrm>
        </p:spPr>
        <p:txBody>
          <a:bodyPr anchor="b"/>
          <a:lstStyle>
            <a:lvl1pPr>
              <a:defRPr sz="4480"/>
            </a:lvl1pPr>
          </a:lstStyle>
          <a:p>
            <a:r>
              <a:rPr lang="en-US" smtClean="0"/>
              <a:t>Click to edit Master title style</a:t>
            </a:r>
            <a:endParaRPr lang="en-GB"/>
          </a:p>
        </p:txBody>
      </p:sp>
      <p:sp>
        <p:nvSpPr>
          <p:cNvPr id="3" name="Content Placeholder 2"/>
          <p:cNvSpPr>
            <a:spLocks noGrp="1"/>
          </p:cNvSpPr>
          <p:nvPr>
            <p:ph idx="1"/>
          </p:nvPr>
        </p:nvSpPr>
        <p:spPr>
          <a:xfrm>
            <a:off x="5442903" y="1382396"/>
            <a:ext cx="6480810" cy="6823075"/>
          </a:xfrm>
        </p:spPr>
        <p:txBody>
          <a:bodyPr/>
          <a:lstStyle>
            <a:lvl1pPr>
              <a:defRPr sz="4480"/>
            </a:lvl1pPr>
            <a:lvl2pPr>
              <a:defRPr sz="3920"/>
            </a:lvl2pPr>
            <a:lvl3pPr>
              <a:defRPr sz="336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82334" y="2880360"/>
            <a:ext cx="4129405" cy="5336223"/>
          </a:xfrm>
        </p:spPr>
        <p:txBody>
          <a:bodyPr/>
          <a:lstStyle>
            <a:lvl1pPr marL="0" indent="0">
              <a:buNone/>
              <a:defRPr sz="2240"/>
            </a:lvl1pPr>
            <a:lvl2pPr marL="640080" indent="0">
              <a:buNone/>
              <a:defRPr sz="1960"/>
            </a:lvl2pPr>
            <a:lvl3pPr marL="1280160" indent="0">
              <a:buNone/>
              <a:defRPr sz="1680"/>
            </a:lvl3pPr>
            <a:lvl4pPr marL="1920240" indent="0">
              <a:buNone/>
              <a:defRPr sz="1400"/>
            </a:lvl4pPr>
            <a:lvl5pPr marL="2560320" indent="0">
              <a:buNone/>
              <a:defRPr sz="1400"/>
            </a:lvl5pPr>
            <a:lvl6pPr marL="3200400" indent="0">
              <a:buNone/>
              <a:defRPr sz="1400"/>
            </a:lvl6pPr>
            <a:lvl7pPr marL="3840480" indent="0">
              <a:buNone/>
              <a:defRPr sz="1400"/>
            </a:lvl7pPr>
            <a:lvl8pPr marL="4480560" indent="0">
              <a:buNone/>
              <a:defRPr sz="1400"/>
            </a:lvl8pPr>
            <a:lvl9pPr marL="5120640" indent="0">
              <a:buNone/>
              <a:defRPr sz="14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95F713-2110-964B-A68E-481EBA276186}" type="datetimeFigureOut">
              <a:rPr lang="en-GB" smtClean="0"/>
              <a:t>19/10/2023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02CBB9E-F5D3-6E40-A939-4B2058AA44B4}" type="slidenum">
              <a:rPr lang="en-GB" smtClean="0"/>
              <a:t>‹#›</a:t>
            </a:fld>
            <a:endParaRPr lang="en-GB"/>
          </a:p>
        </p:txBody>
      </p:sp>
    </p:spTree>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82334" y="640080"/>
            <a:ext cx="4129405" cy="2240280"/>
          </a:xfrm>
        </p:spPr>
        <p:txBody>
          <a:bodyPr anchor="b"/>
          <a:lstStyle>
            <a:lvl1pPr>
              <a:defRPr sz="4480"/>
            </a:lvl1pPr>
          </a:lstStyle>
          <a:p>
            <a:r>
              <a:rPr lang="en-US" smtClean="0"/>
              <a:t>Click to edit Master title style</a:t>
            </a:r>
            <a:endParaRPr lang="en-GB"/>
          </a:p>
        </p:txBody>
      </p:sp>
      <p:sp>
        <p:nvSpPr>
          <p:cNvPr id="3" name="Picture Placeholder 2"/>
          <p:cNvSpPr>
            <a:spLocks noGrp="1"/>
          </p:cNvSpPr>
          <p:nvPr>
            <p:ph type="pic" idx="1"/>
          </p:nvPr>
        </p:nvSpPr>
        <p:spPr>
          <a:xfrm>
            <a:off x="5442903" y="1382396"/>
            <a:ext cx="6480810" cy="6823075"/>
          </a:xfrm>
        </p:spPr>
        <p:txBody>
          <a:bodyPr/>
          <a:lstStyle>
            <a:lvl1pPr marL="0" indent="0">
              <a:buNone/>
              <a:defRPr sz="4480"/>
            </a:lvl1pPr>
            <a:lvl2pPr marL="640080" indent="0">
              <a:buNone/>
              <a:defRPr sz="3920"/>
            </a:lvl2pPr>
            <a:lvl3pPr marL="1280160" indent="0">
              <a:buNone/>
              <a:defRPr sz="3360"/>
            </a:lvl3pPr>
            <a:lvl4pPr marL="1920240" indent="0">
              <a:buNone/>
              <a:defRPr sz="2800"/>
            </a:lvl4pPr>
            <a:lvl5pPr marL="2560320" indent="0">
              <a:buNone/>
              <a:defRPr sz="2800"/>
            </a:lvl5pPr>
            <a:lvl6pPr marL="3200400" indent="0">
              <a:buNone/>
              <a:defRPr sz="2800"/>
            </a:lvl6pPr>
            <a:lvl7pPr marL="3840480" indent="0">
              <a:buNone/>
              <a:defRPr sz="2800"/>
            </a:lvl7pPr>
            <a:lvl8pPr marL="4480560" indent="0">
              <a:buNone/>
              <a:defRPr sz="2800"/>
            </a:lvl8pPr>
            <a:lvl9pPr marL="5120640" indent="0">
              <a:buNone/>
              <a:defRPr sz="2800"/>
            </a:lvl9pPr>
          </a:lstStyle>
          <a:p>
            <a:r>
              <a:rPr lang="en-US" smtClean="0"/>
              <a:t>Drag picture to placeholder or click icon to add</a:t>
            </a:r>
            <a:endParaRPr lang="en-GB"/>
          </a:p>
        </p:txBody>
      </p:sp>
      <p:sp>
        <p:nvSpPr>
          <p:cNvPr id="4" name="Text Placeholder 3"/>
          <p:cNvSpPr>
            <a:spLocks noGrp="1"/>
          </p:cNvSpPr>
          <p:nvPr>
            <p:ph type="body" sz="half" idx="2"/>
          </p:nvPr>
        </p:nvSpPr>
        <p:spPr>
          <a:xfrm>
            <a:off x="882334" y="2880360"/>
            <a:ext cx="4129405" cy="5336223"/>
          </a:xfrm>
        </p:spPr>
        <p:txBody>
          <a:bodyPr/>
          <a:lstStyle>
            <a:lvl1pPr marL="0" indent="0">
              <a:buNone/>
              <a:defRPr sz="2240"/>
            </a:lvl1pPr>
            <a:lvl2pPr marL="640080" indent="0">
              <a:buNone/>
              <a:defRPr sz="1960"/>
            </a:lvl2pPr>
            <a:lvl3pPr marL="1280160" indent="0">
              <a:buNone/>
              <a:defRPr sz="1680"/>
            </a:lvl3pPr>
            <a:lvl4pPr marL="1920240" indent="0">
              <a:buNone/>
              <a:defRPr sz="1400"/>
            </a:lvl4pPr>
            <a:lvl5pPr marL="2560320" indent="0">
              <a:buNone/>
              <a:defRPr sz="1400"/>
            </a:lvl5pPr>
            <a:lvl6pPr marL="3200400" indent="0">
              <a:buNone/>
              <a:defRPr sz="1400"/>
            </a:lvl6pPr>
            <a:lvl7pPr marL="3840480" indent="0">
              <a:buNone/>
              <a:defRPr sz="1400"/>
            </a:lvl7pPr>
            <a:lvl8pPr marL="4480560" indent="0">
              <a:buNone/>
              <a:defRPr sz="1400"/>
            </a:lvl8pPr>
            <a:lvl9pPr marL="5120640" indent="0">
              <a:buNone/>
              <a:defRPr sz="14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95F713-2110-964B-A68E-481EBA276186}" type="datetimeFigureOut">
              <a:rPr lang="en-GB" smtClean="0"/>
              <a:t>19/10/2023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02CBB9E-F5D3-6E40-A939-4B2058AA44B4}" type="slidenum">
              <a:rPr lang="en-GB" smtClean="0"/>
              <a:t>‹#›</a:t>
            </a:fld>
            <a:endParaRPr lang="en-GB"/>
          </a:p>
        </p:txBody>
      </p:sp>
    </p:spTree>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B595F713-2110-964B-A68E-481EBA276186}" type="datetimeFigureOut">
              <a:rPr lang="en-GB" smtClean="0"/>
              <a:t>19/10/2023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02CBB9E-F5D3-6E40-A939-4B2058AA44B4}" type="slidenum">
              <a:rPr lang="en-GB" smtClean="0"/>
              <a:t>‹#›</a:t>
            </a:fld>
            <a:endParaRPr lang="en-GB"/>
          </a:p>
        </p:txBody>
      </p:sp>
    </p:spTree>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61146" y="511175"/>
            <a:ext cx="2760345" cy="8136573"/>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80111" y="511175"/>
            <a:ext cx="8067675" cy="813657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B595F713-2110-964B-A68E-481EBA276186}" type="datetimeFigureOut">
              <a:rPr lang="en-GB" smtClean="0"/>
              <a:t>19/10/2023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02CBB9E-F5D3-6E40-A939-4B2058AA44B4}" type="slidenum">
              <a:rPr lang="en-GB" smtClean="0"/>
              <a:t>‹#›</a:t>
            </a:fld>
            <a:endParaRPr lang="en-GB"/>
          </a:p>
        </p:txBody>
      </p:sp>
    </p:spTree>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00200" y="1571308"/>
            <a:ext cx="9601200" cy="3342640"/>
          </a:xfrm>
        </p:spPr>
        <p:txBody>
          <a:bodyPr anchor="b"/>
          <a:lstStyle>
            <a:lvl1pPr algn="ctr">
              <a:defRPr sz="6300"/>
            </a:lvl1pPr>
          </a:lstStyle>
          <a:p>
            <a:r>
              <a:rPr lang="en-US" smtClean="0"/>
              <a:t>Click to edit Master title style</a:t>
            </a:r>
            <a:endParaRPr lang="en-GB"/>
          </a:p>
        </p:txBody>
      </p:sp>
      <p:sp>
        <p:nvSpPr>
          <p:cNvPr id="3" name="Subtitle 2"/>
          <p:cNvSpPr>
            <a:spLocks noGrp="1"/>
          </p:cNvSpPr>
          <p:nvPr>
            <p:ph type="subTitle" idx="1"/>
          </p:nvPr>
        </p:nvSpPr>
        <p:spPr>
          <a:xfrm>
            <a:off x="1600200" y="5042853"/>
            <a:ext cx="9601200" cy="2318067"/>
          </a:xfrm>
        </p:spPr>
        <p:txBody>
          <a:bodyPr/>
          <a:lstStyle>
            <a:lvl1pPr marL="0" indent="0" algn="ctr">
              <a:buNone/>
              <a:defRPr sz="2520"/>
            </a:lvl1pPr>
            <a:lvl2pPr marL="480060" indent="0" algn="ctr">
              <a:buNone/>
              <a:defRPr sz="2100"/>
            </a:lvl2pPr>
            <a:lvl3pPr marL="960120" indent="0" algn="ctr">
              <a:buNone/>
              <a:defRPr sz="1890"/>
            </a:lvl3pPr>
            <a:lvl4pPr marL="1440180" indent="0" algn="ctr">
              <a:buNone/>
              <a:defRPr sz="1680"/>
            </a:lvl4pPr>
            <a:lvl5pPr marL="1920240" indent="0" algn="ctr">
              <a:buNone/>
              <a:defRPr sz="1680"/>
            </a:lvl5pPr>
            <a:lvl6pPr marL="2400300" indent="0" algn="ctr">
              <a:buNone/>
              <a:defRPr sz="1680"/>
            </a:lvl6pPr>
            <a:lvl7pPr marL="2880360" indent="0" algn="ctr">
              <a:buNone/>
              <a:defRPr sz="1680"/>
            </a:lvl7pPr>
            <a:lvl8pPr marL="3360420" indent="0" algn="ctr">
              <a:buNone/>
              <a:defRPr sz="1680"/>
            </a:lvl8pPr>
            <a:lvl9pPr marL="3840480" indent="0" algn="ctr">
              <a:buNone/>
              <a:defRPr sz="168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B595F713-2110-964B-A68E-481EBA276186}" type="datetimeFigureOut">
              <a:rPr lang="en-GB" smtClean="0"/>
              <a:t>19/10/2023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02CBB9E-F5D3-6E40-A939-4B2058AA44B4}" type="slidenum">
              <a:rPr lang="en-GB" smtClean="0"/>
              <a:t>‹#›</a:t>
            </a:fld>
            <a:endParaRPr lang="en-GB"/>
          </a:p>
        </p:txBody>
      </p:sp>
    </p:spTree>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80110" y="511176"/>
            <a:ext cx="11041380" cy="1855788"/>
          </a:xfrm>
          <a:prstGeom prst="rect">
            <a:avLst/>
          </a:prstGeom>
        </p:spPr>
        <p:txBody>
          <a:bodyPr/>
          <a:lstStyle/>
          <a:p>
            <a:r>
              <a:rPr lang="en-US" smtClean="0"/>
              <a:t>Click to edit Master title style</a:t>
            </a:r>
            <a:endParaRPr lang="en-GB"/>
          </a:p>
        </p:txBody>
      </p:sp>
      <p:sp>
        <p:nvSpPr>
          <p:cNvPr id="3" name="Content Placeholder 2"/>
          <p:cNvSpPr>
            <a:spLocks noGrp="1"/>
          </p:cNvSpPr>
          <p:nvPr>
            <p:ph sz="half" idx="1"/>
          </p:nvPr>
        </p:nvSpPr>
        <p:spPr>
          <a:xfrm>
            <a:off x="880110" y="2555875"/>
            <a:ext cx="5414010" cy="609187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507480" y="2555875"/>
            <a:ext cx="5414010" cy="609187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a:xfrm>
            <a:off x="880110" y="8898891"/>
            <a:ext cx="2880360" cy="511175"/>
          </a:xfrm>
          <a:prstGeom prst="rect">
            <a:avLst/>
          </a:prstGeom>
        </p:spPr>
        <p:txBody>
          <a:bodyPr/>
          <a:lstStyle/>
          <a:p>
            <a:fld id="{B595F713-2110-964B-A68E-481EBA276186}" type="datetimeFigureOut">
              <a:rPr lang="en-GB" smtClean="0"/>
              <a:t>19/10/2023</a:t>
            </a:fld>
            <a:endParaRPr lang="en-GB"/>
          </a:p>
        </p:txBody>
      </p:sp>
      <p:sp>
        <p:nvSpPr>
          <p:cNvPr id="6" name="Footer Placeholder 5"/>
          <p:cNvSpPr>
            <a:spLocks noGrp="1"/>
          </p:cNvSpPr>
          <p:nvPr>
            <p:ph type="ftr" sz="quarter" idx="11"/>
          </p:nvPr>
        </p:nvSpPr>
        <p:spPr>
          <a:xfrm>
            <a:off x="4252382" y="8919635"/>
            <a:ext cx="4320540" cy="511175"/>
          </a:xfrm>
          <a:prstGeom prst="rect">
            <a:avLst/>
          </a:prstGeom>
        </p:spPr>
        <p:txBody>
          <a:bodyPr/>
          <a:lstStyle/>
          <a:p>
            <a:endParaRPr lang="en-GB"/>
          </a:p>
        </p:txBody>
      </p:sp>
      <p:sp>
        <p:nvSpPr>
          <p:cNvPr id="7" name="Slide Number Placeholder 6"/>
          <p:cNvSpPr>
            <a:spLocks noGrp="1"/>
          </p:cNvSpPr>
          <p:nvPr>
            <p:ph type="sldNum" sz="quarter" idx="12"/>
          </p:nvPr>
        </p:nvSpPr>
        <p:spPr>
          <a:xfrm>
            <a:off x="9064838" y="8910745"/>
            <a:ext cx="2880360" cy="511175"/>
          </a:xfrm>
          <a:prstGeom prst="rect">
            <a:avLst/>
          </a:prstGeom>
        </p:spPr>
        <p:txBody>
          <a:bodyPr/>
          <a:lstStyle/>
          <a:p>
            <a:fld id="{402CBB9E-F5D3-6E40-A939-4B2058AA44B4}" type="slidenum">
              <a:rPr lang="en-GB" smtClean="0"/>
              <a:t>‹#›</a:t>
            </a:fld>
            <a:endParaRPr lang="en-GB"/>
          </a:p>
        </p:txBody>
      </p:sp>
    </p:spTree>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81778" y="640080"/>
            <a:ext cx="4128849" cy="2240280"/>
          </a:xfrm>
        </p:spPr>
        <p:txBody>
          <a:bodyPr anchor="b"/>
          <a:lstStyle>
            <a:lvl1pPr>
              <a:defRPr sz="3360"/>
            </a:lvl1pPr>
          </a:lstStyle>
          <a:p>
            <a:r>
              <a:rPr lang="en-US" smtClean="0"/>
              <a:t>Click to edit Master title style</a:t>
            </a:r>
            <a:endParaRPr lang="en-GB"/>
          </a:p>
        </p:txBody>
      </p:sp>
      <p:sp>
        <p:nvSpPr>
          <p:cNvPr id="3" name="Picture Placeholder 2"/>
          <p:cNvSpPr>
            <a:spLocks noGrp="1"/>
          </p:cNvSpPr>
          <p:nvPr>
            <p:ph type="pic" idx="1"/>
          </p:nvPr>
        </p:nvSpPr>
        <p:spPr>
          <a:xfrm>
            <a:off x="5442347" y="1382397"/>
            <a:ext cx="6480810" cy="6823075"/>
          </a:xfrm>
        </p:spPr>
        <p:txBody>
          <a:bodyPr/>
          <a:lstStyle>
            <a:lvl1pPr marL="0" indent="0">
              <a:buNone/>
              <a:defRPr sz="3360"/>
            </a:lvl1pPr>
            <a:lvl2pPr marL="480060" indent="0">
              <a:buNone/>
              <a:defRPr sz="2940"/>
            </a:lvl2pPr>
            <a:lvl3pPr marL="960120" indent="0">
              <a:buNone/>
              <a:defRPr sz="2520"/>
            </a:lvl3pPr>
            <a:lvl4pPr marL="1440180" indent="0">
              <a:buNone/>
              <a:defRPr sz="2100"/>
            </a:lvl4pPr>
            <a:lvl5pPr marL="1920240" indent="0">
              <a:buNone/>
              <a:defRPr sz="2100"/>
            </a:lvl5pPr>
            <a:lvl6pPr marL="2400300" indent="0">
              <a:buNone/>
              <a:defRPr sz="2100"/>
            </a:lvl6pPr>
            <a:lvl7pPr marL="2880360" indent="0">
              <a:buNone/>
              <a:defRPr sz="2100"/>
            </a:lvl7pPr>
            <a:lvl8pPr marL="3360420" indent="0">
              <a:buNone/>
              <a:defRPr sz="2100"/>
            </a:lvl8pPr>
            <a:lvl9pPr marL="3840480" indent="0">
              <a:buNone/>
              <a:defRPr sz="2100"/>
            </a:lvl9pPr>
          </a:lstStyle>
          <a:p>
            <a:r>
              <a:rPr lang="en-US" smtClean="0"/>
              <a:t>Drag picture to placeholder or click icon to add</a:t>
            </a:r>
            <a:endParaRPr lang="en-GB"/>
          </a:p>
        </p:txBody>
      </p:sp>
      <p:sp>
        <p:nvSpPr>
          <p:cNvPr id="4" name="Text Placeholder 3"/>
          <p:cNvSpPr>
            <a:spLocks noGrp="1"/>
          </p:cNvSpPr>
          <p:nvPr>
            <p:ph type="body" sz="half" idx="2"/>
          </p:nvPr>
        </p:nvSpPr>
        <p:spPr>
          <a:xfrm>
            <a:off x="881778" y="2880360"/>
            <a:ext cx="4128849" cy="5336223"/>
          </a:xfrm>
        </p:spPr>
        <p:txBody>
          <a:bodyPr/>
          <a:lstStyle>
            <a:lvl1pPr marL="0" indent="0">
              <a:buNone/>
              <a:defRPr sz="1680"/>
            </a:lvl1pPr>
            <a:lvl2pPr marL="480060" indent="0">
              <a:buNone/>
              <a:defRPr sz="1470"/>
            </a:lvl2pPr>
            <a:lvl3pPr marL="960120" indent="0">
              <a:buNone/>
              <a:defRPr sz="1260"/>
            </a:lvl3pPr>
            <a:lvl4pPr marL="1440180" indent="0">
              <a:buNone/>
              <a:defRPr sz="1050"/>
            </a:lvl4pPr>
            <a:lvl5pPr marL="1920240" indent="0">
              <a:buNone/>
              <a:defRPr sz="1050"/>
            </a:lvl5pPr>
            <a:lvl6pPr marL="2400300" indent="0">
              <a:buNone/>
              <a:defRPr sz="1050"/>
            </a:lvl6pPr>
            <a:lvl7pPr marL="2880360" indent="0">
              <a:buNone/>
              <a:defRPr sz="1050"/>
            </a:lvl7pPr>
            <a:lvl8pPr marL="3360420" indent="0">
              <a:buNone/>
              <a:defRPr sz="1050"/>
            </a:lvl8pPr>
            <a:lvl9pPr marL="3840480" indent="0">
              <a:buNone/>
              <a:defRPr sz="10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95F713-2110-964B-A68E-481EBA276186}" type="datetimeFigureOut">
              <a:rPr lang="en-GB" smtClean="0"/>
              <a:t>19/10/2023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02CBB9E-F5D3-6E40-A939-4B2058AA44B4}" type="slidenum">
              <a:rPr lang="en-GB" smtClean="0"/>
              <a:t>‹#›</a:t>
            </a:fld>
            <a:endParaRPr lang="en-GB"/>
          </a:p>
        </p:txBody>
      </p:sp>
    </p:spTree>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B595F713-2110-964B-A68E-481EBA276186}" type="datetimeFigureOut">
              <a:rPr lang="en-GB" smtClean="0"/>
              <a:t>19/10/2023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02CBB9E-F5D3-6E40-A939-4B2058AA44B4}" type="slidenum">
              <a:rPr lang="en-GB" smtClean="0"/>
              <a:t>‹#›</a:t>
            </a:fld>
            <a:endParaRPr lang="en-GB"/>
          </a:p>
        </p:txBody>
      </p:sp>
    </p:spTree>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61146" y="511175"/>
            <a:ext cx="2760345" cy="8136573"/>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80111" y="511175"/>
            <a:ext cx="8121015" cy="813657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B595F713-2110-964B-A68E-481EBA276186}" type="datetimeFigureOut">
              <a:rPr lang="en-GB" smtClean="0"/>
              <a:t>19/10/2023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02CBB9E-F5D3-6E40-A939-4B2058AA44B4}" type="slidenum">
              <a:rPr lang="en-GB" smtClean="0"/>
              <a:t>‹#›</a:t>
            </a:fld>
            <a:endParaRPr lang="en-GB"/>
          </a:p>
        </p:txBody>
      </p:sp>
    </p:spTree>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97840" y="1760220"/>
            <a:ext cx="11841480" cy="1049020"/>
          </a:xfrm>
        </p:spPr>
        <p:txBody>
          <a:bodyPr/>
          <a:lstStyle>
            <a:lvl1pPr algn="l">
              <a:defRPr/>
            </a:lvl1pPr>
          </a:lstStyle>
          <a:p>
            <a:r>
              <a:rPr lang="en-US" smtClean="0"/>
              <a:t>Click to edit Master title style</a:t>
            </a:r>
            <a:endParaRPr lang="en-US" dirty="0"/>
          </a:p>
        </p:txBody>
      </p:sp>
      <p:sp>
        <p:nvSpPr>
          <p:cNvPr id="3" name="Content Placeholder 2"/>
          <p:cNvSpPr>
            <a:spLocks noGrp="1"/>
          </p:cNvSpPr>
          <p:nvPr>
            <p:ph idx="1"/>
          </p:nvPr>
        </p:nvSpPr>
        <p:spPr>
          <a:xfrm>
            <a:off x="497840" y="2987040"/>
            <a:ext cx="11841480" cy="5831840"/>
          </a:xfrm>
        </p:spPr>
        <p:txBody>
          <a:bodyPr/>
          <a:lstStyle>
            <a:lvl1pPr>
              <a:defRPr>
                <a:latin typeface="News Gothic MT"/>
                <a:cs typeface="News Gothic MT"/>
              </a:defRPr>
            </a:lvl1pPr>
            <a:lvl2pPr>
              <a:defRPr>
                <a:latin typeface="News Gothic MT"/>
                <a:cs typeface="News Gothic MT"/>
              </a:defRPr>
            </a:lvl2pPr>
            <a:lvl3pPr>
              <a:defRPr>
                <a:latin typeface="News Gothic MT"/>
                <a:cs typeface="News Gothic MT"/>
              </a:defRPr>
            </a:lvl3pPr>
            <a:lvl4pPr>
              <a:defRPr>
                <a:latin typeface="News Gothic MT"/>
                <a:cs typeface="News Gothic MT"/>
              </a:defRPr>
            </a:lvl4pPr>
            <a:lvl5pPr>
              <a:defRPr>
                <a:latin typeface="News Gothic MT"/>
                <a:cs typeface="News Gothic M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40080" y="8898896"/>
            <a:ext cx="2987040" cy="511175"/>
          </a:xfrm>
          <a:prstGeom prst="rect">
            <a:avLst/>
          </a:prstGeom>
        </p:spPr>
        <p:txBody>
          <a:bodyPr/>
          <a:lstStyle/>
          <a:p>
            <a:fld id="{B595F713-2110-964B-A68E-481EBA276186}" type="datetimeFigureOut">
              <a:rPr lang="en-GB" smtClean="0"/>
              <a:t>19/10/2023</a:t>
            </a:fld>
            <a:endParaRPr lang="en-GB"/>
          </a:p>
        </p:txBody>
      </p:sp>
      <p:sp>
        <p:nvSpPr>
          <p:cNvPr id="3" name="Footer Placeholder 2"/>
          <p:cNvSpPr>
            <a:spLocks noGrp="1"/>
          </p:cNvSpPr>
          <p:nvPr>
            <p:ph type="ftr" sz="quarter" idx="11"/>
          </p:nvPr>
        </p:nvSpPr>
        <p:spPr>
          <a:xfrm>
            <a:off x="4373880" y="8898896"/>
            <a:ext cx="4053840" cy="511175"/>
          </a:xfrm>
          <a:prstGeom prst="rect">
            <a:avLst/>
          </a:prstGeom>
        </p:spPr>
        <p:txBody>
          <a:bodyPr/>
          <a:lstStyle/>
          <a:p>
            <a:endParaRPr lang="en-GB"/>
          </a:p>
        </p:txBody>
      </p:sp>
      <p:sp>
        <p:nvSpPr>
          <p:cNvPr id="4" name="Slide Number Placeholder 3"/>
          <p:cNvSpPr>
            <a:spLocks noGrp="1"/>
          </p:cNvSpPr>
          <p:nvPr>
            <p:ph type="sldNum" sz="quarter" idx="12"/>
          </p:nvPr>
        </p:nvSpPr>
        <p:spPr>
          <a:xfrm>
            <a:off x="9174480" y="8898896"/>
            <a:ext cx="2987040" cy="511175"/>
          </a:xfrm>
          <a:prstGeom prst="rect">
            <a:avLst/>
          </a:prstGeom>
        </p:spPr>
        <p:txBody>
          <a:bodyPr/>
          <a:lstStyle/>
          <a:p>
            <a:fld id="{402CBB9E-F5D3-6E40-A939-4B2058AA44B4}" type="slidenum">
              <a:rPr lang="en-GB" smtClean="0"/>
              <a:t>‹#›</a:t>
            </a:fld>
            <a:endParaRPr lang="en-GB"/>
          </a:p>
        </p:txBody>
      </p:sp>
    </p:spTree>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x" preserve="1">
  <p:cSld name="Default">
    <p:spTree>
      <p:nvGrpSpPr>
        <p:cNvPr id="1" name=""/>
        <p:cNvGrpSpPr/>
        <p:nvPr/>
      </p:nvGrpSpPr>
      <p:grpSpPr>
        <a:xfrm>
          <a:off x="0" y="0"/>
          <a:ext cx="0" cy="0"/>
          <a:chOff x="0" y="0"/>
          <a:chExt cx="0" cy="0"/>
        </a:xfrm>
      </p:grpSpPr>
      <p:sp>
        <p:nvSpPr>
          <p:cNvPr id="6" name="Shape 6"/>
          <p:cNvSpPr>
            <a:spLocks noGrp="1"/>
          </p:cNvSpPr>
          <p:nvPr>
            <p:ph type="title"/>
          </p:nvPr>
        </p:nvSpPr>
        <p:spPr>
          <a:xfrm>
            <a:off x="640080" y="128911"/>
            <a:ext cx="11521440" cy="2111375"/>
          </a:xfrm>
          <a:prstGeom prst="rect">
            <a:avLst/>
          </a:prstGeom>
        </p:spPr>
        <p:txBody>
          <a:bodyPr lIns="0" tIns="0" rIns="0" bIns="0">
            <a:noAutofit/>
          </a:bodyPr>
          <a:lstStyle>
            <a:lvl1pPr>
              <a:defRPr sz="6195">
                <a:latin typeface="Gill Sans"/>
                <a:ea typeface="Gill Sans"/>
                <a:cs typeface="Gill Sans"/>
                <a:sym typeface="Gill Sans"/>
              </a:defRPr>
            </a:lvl1pPr>
          </a:lstStyle>
          <a:p>
            <a:pPr lvl="0">
              <a:defRPr sz="1800"/>
            </a:pPr>
            <a:r>
              <a:rPr lang="en-US" sz="6195" smtClean="0"/>
              <a:t>Click to edit Master title style</a:t>
            </a:r>
            <a:endParaRPr sz="6195"/>
          </a:p>
        </p:txBody>
      </p:sp>
      <p:sp>
        <p:nvSpPr>
          <p:cNvPr id="7" name="Shape 7"/>
          <p:cNvSpPr>
            <a:spLocks noGrp="1"/>
          </p:cNvSpPr>
          <p:nvPr>
            <p:ph type="body" idx="1"/>
          </p:nvPr>
        </p:nvSpPr>
        <p:spPr>
          <a:xfrm>
            <a:off x="640080" y="2240280"/>
            <a:ext cx="11521440" cy="7360920"/>
          </a:xfrm>
          <a:prstGeom prst="rect">
            <a:avLst/>
          </a:prstGeom>
        </p:spPr>
        <p:txBody>
          <a:bodyPr>
            <a:noAutofit/>
          </a:bodyPr>
          <a:lstStyle>
            <a:lvl1pPr marL="0" indent="0" algn="ctr">
              <a:spcBef>
                <a:spcPts val="3465"/>
              </a:spcBef>
              <a:buSzTx/>
              <a:buFontTx/>
              <a:buNone/>
              <a:defRPr>
                <a:latin typeface="Gill Sans"/>
                <a:ea typeface="Gill Sans"/>
                <a:cs typeface="Gill Sans"/>
                <a:sym typeface="Gill Sans"/>
              </a:defRPr>
            </a:lvl1pPr>
            <a:lvl2pPr marL="0" indent="336708" algn="ctr">
              <a:spcBef>
                <a:spcPts val="3465"/>
              </a:spcBef>
              <a:buSzTx/>
              <a:buFontTx/>
              <a:buNone/>
              <a:defRPr>
                <a:latin typeface="Gill Sans"/>
                <a:ea typeface="Gill Sans"/>
                <a:cs typeface="Gill Sans"/>
                <a:sym typeface="Gill Sans"/>
              </a:defRPr>
            </a:lvl2pPr>
            <a:lvl3pPr marL="0" indent="673418" algn="ctr">
              <a:spcBef>
                <a:spcPts val="3465"/>
              </a:spcBef>
              <a:buSzTx/>
              <a:buFontTx/>
              <a:buNone/>
              <a:defRPr>
                <a:latin typeface="Gill Sans"/>
                <a:ea typeface="Gill Sans"/>
                <a:cs typeface="Gill Sans"/>
                <a:sym typeface="Gill Sans"/>
              </a:defRPr>
            </a:lvl3pPr>
            <a:lvl4pPr marL="0" indent="1011793" algn="ctr">
              <a:spcBef>
                <a:spcPts val="3465"/>
              </a:spcBef>
              <a:buSzTx/>
              <a:buFontTx/>
              <a:buNone/>
              <a:defRPr>
                <a:latin typeface="Gill Sans"/>
                <a:ea typeface="Gill Sans"/>
                <a:cs typeface="Gill Sans"/>
                <a:sym typeface="Gill Sans"/>
              </a:defRPr>
            </a:lvl4pPr>
            <a:lvl5pPr marL="0" indent="1348501" algn="ctr">
              <a:spcBef>
                <a:spcPts val="3465"/>
              </a:spcBef>
              <a:buSzTx/>
              <a:buFontTx/>
              <a:buNone/>
              <a:defRPr>
                <a:latin typeface="Gill Sans"/>
                <a:ea typeface="Gill Sans"/>
                <a:cs typeface="Gill Sans"/>
                <a:sym typeface="Gill Sans"/>
              </a:defRPr>
            </a:lvl5pPr>
          </a:lstStyle>
          <a:p>
            <a:pPr lvl="0">
              <a:defRPr sz="1800"/>
            </a:pPr>
            <a:r>
              <a:rPr lang="en-US" sz="3150" smtClean="0"/>
              <a:t>Click to edit Master text styles</a:t>
            </a:r>
          </a:p>
          <a:p>
            <a:pPr lvl="1">
              <a:defRPr sz="1800"/>
            </a:pPr>
            <a:r>
              <a:rPr lang="en-US" sz="3150" smtClean="0"/>
              <a:t>Second level</a:t>
            </a:r>
          </a:p>
          <a:p>
            <a:pPr lvl="2">
              <a:defRPr sz="1800"/>
            </a:pPr>
            <a:r>
              <a:rPr lang="en-US" sz="3150" smtClean="0"/>
              <a:t>Third level</a:t>
            </a:r>
          </a:p>
          <a:p>
            <a:pPr lvl="3">
              <a:defRPr sz="1800"/>
            </a:pPr>
            <a:r>
              <a:rPr lang="en-US" sz="3150" smtClean="0"/>
              <a:t>Fourth level</a:t>
            </a:r>
          </a:p>
          <a:p>
            <a:pPr lvl="4">
              <a:defRPr sz="1800"/>
            </a:pPr>
            <a:r>
              <a:rPr lang="en-US" sz="3150" smtClean="0"/>
              <a:t>Fifth level</a:t>
            </a:r>
            <a:endParaRPr sz="3150"/>
          </a:p>
        </p:txBody>
      </p:sp>
    </p:spTree>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91160" y="2982599"/>
            <a:ext cx="12001500" cy="2058035"/>
          </a:xfrm>
          <a:prstGeom prst="rect">
            <a:avLst/>
          </a:prstGeom>
        </p:spPr>
        <p:txBody>
          <a:bodyPr/>
          <a:lstStyle/>
          <a:p>
            <a:r>
              <a:rPr lang="en-US" smtClean="0"/>
              <a:t>Click to edit Master title style</a:t>
            </a:r>
            <a:endParaRPr lang="en-US" dirty="0"/>
          </a:p>
        </p:txBody>
      </p:sp>
      <p:sp>
        <p:nvSpPr>
          <p:cNvPr id="3" name="Subtitle 2"/>
          <p:cNvSpPr>
            <a:spLocks noGrp="1"/>
          </p:cNvSpPr>
          <p:nvPr>
            <p:ph type="subTitle" idx="1"/>
          </p:nvPr>
        </p:nvSpPr>
        <p:spPr>
          <a:xfrm>
            <a:off x="391160" y="5440680"/>
            <a:ext cx="12001500" cy="2453640"/>
          </a:xfrm>
          <a:prstGeom prst="rect">
            <a:avLst/>
          </a:prstGeom>
        </p:spPr>
        <p:txBody>
          <a:bodyPr/>
          <a:lstStyle>
            <a:lvl1pPr marL="0" indent="0" algn="ctr">
              <a:buNone/>
              <a:defRPr>
                <a:solidFill>
                  <a:schemeClr val="tx1">
                    <a:tint val="75000"/>
                  </a:schemeClr>
                </a:solidFill>
                <a:latin typeface="News Gothic MT"/>
                <a:cs typeface="News Gothic MT"/>
              </a:defRPr>
            </a:lvl1pPr>
            <a:lvl2pPr marL="640065" indent="0" algn="ctr">
              <a:buNone/>
              <a:defRPr>
                <a:solidFill>
                  <a:schemeClr val="tx1">
                    <a:tint val="75000"/>
                  </a:schemeClr>
                </a:solidFill>
              </a:defRPr>
            </a:lvl2pPr>
            <a:lvl3pPr marL="1280129" indent="0" algn="ctr">
              <a:buNone/>
              <a:defRPr>
                <a:solidFill>
                  <a:schemeClr val="tx1">
                    <a:tint val="75000"/>
                  </a:schemeClr>
                </a:solidFill>
              </a:defRPr>
            </a:lvl3pPr>
            <a:lvl4pPr marL="1920192" indent="0" algn="ctr">
              <a:buNone/>
              <a:defRPr>
                <a:solidFill>
                  <a:schemeClr val="tx1">
                    <a:tint val="75000"/>
                  </a:schemeClr>
                </a:solidFill>
              </a:defRPr>
            </a:lvl4pPr>
            <a:lvl5pPr marL="2560256" indent="0" algn="ctr">
              <a:buNone/>
              <a:defRPr>
                <a:solidFill>
                  <a:schemeClr val="tx1">
                    <a:tint val="75000"/>
                  </a:schemeClr>
                </a:solidFill>
              </a:defRPr>
            </a:lvl5pPr>
            <a:lvl6pPr marL="3200320" indent="0" algn="ctr">
              <a:buNone/>
              <a:defRPr>
                <a:solidFill>
                  <a:schemeClr val="tx1">
                    <a:tint val="75000"/>
                  </a:schemeClr>
                </a:solidFill>
              </a:defRPr>
            </a:lvl6pPr>
            <a:lvl7pPr marL="3840385" indent="0" algn="ctr">
              <a:buNone/>
              <a:defRPr>
                <a:solidFill>
                  <a:schemeClr val="tx1">
                    <a:tint val="75000"/>
                  </a:schemeClr>
                </a:solidFill>
              </a:defRPr>
            </a:lvl7pPr>
            <a:lvl8pPr marL="4480448" indent="0" algn="ctr">
              <a:buNone/>
              <a:defRPr>
                <a:solidFill>
                  <a:schemeClr val="tx1">
                    <a:tint val="75000"/>
                  </a:schemeClr>
                </a:solidFill>
              </a:defRPr>
            </a:lvl8pPr>
            <a:lvl9pPr marL="5120513" indent="0" algn="ctr">
              <a:buNone/>
              <a:defRPr>
                <a:solidFill>
                  <a:schemeClr val="tx1">
                    <a:tint val="75000"/>
                  </a:schemeClr>
                </a:solidFill>
              </a:defRPr>
            </a:lvl9pPr>
          </a:lstStyle>
          <a:p>
            <a:r>
              <a:rPr lang="en-US" smtClean="0"/>
              <a:t>Click to edit Master subtitle style</a:t>
            </a:r>
            <a:endParaRPr lang="en-US" dirty="0"/>
          </a:p>
        </p:txBody>
      </p:sp>
    </p:spTree>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1_Default">
    <p:spTree>
      <p:nvGrpSpPr>
        <p:cNvPr id="1" name=""/>
        <p:cNvGrpSpPr/>
        <p:nvPr/>
      </p:nvGrpSpPr>
      <p:grpSpPr>
        <a:xfrm>
          <a:off x="0" y="0"/>
          <a:ext cx="0" cy="0"/>
          <a:chOff x="0" y="0"/>
          <a:chExt cx="0" cy="0"/>
        </a:xfrm>
      </p:grpSpPr>
    </p:spTree>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2_Default">
    <p:spTree>
      <p:nvGrpSpPr>
        <p:cNvPr id="1" name=""/>
        <p:cNvGrpSpPr/>
        <p:nvPr/>
      </p:nvGrpSpPr>
      <p:grpSpPr>
        <a:xfrm>
          <a:off x="0" y="0"/>
          <a:ext cx="0" cy="0"/>
          <a:chOff x="0" y="0"/>
          <a:chExt cx="0" cy="0"/>
        </a:xfrm>
      </p:grpSpPr>
    </p:spTree>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3_Default">
    <p:spTree>
      <p:nvGrpSpPr>
        <p:cNvPr id="1" name=""/>
        <p:cNvGrpSpPr/>
        <p:nvPr/>
      </p:nvGrpSpPr>
      <p:grpSpPr>
        <a:xfrm>
          <a:off x="0" y="0"/>
          <a:ext cx="0" cy="0"/>
          <a:chOff x="0" y="0"/>
          <a:chExt cx="0" cy="0"/>
        </a:xfrm>
      </p:grpSpPr>
    </p:spTree>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82333" y="511176"/>
            <a:ext cx="11041380" cy="1855788"/>
          </a:xfrm>
          <a:prstGeom prst="rect">
            <a:avLst/>
          </a:prstGeom>
        </p:spPr>
        <p:txBody>
          <a:bodyPr/>
          <a:lstStyle/>
          <a:p>
            <a:r>
              <a:rPr lang="en-US" smtClean="0"/>
              <a:t>Click to edit Master title style</a:t>
            </a:r>
            <a:endParaRPr lang="en-GB"/>
          </a:p>
        </p:txBody>
      </p:sp>
      <p:sp>
        <p:nvSpPr>
          <p:cNvPr id="3" name="Text Placeholder 2"/>
          <p:cNvSpPr>
            <a:spLocks noGrp="1"/>
          </p:cNvSpPr>
          <p:nvPr>
            <p:ph type="body" idx="1"/>
          </p:nvPr>
        </p:nvSpPr>
        <p:spPr>
          <a:xfrm>
            <a:off x="882334" y="2353628"/>
            <a:ext cx="5416232" cy="1153477"/>
          </a:xfrm>
          <a:prstGeom prst="rect">
            <a:avLst/>
          </a:prstGeom>
        </p:spPr>
        <p:txBody>
          <a:bodyPr anchor="b"/>
          <a:lstStyle>
            <a:lvl1pPr marL="0" indent="0">
              <a:buNone/>
              <a:defRPr sz="3360" b="1"/>
            </a:lvl1pPr>
            <a:lvl2pPr marL="640080" indent="0">
              <a:buNone/>
              <a:defRPr sz="2800" b="1"/>
            </a:lvl2pPr>
            <a:lvl3pPr marL="1280160" indent="0">
              <a:buNone/>
              <a:defRPr sz="2520" b="1"/>
            </a:lvl3pPr>
            <a:lvl4pPr marL="1920240" indent="0">
              <a:buNone/>
              <a:defRPr sz="2240" b="1"/>
            </a:lvl4pPr>
            <a:lvl5pPr marL="2560320" indent="0">
              <a:buNone/>
              <a:defRPr sz="2240" b="1"/>
            </a:lvl5pPr>
            <a:lvl6pPr marL="3200400" indent="0">
              <a:buNone/>
              <a:defRPr sz="2240" b="1"/>
            </a:lvl6pPr>
            <a:lvl7pPr marL="3840480" indent="0">
              <a:buNone/>
              <a:defRPr sz="2240" b="1"/>
            </a:lvl7pPr>
            <a:lvl8pPr marL="4480560" indent="0">
              <a:buNone/>
              <a:defRPr sz="2240" b="1"/>
            </a:lvl8pPr>
            <a:lvl9pPr marL="5120640" indent="0">
              <a:buNone/>
              <a:defRPr sz="2240" b="1"/>
            </a:lvl9pPr>
          </a:lstStyle>
          <a:p>
            <a:pPr lvl="0"/>
            <a:r>
              <a:rPr lang="en-US" smtClean="0"/>
              <a:t>Click to edit Master text styles</a:t>
            </a:r>
          </a:p>
        </p:txBody>
      </p:sp>
      <p:sp>
        <p:nvSpPr>
          <p:cNvPr id="4" name="Content Placeholder 3"/>
          <p:cNvSpPr>
            <a:spLocks noGrp="1"/>
          </p:cNvSpPr>
          <p:nvPr>
            <p:ph sz="half" idx="2"/>
          </p:nvPr>
        </p:nvSpPr>
        <p:spPr>
          <a:xfrm>
            <a:off x="882334" y="3507105"/>
            <a:ext cx="5416232" cy="515842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480810" y="2353628"/>
            <a:ext cx="5442903" cy="1153477"/>
          </a:xfrm>
          <a:prstGeom prst="rect">
            <a:avLst/>
          </a:prstGeom>
        </p:spPr>
        <p:txBody>
          <a:bodyPr anchor="b"/>
          <a:lstStyle>
            <a:lvl1pPr marL="0" indent="0">
              <a:buNone/>
              <a:defRPr sz="3360" b="1"/>
            </a:lvl1pPr>
            <a:lvl2pPr marL="640080" indent="0">
              <a:buNone/>
              <a:defRPr sz="2800" b="1"/>
            </a:lvl2pPr>
            <a:lvl3pPr marL="1280160" indent="0">
              <a:buNone/>
              <a:defRPr sz="2520" b="1"/>
            </a:lvl3pPr>
            <a:lvl4pPr marL="1920240" indent="0">
              <a:buNone/>
              <a:defRPr sz="2240" b="1"/>
            </a:lvl4pPr>
            <a:lvl5pPr marL="2560320" indent="0">
              <a:buNone/>
              <a:defRPr sz="2240" b="1"/>
            </a:lvl5pPr>
            <a:lvl6pPr marL="3200400" indent="0">
              <a:buNone/>
              <a:defRPr sz="2240" b="1"/>
            </a:lvl6pPr>
            <a:lvl7pPr marL="3840480" indent="0">
              <a:buNone/>
              <a:defRPr sz="2240" b="1"/>
            </a:lvl7pPr>
            <a:lvl8pPr marL="4480560" indent="0">
              <a:buNone/>
              <a:defRPr sz="2240" b="1"/>
            </a:lvl8pPr>
            <a:lvl9pPr marL="5120640" indent="0">
              <a:buNone/>
              <a:defRPr sz="2240" b="1"/>
            </a:lvl9pPr>
          </a:lstStyle>
          <a:p>
            <a:pPr lvl="0"/>
            <a:r>
              <a:rPr lang="en-US" smtClean="0"/>
              <a:t>Click to edit Master text styles</a:t>
            </a:r>
          </a:p>
        </p:txBody>
      </p:sp>
      <p:sp>
        <p:nvSpPr>
          <p:cNvPr id="6" name="Content Placeholder 5"/>
          <p:cNvSpPr>
            <a:spLocks noGrp="1"/>
          </p:cNvSpPr>
          <p:nvPr>
            <p:ph sz="quarter" idx="4"/>
          </p:nvPr>
        </p:nvSpPr>
        <p:spPr>
          <a:xfrm>
            <a:off x="6480810" y="3507105"/>
            <a:ext cx="5442903" cy="515842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a:xfrm>
            <a:off x="880110" y="8898891"/>
            <a:ext cx="2880360" cy="511175"/>
          </a:xfrm>
          <a:prstGeom prst="rect">
            <a:avLst/>
          </a:prstGeom>
        </p:spPr>
        <p:txBody>
          <a:bodyPr/>
          <a:lstStyle/>
          <a:p>
            <a:fld id="{B595F713-2110-964B-A68E-481EBA276186}" type="datetimeFigureOut">
              <a:rPr lang="en-GB" smtClean="0"/>
              <a:t>19/10/2023</a:t>
            </a:fld>
            <a:endParaRPr lang="en-GB"/>
          </a:p>
        </p:txBody>
      </p:sp>
      <p:sp>
        <p:nvSpPr>
          <p:cNvPr id="8" name="Footer Placeholder 7"/>
          <p:cNvSpPr>
            <a:spLocks noGrp="1"/>
          </p:cNvSpPr>
          <p:nvPr>
            <p:ph type="ftr" sz="quarter" idx="11"/>
          </p:nvPr>
        </p:nvSpPr>
        <p:spPr>
          <a:xfrm>
            <a:off x="4252382" y="8919635"/>
            <a:ext cx="4320540" cy="511175"/>
          </a:xfrm>
          <a:prstGeom prst="rect">
            <a:avLst/>
          </a:prstGeom>
        </p:spPr>
        <p:txBody>
          <a:bodyPr/>
          <a:lstStyle/>
          <a:p>
            <a:endParaRPr lang="en-GB"/>
          </a:p>
        </p:txBody>
      </p:sp>
      <p:sp>
        <p:nvSpPr>
          <p:cNvPr id="9" name="Slide Number Placeholder 8"/>
          <p:cNvSpPr>
            <a:spLocks noGrp="1"/>
          </p:cNvSpPr>
          <p:nvPr>
            <p:ph type="sldNum" sz="quarter" idx="12"/>
          </p:nvPr>
        </p:nvSpPr>
        <p:spPr>
          <a:xfrm>
            <a:off x="9064838" y="8910745"/>
            <a:ext cx="2880360" cy="511175"/>
          </a:xfrm>
          <a:prstGeom prst="rect">
            <a:avLst/>
          </a:prstGeom>
        </p:spPr>
        <p:txBody>
          <a:bodyPr/>
          <a:lstStyle/>
          <a:p>
            <a:fld id="{402CBB9E-F5D3-6E40-A939-4B2058AA44B4}" type="slidenum">
              <a:rPr lang="en-GB" smtClean="0"/>
              <a:t>‹#›</a:t>
            </a:fld>
            <a:endParaRPr lang="en-GB"/>
          </a:p>
        </p:txBody>
      </p:sp>
    </p:spTree>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1_Picture with Caption">
    <p:spTree>
      <p:nvGrpSpPr>
        <p:cNvPr id="1" name=""/>
        <p:cNvGrpSpPr/>
        <p:nvPr/>
      </p:nvGrpSpPr>
      <p:grpSpPr>
        <a:xfrm>
          <a:off x="0" y="0"/>
          <a:ext cx="0" cy="0"/>
          <a:chOff x="0" y="0"/>
          <a:chExt cx="0" cy="0"/>
        </a:xfrm>
      </p:grpSpPr>
    </p:spTree>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2_Picture with Caption">
    <p:spTree>
      <p:nvGrpSpPr>
        <p:cNvPr id="1" name=""/>
        <p:cNvGrpSpPr/>
        <p:nvPr/>
      </p:nvGrpSpPr>
      <p:grpSpPr>
        <a:xfrm>
          <a:off x="0" y="0"/>
          <a:ext cx="0" cy="0"/>
          <a:chOff x="0" y="0"/>
          <a:chExt cx="0" cy="0"/>
        </a:xfrm>
      </p:grpSpPr>
    </p:spTree>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4_Picture with Caption">
    <p:spTree>
      <p:nvGrpSpPr>
        <p:cNvPr id="1" name=""/>
        <p:cNvGrpSpPr/>
        <p:nvPr/>
      </p:nvGrpSpPr>
      <p:grpSpPr>
        <a:xfrm>
          <a:off x="0" y="0"/>
          <a:ext cx="0" cy="0"/>
          <a:chOff x="0" y="0"/>
          <a:chExt cx="0" cy="0"/>
        </a:xfrm>
      </p:grpSpPr>
    </p:spTree>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3_Picture with Caption">
    <p:spTree>
      <p:nvGrpSpPr>
        <p:cNvPr id="1" name=""/>
        <p:cNvGrpSpPr/>
        <p:nvPr/>
      </p:nvGrpSpPr>
      <p:grpSpPr>
        <a:xfrm>
          <a:off x="0" y="0"/>
          <a:ext cx="0" cy="0"/>
          <a:chOff x="0" y="0"/>
          <a:chExt cx="0" cy="0"/>
        </a:xfrm>
      </p:grpSpPr>
    </p:spTree>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a:xfrm>
            <a:off x="880110" y="8898895"/>
            <a:ext cx="2880360" cy="511175"/>
          </a:xfrm>
          <a:prstGeom prst="rect">
            <a:avLst/>
          </a:prstGeom>
        </p:spPr>
        <p:txBody>
          <a:bodyPr/>
          <a:lstStyle/>
          <a:p>
            <a:fld id="{B595F713-2110-964B-A68E-481EBA276186}" type="datetimeFigureOut">
              <a:rPr lang="en-GB" smtClean="0"/>
              <a:t>19/10/2023</a:t>
            </a:fld>
            <a:endParaRPr lang="en-GB"/>
          </a:p>
        </p:txBody>
      </p:sp>
      <p:sp>
        <p:nvSpPr>
          <p:cNvPr id="4" name="Footer Placeholder 3"/>
          <p:cNvSpPr>
            <a:spLocks noGrp="1"/>
          </p:cNvSpPr>
          <p:nvPr>
            <p:ph type="ftr" sz="quarter" idx="11"/>
          </p:nvPr>
        </p:nvSpPr>
        <p:spPr>
          <a:xfrm>
            <a:off x="4240530" y="8898895"/>
            <a:ext cx="4320540" cy="511175"/>
          </a:xfrm>
          <a:prstGeom prst="rect">
            <a:avLst/>
          </a:prstGeom>
        </p:spPr>
        <p:txBody>
          <a:bodyPr/>
          <a:lstStyle/>
          <a:p>
            <a:endParaRPr lang="en-GB"/>
          </a:p>
        </p:txBody>
      </p:sp>
      <p:sp>
        <p:nvSpPr>
          <p:cNvPr id="5" name="Slide Number Placeholder 4"/>
          <p:cNvSpPr>
            <a:spLocks noGrp="1"/>
          </p:cNvSpPr>
          <p:nvPr>
            <p:ph type="sldNum" sz="quarter" idx="12"/>
          </p:nvPr>
        </p:nvSpPr>
        <p:spPr>
          <a:xfrm>
            <a:off x="9041130" y="8898895"/>
            <a:ext cx="2880360" cy="511175"/>
          </a:xfrm>
          <a:prstGeom prst="rect">
            <a:avLst/>
          </a:prstGeom>
        </p:spPr>
        <p:txBody>
          <a:bodyPr/>
          <a:lstStyle/>
          <a:p>
            <a:fld id="{402CBB9E-F5D3-6E40-A939-4B2058AA44B4}" type="slidenum">
              <a:rPr lang="en-GB" smtClean="0"/>
              <a:t>‹#›</a:t>
            </a:fld>
            <a:endParaRPr lang="en-GB"/>
          </a:p>
        </p:txBody>
      </p:sp>
    </p:spTree>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00200" y="1571308"/>
            <a:ext cx="9601200" cy="3342640"/>
          </a:xfrm>
        </p:spPr>
        <p:txBody>
          <a:bodyPr anchor="b"/>
          <a:lstStyle>
            <a:lvl1pPr algn="ctr">
              <a:defRPr sz="8400"/>
            </a:lvl1pPr>
          </a:lstStyle>
          <a:p>
            <a:r>
              <a:rPr lang="en-US" smtClean="0"/>
              <a:t>Click to edit Master title style</a:t>
            </a:r>
            <a:endParaRPr lang="en-GB"/>
          </a:p>
        </p:txBody>
      </p:sp>
      <p:sp>
        <p:nvSpPr>
          <p:cNvPr id="3" name="Subtitle 2"/>
          <p:cNvSpPr>
            <a:spLocks noGrp="1"/>
          </p:cNvSpPr>
          <p:nvPr>
            <p:ph type="subTitle" idx="1"/>
          </p:nvPr>
        </p:nvSpPr>
        <p:spPr>
          <a:xfrm>
            <a:off x="1600200" y="5042853"/>
            <a:ext cx="9601200" cy="2318067"/>
          </a:xfrm>
        </p:spPr>
        <p:txBody>
          <a:bodyPr/>
          <a:lstStyle>
            <a:lvl1pPr marL="0" indent="0" algn="ctr">
              <a:buNone/>
              <a:defRPr sz="3360"/>
            </a:lvl1pPr>
            <a:lvl2pPr marL="640080" indent="0" algn="ctr">
              <a:buNone/>
              <a:defRPr sz="2800"/>
            </a:lvl2pPr>
            <a:lvl3pPr marL="1280160" indent="0" algn="ctr">
              <a:buNone/>
              <a:defRPr sz="2520"/>
            </a:lvl3pPr>
            <a:lvl4pPr marL="1920240" indent="0" algn="ctr">
              <a:buNone/>
              <a:defRPr sz="2240"/>
            </a:lvl4pPr>
            <a:lvl5pPr marL="2560320" indent="0" algn="ctr">
              <a:buNone/>
              <a:defRPr sz="2240"/>
            </a:lvl5pPr>
            <a:lvl6pPr marL="3200400" indent="0" algn="ctr">
              <a:buNone/>
              <a:defRPr sz="2240"/>
            </a:lvl6pPr>
            <a:lvl7pPr marL="3840480" indent="0" algn="ctr">
              <a:buNone/>
              <a:defRPr sz="2240"/>
            </a:lvl7pPr>
            <a:lvl8pPr marL="4480560" indent="0" algn="ctr">
              <a:buNone/>
              <a:defRPr sz="2240"/>
            </a:lvl8pPr>
            <a:lvl9pPr marL="5120640" indent="0" algn="ctr">
              <a:buNone/>
              <a:defRPr sz="224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B595F713-2110-964B-A68E-481EBA276186}" type="datetimeFigureOut">
              <a:rPr lang="en-GB" smtClean="0"/>
              <a:t>19/10/2023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02CBB9E-F5D3-6E40-A939-4B2058AA44B4}" type="slidenum">
              <a:rPr lang="en-GB" smtClean="0"/>
              <a:t>‹#›</a:t>
            </a:fld>
            <a:endParaRPr lang="en-GB"/>
          </a:p>
        </p:txBody>
      </p:sp>
    </p:spTree>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B595F713-2110-964B-A68E-481EBA276186}" type="datetimeFigureOut">
              <a:rPr lang="en-GB" smtClean="0"/>
              <a:t>19/10/2023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02CBB9E-F5D3-6E40-A939-4B2058AA44B4}" type="slidenum">
              <a:rPr lang="en-GB" smtClean="0"/>
              <a:t>‹#›</a:t>
            </a:fld>
            <a:endParaRPr lang="en-GB"/>
          </a:p>
        </p:txBody>
      </p:sp>
    </p:spTree>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73443" y="2393634"/>
            <a:ext cx="11041380" cy="3993832"/>
          </a:xfrm>
        </p:spPr>
        <p:txBody>
          <a:bodyPr anchor="b"/>
          <a:lstStyle>
            <a:lvl1pPr>
              <a:defRPr sz="8400"/>
            </a:lvl1pPr>
          </a:lstStyle>
          <a:p>
            <a:r>
              <a:rPr lang="en-US" smtClean="0"/>
              <a:t>Click to edit Master title style</a:t>
            </a:r>
            <a:endParaRPr lang="en-GB"/>
          </a:p>
        </p:txBody>
      </p:sp>
      <p:sp>
        <p:nvSpPr>
          <p:cNvPr id="3" name="Text Placeholder 2"/>
          <p:cNvSpPr>
            <a:spLocks noGrp="1"/>
          </p:cNvSpPr>
          <p:nvPr>
            <p:ph type="body" idx="1"/>
          </p:nvPr>
        </p:nvSpPr>
        <p:spPr>
          <a:xfrm>
            <a:off x="873443" y="6425249"/>
            <a:ext cx="11041380" cy="2100262"/>
          </a:xfrm>
        </p:spPr>
        <p:txBody>
          <a:bodyPr/>
          <a:lstStyle>
            <a:lvl1pPr marL="0" indent="0">
              <a:buNone/>
              <a:defRPr sz="3360">
                <a:solidFill>
                  <a:schemeClr val="tx1">
                    <a:tint val="75000"/>
                  </a:schemeClr>
                </a:solidFill>
              </a:defRPr>
            </a:lvl1pPr>
            <a:lvl2pPr marL="640080" indent="0">
              <a:buNone/>
              <a:defRPr sz="2800">
                <a:solidFill>
                  <a:schemeClr val="tx1">
                    <a:tint val="75000"/>
                  </a:schemeClr>
                </a:solidFill>
              </a:defRPr>
            </a:lvl2pPr>
            <a:lvl3pPr marL="1280160" indent="0">
              <a:buNone/>
              <a:defRPr sz="2520">
                <a:solidFill>
                  <a:schemeClr val="tx1">
                    <a:tint val="75000"/>
                  </a:schemeClr>
                </a:solidFill>
              </a:defRPr>
            </a:lvl3pPr>
            <a:lvl4pPr marL="1920240" indent="0">
              <a:buNone/>
              <a:defRPr sz="2240">
                <a:solidFill>
                  <a:schemeClr val="tx1">
                    <a:tint val="75000"/>
                  </a:schemeClr>
                </a:solidFill>
              </a:defRPr>
            </a:lvl4pPr>
            <a:lvl5pPr marL="2560320" indent="0">
              <a:buNone/>
              <a:defRPr sz="2240">
                <a:solidFill>
                  <a:schemeClr val="tx1">
                    <a:tint val="75000"/>
                  </a:schemeClr>
                </a:solidFill>
              </a:defRPr>
            </a:lvl5pPr>
            <a:lvl6pPr marL="3200400" indent="0">
              <a:buNone/>
              <a:defRPr sz="2240">
                <a:solidFill>
                  <a:schemeClr val="tx1">
                    <a:tint val="75000"/>
                  </a:schemeClr>
                </a:solidFill>
              </a:defRPr>
            </a:lvl6pPr>
            <a:lvl7pPr marL="3840480" indent="0">
              <a:buNone/>
              <a:defRPr sz="2240">
                <a:solidFill>
                  <a:schemeClr val="tx1">
                    <a:tint val="75000"/>
                  </a:schemeClr>
                </a:solidFill>
              </a:defRPr>
            </a:lvl7pPr>
            <a:lvl8pPr marL="4480560" indent="0">
              <a:buNone/>
              <a:defRPr sz="2240">
                <a:solidFill>
                  <a:schemeClr val="tx1">
                    <a:tint val="75000"/>
                  </a:schemeClr>
                </a:solidFill>
              </a:defRPr>
            </a:lvl8pPr>
            <a:lvl9pPr marL="5120640" indent="0">
              <a:buNone/>
              <a:defRPr sz="224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F713-2110-964B-A68E-481EBA276186}" type="datetimeFigureOut">
              <a:rPr lang="en-GB" smtClean="0"/>
              <a:t>19/10/2023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02CBB9E-F5D3-6E40-A939-4B2058AA44B4}" type="slidenum">
              <a:rPr lang="en-GB" smtClean="0"/>
              <a:t>‹#›</a:t>
            </a:fld>
            <a:endParaRPr lang="en-GB"/>
          </a:p>
        </p:txBody>
      </p:sp>
    </p:spTree>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80110" y="2555875"/>
            <a:ext cx="5414010" cy="60918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507480" y="2555875"/>
            <a:ext cx="5414010" cy="60918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B595F713-2110-964B-A68E-481EBA276186}" type="datetimeFigureOut">
              <a:rPr lang="en-GB" smtClean="0"/>
              <a:t>19/10/2023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02CBB9E-F5D3-6E40-A939-4B2058AA44B4}" type="slidenum">
              <a:rPr lang="en-GB" smtClean="0"/>
              <a:t>‹#›</a:t>
            </a:fld>
            <a:endParaRPr lang="en-GB"/>
          </a:p>
        </p:txBody>
      </p:sp>
    </p:spTree>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82333" y="511176"/>
            <a:ext cx="11041380" cy="1855788"/>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82334" y="2353628"/>
            <a:ext cx="5416232" cy="1153477"/>
          </a:xfrm>
        </p:spPr>
        <p:txBody>
          <a:bodyPr anchor="b"/>
          <a:lstStyle>
            <a:lvl1pPr marL="0" indent="0">
              <a:buNone/>
              <a:defRPr sz="3360" b="1"/>
            </a:lvl1pPr>
            <a:lvl2pPr marL="640080" indent="0">
              <a:buNone/>
              <a:defRPr sz="2800" b="1"/>
            </a:lvl2pPr>
            <a:lvl3pPr marL="1280160" indent="0">
              <a:buNone/>
              <a:defRPr sz="2520" b="1"/>
            </a:lvl3pPr>
            <a:lvl4pPr marL="1920240" indent="0">
              <a:buNone/>
              <a:defRPr sz="2240" b="1"/>
            </a:lvl4pPr>
            <a:lvl5pPr marL="2560320" indent="0">
              <a:buNone/>
              <a:defRPr sz="2240" b="1"/>
            </a:lvl5pPr>
            <a:lvl6pPr marL="3200400" indent="0">
              <a:buNone/>
              <a:defRPr sz="2240" b="1"/>
            </a:lvl6pPr>
            <a:lvl7pPr marL="3840480" indent="0">
              <a:buNone/>
              <a:defRPr sz="2240" b="1"/>
            </a:lvl7pPr>
            <a:lvl8pPr marL="4480560" indent="0">
              <a:buNone/>
              <a:defRPr sz="2240" b="1"/>
            </a:lvl8pPr>
            <a:lvl9pPr marL="5120640" indent="0">
              <a:buNone/>
              <a:defRPr sz="2240" b="1"/>
            </a:lvl9pPr>
          </a:lstStyle>
          <a:p>
            <a:pPr lvl="0"/>
            <a:r>
              <a:rPr lang="en-US" smtClean="0"/>
              <a:t>Click to edit Master text styles</a:t>
            </a:r>
          </a:p>
        </p:txBody>
      </p:sp>
      <p:sp>
        <p:nvSpPr>
          <p:cNvPr id="4" name="Content Placeholder 3"/>
          <p:cNvSpPr>
            <a:spLocks noGrp="1"/>
          </p:cNvSpPr>
          <p:nvPr>
            <p:ph sz="half" idx="2"/>
          </p:nvPr>
        </p:nvSpPr>
        <p:spPr>
          <a:xfrm>
            <a:off x="882334" y="3507105"/>
            <a:ext cx="5416232" cy="515842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480810" y="2353628"/>
            <a:ext cx="5442903" cy="1153477"/>
          </a:xfrm>
        </p:spPr>
        <p:txBody>
          <a:bodyPr anchor="b"/>
          <a:lstStyle>
            <a:lvl1pPr marL="0" indent="0">
              <a:buNone/>
              <a:defRPr sz="3360" b="1"/>
            </a:lvl1pPr>
            <a:lvl2pPr marL="640080" indent="0">
              <a:buNone/>
              <a:defRPr sz="2800" b="1"/>
            </a:lvl2pPr>
            <a:lvl3pPr marL="1280160" indent="0">
              <a:buNone/>
              <a:defRPr sz="2520" b="1"/>
            </a:lvl3pPr>
            <a:lvl4pPr marL="1920240" indent="0">
              <a:buNone/>
              <a:defRPr sz="2240" b="1"/>
            </a:lvl4pPr>
            <a:lvl5pPr marL="2560320" indent="0">
              <a:buNone/>
              <a:defRPr sz="2240" b="1"/>
            </a:lvl5pPr>
            <a:lvl6pPr marL="3200400" indent="0">
              <a:buNone/>
              <a:defRPr sz="2240" b="1"/>
            </a:lvl6pPr>
            <a:lvl7pPr marL="3840480" indent="0">
              <a:buNone/>
              <a:defRPr sz="2240" b="1"/>
            </a:lvl7pPr>
            <a:lvl8pPr marL="4480560" indent="0">
              <a:buNone/>
              <a:defRPr sz="2240" b="1"/>
            </a:lvl8pPr>
            <a:lvl9pPr marL="5120640" indent="0">
              <a:buNone/>
              <a:defRPr sz="2240" b="1"/>
            </a:lvl9pPr>
          </a:lstStyle>
          <a:p>
            <a:pPr lvl="0"/>
            <a:r>
              <a:rPr lang="en-US" smtClean="0"/>
              <a:t>Click to edit Master text styles</a:t>
            </a:r>
          </a:p>
        </p:txBody>
      </p:sp>
      <p:sp>
        <p:nvSpPr>
          <p:cNvPr id="6" name="Content Placeholder 5"/>
          <p:cNvSpPr>
            <a:spLocks noGrp="1"/>
          </p:cNvSpPr>
          <p:nvPr>
            <p:ph sz="quarter" idx="4"/>
          </p:nvPr>
        </p:nvSpPr>
        <p:spPr>
          <a:xfrm>
            <a:off x="6480810" y="3507105"/>
            <a:ext cx="5442903" cy="515842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B595F713-2110-964B-A68E-481EBA276186}" type="datetimeFigureOut">
              <a:rPr lang="en-GB" smtClean="0"/>
              <a:t>19/10/2023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402CBB9E-F5D3-6E40-A939-4B2058AA44B4}" type="slidenum">
              <a:rPr lang="en-GB" smtClean="0"/>
              <a:t>‹#›</a:t>
            </a:fld>
            <a:endParaRPr lang="en-GB"/>
          </a:p>
        </p:txBody>
      </p:sp>
    </p:spTree>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80110" y="511176"/>
            <a:ext cx="11041380" cy="1855788"/>
          </a:xfrm>
          <a:prstGeom prst="rect">
            <a:avLst/>
          </a:prstGeom>
        </p:spPr>
        <p:txBody>
          <a:bodyPr/>
          <a:lstStyle/>
          <a:p>
            <a:r>
              <a:rPr lang="en-US" smtClean="0"/>
              <a:t>Click to edit Master title style</a:t>
            </a:r>
            <a:endParaRPr lang="en-GB"/>
          </a:p>
        </p:txBody>
      </p:sp>
      <p:sp>
        <p:nvSpPr>
          <p:cNvPr id="3" name="Date Placeholder 2"/>
          <p:cNvSpPr>
            <a:spLocks noGrp="1"/>
          </p:cNvSpPr>
          <p:nvPr>
            <p:ph type="dt" sz="half" idx="10"/>
          </p:nvPr>
        </p:nvSpPr>
        <p:spPr>
          <a:xfrm>
            <a:off x="880110" y="8898891"/>
            <a:ext cx="2880360" cy="511175"/>
          </a:xfrm>
          <a:prstGeom prst="rect">
            <a:avLst/>
          </a:prstGeom>
        </p:spPr>
        <p:txBody>
          <a:bodyPr/>
          <a:lstStyle/>
          <a:p>
            <a:fld id="{B595F713-2110-964B-A68E-481EBA276186}" type="datetimeFigureOut">
              <a:rPr lang="en-GB" smtClean="0"/>
              <a:t>19/10/2023</a:t>
            </a:fld>
            <a:endParaRPr lang="en-GB"/>
          </a:p>
        </p:txBody>
      </p:sp>
      <p:sp>
        <p:nvSpPr>
          <p:cNvPr id="4" name="Footer Placeholder 3"/>
          <p:cNvSpPr>
            <a:spLocks noGrp="1"/>
          </p:cNvSpPr>
          <p:nvPr>
            <p:ph type="ftr" sz="quarter" idx="11"/>
          </p:nvPr>
        </p:nvSpPr>
        <p:spPr>
          <a:xfrm>
            <a:off x="4252382" y="8919635"/>
            <a:ext cx="4320540" cy="511175"/>
          </a:xfrm>
          <a:prstGeom prst="rect">
            <a:avLst/>
          </a:prstGeom>
        </p:spPr>
        <p:txBody>
          <a:bodyPr/>
          <a:lstStyle/>
          <a:p>
            <a:endParaRPr lang="en-GB"/>
          </a:p>
        </p:txBody>
      </p:sp>
      <p:sp>
        <p:nvSpPr>
          <p:cNvPr id="5" name="Slide Number Placeholder 4"/>
          <p:cNvSpPr>
            <a:spLocks noGrp="1"/>
          </p:cNvSpPr>
          <p:nvPr>
            <p:ph type="sldNum" sz="quarter" idx="12"/>
          </p:nvPr>
        </p:nvSpPr>
        <p:spPr>
          <a:xfrm>
            <a:off x="9064838" y="8910745"/>
            <a:ext cx="2880360" cy="511175"/>
          </a:xfrm>
          <a:prstGeom prst="rect">
            <a:avLst/>
          </a:prstGeom>
        </p:spPr>
        <p:txBody>
          <a:bodyPr/>
          <a:lstStyle/>
          <a:p>
            <a:fld id="{402CBB9E-F5D3-6E40-A939-4B2058AA44B4}" type="slidenum">
              <a:rPr lang="en-GB" smtClean="0"/>
              <a:t>‹#›</a:t>
            </a:fld>
            <a:endParaRPr lang="en-GB"/>
          </a:p>
        </p:txBody>
      </p:sp>
    </p:spTree>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B595F713-2110-964B-A68E-481EBA276186}" type="datetimeFigureOut">
              <a:rPr lang="en-GB" smtClean="0"/>
              <a:t>19/10/2023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402CBB9E-F5D3-6E40-A939-4B2058AA44B4}" type="slidenum">
              <a:rPr lang="en-GB" smtClean="0"/>
              <a:t>‹#›</a:t>
            </a:fld>
            <a:endParaRPr lang="en-GB"/>
          </a:p>
        </p:txBody>
      </p:sp>
    </p:spTree>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95F713-2110-964B-A68E-481EBA276186}" type="datetimeFigureOut">
              <a:rPr lang="en-GB" smtClean="0"/>
              <a:t>19/10/2023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402CBB9E-F5D3-6E40-A939-4B2058AA44B4}" type="slidenum">
              <a:rPr lang="en-GB" smtClean="0"/>
              <a:t>‹#›</a:t>
            </a:fld>
            <a:endParaRPr lang="en-GB"/>
          </a:p>
        </p:txBody>
      </p:sp>
    </p:spTree>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82334" y="640080"/>
            <a:ext cx="4129405" cy="2240280"/>
          </a:xfrm>
        </p:spPr>
        <p:txBody>
          <a:bodyPr anchor="b"/>
          <a:lstStyle>
            <a:lvl1pPr>
              <a:defRPr sz="4480"/>
            </a:lvl1pPr>
          </a:lstStyle>
          <a:p>
            <a:r>
              <a:rPr lang="en-US" smtClean="0"/>
              <a:t>Click to edit Master title style</a:t>
            </a:r>
            <a:endParaRPr lang="en-GB"/>
          </a:p>
        </p:txBody>
      </p:sp>
      <p:sp>
        <p:nvSpPr>
          <p:cNvPr id="3" name="Content Placeholder 2"/>
          <p:cNvSpPr>
            <a:spLocks noGrp="1"/>
          </p:cNvSpPr>
          <p:nvPr>
            <p:ph idx="1"/>
          </p:nvPr>
        </p:nvSpPr>
        <p:spPr>
          <a:xfrm>
            <a:off x="5442903" y="1382396"/>
            <a:ext cx="6480810" cy="6823075"/>
          </a:xfrm>
        </p:spPr>
        <p:txBody>
          <a:bodyPr/>
          <a:lstStyle>
            <a:lvl1pPr>
              <a:defRPr sz="4480"/>
            </a:lvl1pPr>
            <a:lvl2pPr>
              <a:defRPr sz="3920"/>
            </a:lvl2pPr>
            <a:lvl3pPr>
              <a:defRPr sz="336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82334" y="2880360"/>
            <a:ext cx="4129405" cy="5336223"/>
          </a:xfrm>
        </p:spPr>
        <p:txBody>
          <a:bodyPr/>
          <a:lstStyle>
            <a:lvl1pPr marL="0" indent="0">
              <a:buNone/>
              <a:defRPr sz="2240"/>
            </a:lvl1pPr>
            <a:lvl2pPr marL="640080" indent="0">
              <a:buNone/>
              <a:defRPr sz="1960"/>
            </a:lvl2pPr>
            <a:lvl3pPr marL="1280160" indent="0">
              <a:buNone/>
              <a:defRPr sz="1680"/>
            </a:lvl3pPr>
            <a:lvl4pPr marL="1920240" indent="0">
              <a:buNone/>
              <a:defRPr sz="1400"/>
            </a:lvl4pPr>
            <a:lvl5pPr marL="2560320" indent="0">
              <a:buNone/>
              <a:defRPr sz="1400"/>
            </a:lvl5pPr>
            <a:lvl6pPr marL="3200400" indent="0">
              <a:buNone/>
              <a:defRPr sz="1400"/>
            </a:lvl6pPr>
            <a:lvl7pPr marL="3840480" indent="0">
              <a:buNone/>
              <a:defRPr sz="1400"/>
            </a:lvl7pPr>
            <a:lvl8pPr marL="4480560" indent="0">
              <a:buNone/>
              <a:defRPr sz="1400"/>
            </a:lvl8pPr>
            <a:lvl9pPr marL="5120640" indent="0">
              <a:buNone/>
              <a:defRPr sz="14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95F713-2110-964B-A68E-481EBA276186}" type="datetimeFigureOut">
              <a:rPr lang="en-GB" smtClean="0"/>
              <a:t>19/10/2023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02CBB9E-F5D3-6E40-A939-4B2058AA44B4}" type="slidenum">
              <a:rPr lang="en-GB" smtClean="0"/>
              <a:t>‹#›</a:t>
            </a:fld>
            <a:endParaRPr lang="en-GB"/>
          </a:p>
        </p:txBody>
      </p:sp>
    </p:spTree>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82334" y="640080"/>
            <a:ext cx="4129405" cy="2240280"/>
          </a:xfrm>
        </p:spPr>
        <p:txBody>
          <a:bodyPr anchor="b"/>
          <a:lstStyle>
            <a:lvl1pPr>
              <a:defRPr sz="4480"/>
            </a:lvl1pPr>
          </a:lstStyle>
          <a:p>
            <a:r>
              <a:rPr lang="en-US" smtClean="0"/>
              <a:t>Click to edit Master title style</a:t>
            </a:r>
            <a:endParaRPr lang="en-GB"/>
          </a:p>
        </p:txBody>
      </p:sp>
      <p:sp>
        <p:nvSpPr>
          <p:cNvPr id="3" name="Picture Placeholder 2"/>
          <p:cNvSpPr>
            <a:spLocks noGrp="1"/>
          </p:cNvSpPr>
          <p:nvPr>
            <p:ph type="pic" idx="1"/>
          </p:nvPr>
        </p:nvSpPr>
        <p:spPr>
          <a:xfrm>
            <a:off x="5442903" y="1382396"/>
            <a:ext cx="6480810" cy="6823075"/>
          </a:xfrm>
        </p:spPr>
        <p:txBody>
          <a:bodyPr/>
          <a:lstStyle>
            <a:lvl1pPr marL="0" indent="0">
              <a:buNone/>
              <a:defRPr sz="4480"/>
            </a:lvl1pPr>
            <a:lvl2pPr marL="640080" indent="0">
              <a:buNone/>
              <a:defRPr sz="3920"/>
            </a:lvl2pPr>
            <a:lvl3pPr marL="1280160" indent="0">
              <a:buNone/>
              <a:defRPr sz="3360"/>
            </a:lvl3pPr>
            <a:lvl4pPr marL="1920240" indent="0">
              <a:buNone/>
              <a:defRPr sz="2800"/>
            </a:lvl4pPr>
            <a:lvl5pPr marL="2560320" indent="0">
              <a:buNone/>
              <a:defRPr sz="2800"/>
            </a:lvl5pPr>
            <a:lvl6pPr marL="3200400" indent="0">
              <a:buNone/>
              <a:defRPr sz="2800"/>
            </a:lvl6pPr>
            <a:lvl7pPr marL="3840480" indent="0">
              <a:buNone/>
              <a:defRPr sz="2800"/>
            </a:lvl7pPr>
            <a:lvl8pPr marL="4480560" indent="0">
              <a:buNone/>
              <a:defRPr sz="2800"/>
            </a:lvl8pPr>
            <a:lvl9pPr marL="5120640" indent="0">
              <a:buNone/>
              <a:defRPr sz="2800"/>
            </a:lvl9pPr>
          </a:lstStyle>
          <a:p>
            <a:r>
              <a:rPr lang="en-US" smtClean="0"/>
              <a:t>Drag picture to placeholder or click icon to add</a:t>
            </a:r>
            <a:endParaRPr lang="en-GB"/>
          </a:p>
        </p:txBody>
      </p:sp>
      <p:sp>
        <p:nvSpPr>
          <p:cNvPr id="4" name="Text Placeholder 3"/>
          <p:cNvSpPr>
            <a:spLocks noGrp="1"/>
          </p:cNvSpPr>
          <p:nvPr>
            <p:ph type="body" sz="half" idx="2"/>
          </p:nvPr>
        </p:nvSpPr>
        <p:spPr>
          <a:xfrm>
            <a:off x="882334" y="2880360"/>
            <a:ext cx="4129405" cy="5336223"/>
          </a:xfrm>
        </p:spPr>
        <p:txBody>
          <a:bodyPr/>
          <a:lstStyle>
            <a:lvl1pPr marL="0" indent="0">
              <a:buNone/>
              <a:defRPr sz="2240"/>
            </a:lvl1pPr>
            <a:lvl2pPr marL="640080" indent="0">
              <a:buNone/>
              <a:defRPr sz="1960"/>
            </a:lvl2pPr>
            <a:lvl3pPr marL="1280160" indent="0">
              <a:buNone/>
              <a:defRPr sz="1680"/>
            </a:lvl3pPr>
            <a:lvl4pPr marL="1920240" indent="0">
              <a:buNone/>
              <a:defRPr sz="1400"/>
            </a:lvl4pPr>
            <a:lvl5pPr marL="2560320" indent="0">
              <a:buNone/>
              <a:defRPr sz="1400"/>
            </a:lvl5pPr>
            <a:lvl6pPr marL="3200400" indent="0">
              <a:buNone/>
              <a:defRPr sz="1400"/>
            </a:lvl6pPr>
            <a:lvl7pPr marL="3840480" indent="0">
              <a:buNone/>
              <a:defRPr sz="1400"/>
            </a:lvl7pPr>
            <a:lvl8pPr marL="4480560" indent="0">
              <a:buNone/>
              <a:defRPr sz="1400"/>
            </a:lvl8pPr>
            <a:lvl9pPr marL="5120640" indent="0">
              <a:buNone/>
              <a:defRPr sz="14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95F713-2110-964B-A68E-481EBA276186}" type="datetimeFigureOut">
              <a:rPr lang="en-GB" smtClean="0"/>
              <a:t>19/10/2023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02CBB9E-F5D3-6E40-A939-4B2058AA44B4}" type="slidenum">
              <a:rPr lang="en-GB" smtClean="0"/>
              <a:t>‹#›</a:t>
            </a:fld>
            <a:endParaRPr lang="en-GB"/>
          </a:p>
        </p:txBody>
      </p:sp>
    </p:spTree>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B595F713-2110-964B-A68E-481EBA276186}" type="datetimeFigureOut">
              <a:rPr lang="en-GB" smtClean="0"/>
              <a:t>19/10/2023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02CBB9E-F5D3-6E40-A939-4B2058AA44B4}" type="slidenum">
              <a:rPr lang="en-GB" smtClean="0"/>
              <a:t>‹#›</a:t>
            </a:fld>
            <a:endParaRPr lang="en-GB"/>
          </a:p>
        </p:txBody>
      </p:sp>
    </p:spTree>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61146" y="511175"/>
            <a:ext cx="2760345" cy="8136573"/>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80111" y="511175"/>
            <a:ext cx="8067675" cy="813657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B595F713-2110-964B-A68E-481EBA276186}" type="datetimeFigureOut">
              <a:rPr lang="en-GB" smtClean="0"/>
              <a:t>19/10/2023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02CBB9E-F5D3-6E40-A939-4B2058AA44B4}" type="slidenum">
              <a:rPr lang="en-GB" smtClean="0"/>
              <a:t>‹#›</a:t>
            </a:fld>
            <a:endParaRPr lang="en-GB"/>
          </a:p>
        </p:txBody>
      </p:sp>
    </p:spTree>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00200" y="1571308"/>
            <a:ext cx="9601200" cy="3342640"/>
          </a:xfrm>
        </p:spPr>
        <p:txBody>
          <a:bodyPr anchor="b"/>
          <a:lstStyle>
            <a:lvl1pPr algn="ctr">
              <a:defRPr sz="6300"/>
            </a:lvl1pPr>
          </a:lstStyle>
          <a:p>
            <a:r>
              <a:rPr lang="en-US" smtClean="0"/>
              <a:t>Click to edit Master title style</a:t>
            </a:r>
            <a:endParaRPr lang="en-GB"/>
          </a:p>
        </p:txBody>
      </p:sp>
      <p:sp>
        <p:nvSpPr>
          <p:cNvPr id="3" name="Subtitle 2"/>
          <p:cNvSpPr>
            <a:spLocks noGrp="1"/>
          </p:cNvSpPr>
          <p:nvPr>
            <p:ph type="subTitle" idx="1"/>
          </p:nvPr>
        </p:nvSpPr>
        <p:spPr>
          <a:xfrm>
            <a:off x="1600200" y="5042853"/>
            <a:ext cx="9601200" cy="2318067"/>
          </a:xfrm>
        </p:spPr>
        <p:txBody>
          <a:bodyPr/>
          <a:lstStyle>
            <a:lvl1pPr marL="0" indent="0" algn="ctr">
              <a:buNone/>
              <a:defRPr sz="2520"/>
            </a:lvl1pPr>
            <a:lvl2pPr marL="480060" indent="0" algn="ctr">
              <a:buNone/>
              <a:defRPr sz="2100"/>
            </a:lvl2pPr>
            <a:lvl3pPr marL="960120" indent="0" algn="ctr">
              <a:buNone/>
              <a:defRPr sz="1890"/>
            </a:lvl3pPr>
            <a:lvl4pPr marL="1440180" indent="0" algn="ctr">
              <a:buNone/>
              <a:defRPr sz="1680"/>
            </a:lvl4pPr>
            <a:lvl5pPr marL="1920240" indent="0" algn="ctr">
              <a:buNone/>
              <a:defRPr sz="1680"/>
            </a:lvl5pPr>
            <a:lvl6pPr marL="2400300" indent="0" algn="ctr">
              <a:buNone/>
              <a:defRPr sz="1680"/>
            </a:lvl6pPr>
            <a:lvl7pPr marL="2880360" indent="0" algn="ctr">
              <a:buNone/>
              <a:defRPr sz="1680"/>
            </a:lvl7pPr>
            <a:lvl8pPr marL="3360420" indent="0" algn="ctr">
              <a:buNone/>
              <a:defRPr sz="1680"/>
            </a:lvl8pPr>
            <a:lvl9pPr marL="3840480" indent="0" algn="ctr">
              <a:buNone/>
              <a:defRPr sz="168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B595F713-2110-964B-A68E-481EBA276186}" type="datetimeFigureOut">
              <a:rPr lang="en-GB" smtClean="0"/>
              <a:t>19/10/2023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02CBB9E-F5D3-6E40-A939-4B2058AA44B4}" type="slidenum">
              <a:rPr lang="en-GB" smtClean="0"/>
              <a:t>‹#›</a:t>
            </a:fld>
            <a:endParaRPr lang="en-GB"/>
          </a:p>
        </p:txBody>
      </p:sp>
    </p:spTree>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81778" y="640080"/>
            <a:ext cx="4128849" cy="2240280"/>
          </a:xfrm>
        </p:spPr>
        <p:txBody>
          <a:bodyPr anchor="b"/>
          <a:lstStyle>
            <a:lvl1pPr>
              <a:defRPr sz="3360"/>
            </a:lvl1pPr>
          </a:lstStyle>
          <a:p>
            <a:r>
              <a:rPr lang="en-US" smtClean="0"/>
              <a:t>Click to edit Master title style</a:t>
            </a:r>
            <a:endParaRPr lang="en-GB"/>
          </a:p>
        </p:txBody>
      </p:sp>
      <p:sp>
        <p:nvSpPr>
          <p:cNvPr id="3" name="Picture Placeholder 2"/>
          <p:cNvSpPr>
            <a:spLocks noGrp="1"/>
          </p:cNvSpPr>
          <p:nvPr>
            <p:ph type="pic" idx="1"/>
          </p:nvPr>
        </p:nvSpPr>
        <p:spPr>
          <a:xfrm>
            <a:off x="5442347" y="1382397"/>
            <a:ext cx="6480810" cy="6823075"/>
          </a:xfrm>
        </p:spPr>
        <p:txBody>
          <a:bodyPr/>
          <a:lstStyle>
            <a:lvl1pPr marL="0" indent="0">
              <a:buNone/>
              <a:defRPr sz="3360"/>
            </a:lvl1pPr>
            <a:lvl2pPr marL="480060" indent="0">
              <a:buNone/>
              <a:defRPr sz="2940"/>
            </a:lvl2pPr>
            <a:lvl3pPr marL="960120" indent="0">
              <a:buNone/>
              <a:defRPr sz="2520"/>
            </a:lvl3pPr>
            <a:lvl4pPr marL="1440180" indent="0">
              <a:buNone/>
              <a:defRPr sz="2100"/>
            </a:lvl4pPr>
            <a:lvl5pPr marL="1920240" indent="0">
              <a:buNone/>
              <a:defRPr sz="2100"/>
            </a:lvl5pPr>
            <a:lvl6pPr marL="2400300" indent="0">
              <a:buNone/>
              <a:defRPr sz="2100"/>
            </a:lvl6pPr>
            <a:lvl7pPr marL="2880360" indent="0">
              <a:buNone/>
              <a:defRPr sz="2100"/>
            </a:lvl7pPr>
            <a:lvl8pPr marL="3360420" indent="0">
              <a:buNone/>
              <a:defRPr sz="2100"/>
            </a:lvl8pPr>
            <a:lvl9pPr marL="3840480" indent="0">
              <a:buNone/>
              <a:defRPr sz="2100"/>
            </a:lvl9pPr>
          </a:lstStyle>
          <a:p>
            <a:r>
              <a:rPr lang="en-US" smtClean="0"/>
              <a:t>Drag picture to placeholder or click icon to add</a:t>
            </a:r>
            <a:endParaRPr lang="en-GB"/>
          </a:p>
        </p:txBody>
      </p:sp>
      <p:sp>
        <p:nvSpPr>
          <p:cNvPr id="4" name="Text Placeholder 3"/>
          <p:cNvSpPr>
            <a:spLocks noGrp="1"/>
          </p:cNvSpPr>
          <p:nvPr>
            <p:ph type="body" sz="half" idx="2"/>
          </p:nvPr>
        </p:nvSpPr>
        <p:spPr>
          <a:xfrm>
            <a:off x="881778" y="2880360"/>
            <a:ext cx="4128849" cy="5336223"/>
          </a:xfrm>
        </p:spPr>
        <p:txBody>
          <a:bodyPr/>
          <a:lstStyle>
            <a:lvl1pPr marL="0" indent="0">
              <a:buNone/>
              <a:defRPr sz="1680"/>
            </a:lvl1pPr>
            <a:lvl2pPr marL="480060" indent="0">
              <a:buNone/>
              <a:defRPr sz="1470"/>
            </a:lvl2pPr>
            <a:lvl3pPr marL="960120" indent="0">
              <a:buNone/>
              <a:defRPr sz="1260"/>
            </a:lvl3pPr>
            <a:lvl4pPr marL="1440180" indent="0">
              <a:buNone/>
              <a:defRPr sz="1050"/>
            </a:lvl4pPr>
            <a:lvl5pPr marL="1920240" indent="0">
              <a:buNone/>
              <a:defRPr sz="1050"/>
            </a:lvl5pPr>
            <a:lvl6pPr marL="2400300" indent="0">
              <a:buNone/>
              <a:defRPr sz="1050"/>
            </a:lvl6pPr>
            <a:lvl7pPr marL="2880360" indent="0">
              <a:buNone/>
              <a:defRPr sz="1050"/>
            </a:lvl7pPr>
            <a:lvl8pPr marL="3360420" indent="0">
              <a:buNone/>
              <a:defRPr sz="1050"/>
            </a:lvl8pPr>
            <a:lvl9pPr marL="3840480" indent="0">
              <a:buNone/>
              <a:defRPr sz="10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95F713-2110-964B-A68E-481EBA276186}" type="datetimeFigureOut">
              <a:rPr lang="en-GB" smtClean="0"/>
              <a:t>19/10/2023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02CBB9E-F5D3-6E40-A939-4B2058AA44B4}" type="slidenum">
              <a:rPr lang="en-GB" smtClean="0"/>
              <a:t>‹#›</a:t>
            </a:fld>
            <a:endParaRPr lang="en-GB"/>
          </a:p>
        </p:txBody>
      </p:sp>
    </p:spTree>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B595F713-2110-964B-A68E-481EBA276186}" type="datetimeFigureOut">
              <a:rPr lang="en-GB" smtClean="0"/>
              <a:t>19/10/2023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02CBB9E-F5D3-6E40-A939-4B2058AA44B4}" type="slidenum">
              <a:rPr lang="en-GB" smtClean="0"/>
              <a:t>‹#›</a:t>
            </a:fld>
            <a:endParaRPr lang="en-GB"/>
          </a:p>
        </p:txBody>
      </p:sp>
    </p:spTree>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61146" y="511175"/>
            <a:ext cx="2760345" cy="8136573"/>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80111" y="511175"/>
            <a:ext cx="8121015" cy="813657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B595F713-2110-964B-A68E-481EBA276186}" type="datetimeFigureOut">
              <a:rPr lang="en-GB" smtClean="0"/>
              <a:t>19/10/2023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02CBB9E-F5D3-6E40-A939-4B2058AA44B4}" type="slidenum">
              <a:rPr lang="en-GB" smtClean="0"/>
              <a:t>‹#›</a:t>
            </a:fld>
            <a:endParaRPr lang="en-GB"/>
          </a:p>
        </p:txBody>
      </p:sp>
    </p:spTree>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80110" y="8898891"/>
            <a:ext cx="2880360" cy="511175"/>
          </a:xfrm>
          <a:prstGeom prst="rect">
            <a:avLst/>
          </a:prstGeom>
        </p:spPr>
        <p:txBody>
          <a:bodyPr/>
          <a:lstStyle/>
          <a:p>
            <a:fld id="{B595F713-2110-964B-A68E-481EBA276186}" type="datetimeFigureOut">
              <a:rPr lang="en-GB" smtClean="0"/>
              <a:t>19/10/2023</a:t>
            </a:fld>
            <a:endParaRPr lang="en-GB"/>
          </a:p>
        </p:txBody>
      </p:sp>
      <p:sp>
        <p:nvSpPr>
          <p:cNvPr id="3" name="Footer Placeholder 2"/>
          <p:cNvSpPr>
            <a:spLocks noGrp="1"/>
          </p:cNvSpPr>
          <p:nvPr>
            <p:ph type="ftr" sz="quarter" idx="11"/>
          </p:nvPr>
        </p:nvSpPr>
        <p:spPr>
          <a:xfrm>
            <a:off x="4252382" y="8919635"/>
            <a:ext cx="4320540" cy="511175"/>
          </a:xfrm>
          <a:prstGeom prst="rect">
            <a:avLst/>
          </a:prstGeom>
        </p:spPr>
        <p:txBody>
          <a:bodyPr/>
          <a:lstStyle/>
          <a:p>
            <a:endParaRPr lang="en-GB"/>
          </a:p>
        </p:txBody>
      </p:sp>
      <p:sp>
        <p:nvSpPr>
          <p:cNvPr id="4" name="Slide Number Placeholder 3"/>
          <p:cNvSpPr>
            <a:spLocks noGrp="1"/>
          </p:cNvSpPr>
          <p:nvPr>
            <p:ph type="sldNum" sz="quarter" idx="12"/>
          </p:nvPr>
        </p:nvSpPr>
        <p:spPr>
          <a:xfrm>
            <a:off x="9064838" y="8910745"/>
            <a:ext cx="2880360" cy="511175"/>
          </a:xfrm>
          <a:prstGeom prst="rect">
            <a:avLst/>
          </a:prstGeom>
        </p:spPr>
        <p:txBody>
          <a:bodyPr/>
          <a:lstStyle/>
          <a:p>
            <a:fld id="{402CBB9E-F5D3-6E40-A939-4B2058AA44B4}" type="slidenum">
              <a:rPr lang="en-GB" smtClean="0"/>
              <a:t>‹#›</a:t>
            </a:fld>
            <a:endParaRPr lang="en-GB"/>
          </a:p>
        </p:txBody>
      </p:sp>
    </p:spTree>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97840" y="1760220"/>
            <a:ext cx="11841480" cy="1049020"/>
          </a:xfrm>
        </p:spPr>
        <p:txBody>
          <a:bodyPr/>
          <a:lstStyle>
            <a:lvl1pPr algn="l">
              <a:defRPr/>
            </a:lvl1pPr>
          </a:lstStyle>
          <a:p>
            <a:r>
              <a:rPr lang="en-US" smtClean="0"/>
              <a:t>Click to edit Master title style</a:t>
            </a:r>
            <a:endParaRPr lang="en-US" dirty="0"/>
          </a:p>
        </p:txBody>
      </p:sp>
      <p:sp>
        <p:nvSpPr>
          <p:cNvPr id="3" name="Content Placeholder 2"/>
          <p:cNvSpPr>
            <a:spLocks noGrp="1"/>
          </p:cNvSpPr>
          <p:nvPr>
            <p:ph idx="1"/>
          </p:nvPr>
        </p:nvSpPr>
        <p:spPr>
          <a:xfrm>
            <a:off x="497840" y="2987040"/>
            <a:ext cx="11841480" cy="5831840"/>
          </a:xfrm>
        </p:spPr>
        <p:txBody>
          <a:bodyPr/>
          <a:lstStyle>
            <a:lvl1pPr>
              <a:defRPr>
                <a:latin typeface="News Gothic MT"/>
                <a:cs typeface="News Gothic MT"/>
              </a:defRPr>
            </a:lvl1pPr>
            <a:lvl2pPr>
              <a:defRPr>
                <a:latin typeface="News Gothic MT"/>
                <a:cs typeface="News Gothic MT"/>
              </a:defRPr>
            </a:lvl2pPr>
            <a:lvl3pPr>
              <a:defRPr>
                <a:latin typeface="News Gothic MT"/>
                <a:cs typeface="News Gothic MT"/>
              </a:defRPr>
            </a:lvl3pPr>
            <a:lvl4pPr>
              <a:defRPr>
                <a:latin typeface="News Gothic MT"/>
                <a:cs typeface="News Gothic MT"/>
              </a:defRPr>
            </a:lvl4pPr>
            <a:lvl5pPr>
              <a:defRPr>
                <a:latin typeface="News Gothic MT"/>
                <a:cs typeface="News Gothic M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40080" y="8898896"/>
            <a:ext cx="2987040" cy="511175"/>
          </a:xfrm>
          <a:prstGeom prst="rect">
            <a:avLst/>
          </a:prstGeom>
        </p:spPr>
        <p:txBody>
          <a:bodyPr/>
          <a:lstStyle/>
          <a:p>
            <a:fld id="{B595F713-2110-964B-A68E-481EBA276186}" type="datetimeFigureOut">
              <a:rPr lang="en-GB" smtClean="0"/>
              <a:t>19/10/2023</a:t>
            </a:fld>
            <a:endParaRPr lang="en-GB"/>
          </a:p>
        </p:txBody>
      </p:sp>
      <p:sp>
        <p:nvSpPr>
          <p:cNvPr id="3" name="Footer Placeholder 2"/>
          <p:cNvSpPr>
            <a:spLocks noGrp="1"/>
          </p:cNvSpPr>
          <p:nvPr>
            <p:ph type="ftr" sz="quarter" idx="11"/>
          </p:nvPr>
        </p:nvSpPr>
        <p:spPr>
          <a:xfrm>
            <a:off x="4373880" y="8898896"/>
            <a:ext cx="4053840" cy="511175"/>
          </a:xfrm>
          <a:prstGeom prst="rect">
            <a:avLst/>
          </a:prstGeom>
        </p:spPr>
        <p:txBody>
          <a:bodyPr/>
          <a:lstStyle/>
          <a:p>
            <a:endParaRPr lang="en-GB"/>
          </a:p>
        </p:txBody>
      </p:sp>
      <p:sp>
        <p:nvSpPr>
          <p:cNvPr id="4" name="Slide Number Placeholder 3"/>
          <p:cNvSpPr>
            <a:spLocks noGrp="1"/>
          </p:cNvSpPr>
          <p:nvPr>
            <p:ph type="sldNum" sz="quarter" idx="12"/>
          </p:nvPr>
        </p:nvSpPr>
        <p:spPr>
          <a:xfrm>
            <a:off x="9174480" y="8898896"/>
            <a:ext cx="2987040" cy="511175"/>
          </a:xfrm>
          <a:prstGeom prst="rect">
            <a:avLst/>
          </a:prstGeom>
        </p:spPr>
        <p:txBody>
          <a:bodyPr/>
          <a:lstStyle/>
          <a:p>
            <a:fld id="{402CBB9E-F5D3-6E40-A939-4B2058AA44B4}" type="slidenum">
              <a:rPr lang="en-GB" smtClean="0"/>
              <a:t>‹#›</a:t>
            </a:fld>
            <a:endParaRPr lang="en-GB"/>
          </a:p>
        </p:txBody>
      </p:sp>
    </p:spTree>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x" preserve="1">
  <p:cSld name="Default">
    <p:spTree>
      <p:nvGrpSpPr>
        <p:cNvPr id="1" name=""/>
        <p:cNvGrpSpPr/>
        <p:nvPr/>
      </p:nvGrpSpPr>
      <p:grpSpPr>
        <a:xfrm>
          <a:off x="0" y="0"/>
          <a:ext cx="0" cy="0"/>
          <a:chOff x="0" y="0"/>
          <a:chExt cx="0" cy="0"/>
        </a:xfrm>
      </p:grpSpPr>
      <p:sp>
        <p:nvSpPr>
          <p:cNvPr id="6" name="Shape 6"/>
          <p:cNvSpPr>
            <a:spLocks noGrp="1"/>
          </p:cNvSpPr>
          <p:nvPr>
            <p:ph type="title"/>
          </p:nvPr>
        </p:nvSpPr>
        <p:spPr>
          <a:xfrm>
            <a:off x="640080" y="128911"/>
            <a:ext cx="11521440" cy="2111375"/>
          </a:xfrm>
          <a:prstGeom prst="rect">
            <a:avLst/>
          </a:prstGeom>
        </p:spPr>
        <p:txBody>
          <a:bodyPr lIns="0" tIns="0" rIns="0" bIns="0">
            <a:noAutofit/>
          </a:bodyPr>
          <a:lstStyle>
            <a:lvl1pPr>
              <a:defRPr sz="6195">
                <a:latin typeface="Gill Sans"/>
                <a:ea typeface="Gill Sans"/>
                <a:cs typeface="Gill Sans"/>
                <a:sym typeface="Gill Sans"/>
              </a:defRPr>
            </a:lvl1pPr>
          </a:lstStyle>
          <a:p>
            <a:pPr lvl="0">
              <a:defRPr sz="1800"/>
            </a:pPr>
            <a:r>
              <a:rPr lang="en-US" sz="6195" smtClean="0"/>
              <a:t>Click to edit Master title style</a:t>
            </a:r>
            <a:endParaRPr sz="6195"/>
          </a:p>
        </p:txBody>
      </p:sp>
      <p:sp>
        <p:nvSpPr>
          <p:cNvPr id="7" name="Shape 7"/>
          <p:cNvSpPr>
            <a:spLocks noGrp="1"/>
          </p:cNvSpPr>
          <p:nvPr>
            <p:ph type="body" idx="1"/>
          </p:nvPr>
        </p:nvSpPr>
        <p:spPr>
          <a:xfrm>
            <a:off x="640080" y="2240280"/>
            <a:ext cx="11521440" cy="7360920"/>
          </a:xfrm>
          <a:prstGeom prst="rect">
            <a:avLst/>
          </a:prstGeom>
        </p:spPr>
        <p:txBody>
          <a:bodyPr>
            <a:noAutofit/>
          </a:bodyPr>
          <a:lstStyle>
            <a:lvl1pPr marL="0" indent="0" algn="ctr">
              <a:spcBef>
                <a:spcPts val="3465"/>
              </a:spcBef>
              <a:buSzTx/>
              <a:buFontTx/>
              <a:buNone/>
              <a:defRPr>
                <a:latin typeface="Gill Sans"/>
                <a:ea typeface="Gill Sans"/>
                <a:cs typeface="Gill Sans"/>
                <a:sym typeface="Gill Sans"/>
              </a:defRPr>
            </a:lvl1pPr>
            <a:lvl2pPr marL="0" indent="336708" algn="ctr">
              <a:spcBef>
                <a:spcPts val="3465"/>
              </a:spcBef>
              <a:buSzTx/>
              <a:buFontTx/>
              <a:buNone/>
              <a:defRPr>
                <a:latin typeface="Gill Sans"/>
                <a:ea typeface="Gill Sans"/>
                <a:cs typeface="Gill Sans"/>
                <a:sym typeface="Gill Sans"/>
              </a:defRPr>
            </a:lvl2pPr>
            <a:lvl3pPr marL="0" indent="673418" algn="ctr">
              <a:spcBef>
                <a:spcPts val="3465"/>
              </a:spcBef>
              <a:buSzTx/>
              <a:buFontTx/>
              <a:buNone/>
              <a:defRPr>
                <a:latin typeface="Gill Sans"/>
                <a:ea typeface="Gill Sans"/>
                <a:cs typeface="Gill Sans"/>
                <a:sym typeface="Gill Sans"/>
              </a:defRPr>
            </a:lvl3pPr>
            <a:lvl4pPr marL="0" indent="1011793" algn="ctr">
              <a:spcBef>
                <a:spcPts val="3465"/>
              </a:spcBef>
              <a:buSzTx/>
              <a:buFontTx/>
              <a:buNone/>
              <a:defRPr>
                <a:latin typeface="Gill Sans"/>
                <a:ea typeface="Gill Sans"/>
                <a:cs typeface="Gill Sans"/>
                <a:sym typeface="Gill Sans"/>
              </a:defRPr>
            </a:lvl4pPr>
            <a:lvl5pPr marL="0" indent="1348501" algn="ctr">
              <a:spcBef>
                <a:spcPts val="3465"/>
              </a:spcBef>
              <a:buSzTx/>
              <a:buFontTx/>
              <a:buNone/>
              <a:defRPr>
                <a:latin typeface="Gill Sans"/>
                <a:ea typeface="Gill Sans"/>
                <a:cs typeface="Gill Sans"/>
                <a:sym typeface="Gill Sans"/>
              </a:defRPr>
            </a:lvl5pPr>
          </a:lstStyle>
          <a:p>
            <a:pPr lvl="0">
              <a:defRPr sz="1800"/>
            </a:pPr>
            <a:r>
              <a:rPr lang="en-US" sz="3150" smtClean="0"/>
              <a:t>Click to edit Master text styles</a:t>
            </a:r>
          </a:p>
          <a:p>
            <a:pPr lvl="1">
              <a:defRPr sz="1800"/>
            </a:pPr>
            <a:r>
              <a:rPr lang="en-US" sz="3150" smtClean="0"/>
              <a:t>Second level</a:t>
            </a:r>
          </a:p>
          <a:p>
            <a:pPr lvl="2">
              <a:defRPr sz="1800"/>
            </a:pPr>
            <a:r>
              <a:rPr lang="en-US" sz="3150" smtClean="0"/>
              <a:t>Third level</a:t>
            </a:r>
          </a:p>
          <a:p>
            <a:pPr lvl="3">
              <a:defRPr sz="1800"/>
            </a:pPr>
            <a:r>
              <a:rPr lang="en-US" sz="3150" smtClean="0"/>
              <a:t>Fourth level</a:t>
            </a:r>
          </a:p>
          <a:p>
            <a:pPr lvl="4">
              <a:defRPr sz="1800"/>
            </a:pPr>
            <a:r>
              <a:rPr lang="en-US" sz="3150" smtClean="0"/>
              <a:t>Fifth level</a:t>
            </a:r>
            <a:endParaRPr sz="3150"/>
          </a:p>
        </p:txBody>
      </p:sp>
    </p:spTree>
    <p:extLst/>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91160" y="2982599"/>
            <a:ext cx="12001500" cy="2058035"/>
          </a:xfrm>
          <a:prstGeom prst="rect">
            <a:avLst/>
          </a:prstGeom>
        </p:spPr>
        <p:txBody>
          <a:bodyPr/>
          <a:lstStyle/>
          <a:p>
            <a:r>
              <a:rPr lang="en-US" smtClean="0"/>
              <a:t>Click to edit Master title style</a:t>
            </a:r>
            <a:endParaRPr lang="en-US" dirty="0"/>
          </a:p>
        </p:txBody>
      </p:sp>
      <p:sp>
        <p:nvSpPr>
          <p:cNvPr id="3" name="Subtitle 2"/>
          <p:cNvSpPr>
            <a:spLocks noGrp="1"/>
          </p:cNvSpPr>
          <p:nvPr>
            <p:ph type="subTitle" idx="1"/>
          </p:nvPr>
        </p:nvSpPr>
        <p:spPr>
          <a:xfrm>
            <a:off x="391160" y="5440680"/>
            <a:ext cx="12001500" cy="2453640"/>
          </a:xfrm>
          <a:prstGeom prst="rect">
            <a:avLst/>
          </a:prstGeom>
        </p:spPr>
        <p:txBody>
          <a:bodyPr/>
          <a:lstStyle>
            <a:lvl1pPr marL="0" indent="0" algn="ctr">
              <a:buNone/>
              <a:defRPr>
                <a:solidFill>
                  <a:schemeClr val="tx1">
                    <a:tint val="75000"/>
                  </a:schemeClr>
                </a:solidFill>
                <a:latin typeface="News Gothic MT"/>
                <a:cs typeface="News Gothic MT"/>
              </a:defRPr>
            </a:lvl1pPr>
            <a:lvl2pPr marL="640065" indent="0" algn="ctr">
              <a:buNone/>
              <a:defRPr>
                <a:solidFill>
                  <a:schemeClr val="tx1">
                    <a:tint val="75000"/>
                  </a:schemeClr>
                </a:solidFill>
              </a:defRPr>
            </a:lvl2pPr>
            <a:lvl3pPr marL="1280129" indent="0" algn="ctr">
              <a:buNone/>
              <a:defRPr>
                <a:solidFill>
                  <a:schemeClr val="tx1">
                    <a:tint val="75000"/>
                  </a:schemeClr>
                </a:solidFill>
              </a:defRPr>
            </a:lvl3pPr>
            <a:lvl4pPr marL="1920192" indent="0" algn="ctr">
              <a:buNone/>
              <a:defRPr>
                <a:solidFill>
                  <a:schemeClr val="tx1">
                    <a:tint val="75000"/>
                  </a:schemeClr>
                </a:solidFill>
              </a:defRPr>
            </a:lvl4pPr>
            <a:lvl5pPr marL="2560256" indent="0" algn="ctr">
              <a:buNone/>
              <a:defRPr>
                <a:solidFill>
                  <a:schemeClr val="tx1">
                    <a:tint val="75000"/>
                  </a:schemeClr>
                </a:solidFill>
              </a:defRPr>
            </a:lvl5pPr>
            <a:lvl6pPr marL="3200320" indent="0" algn="ctr">
              <a:buNone/>
              <a:defRPr>
                <a:solidFill>
                  <a:schemeClr val="tx1">
                    <a:tint val="75000"/>
                  </a:schemeClr>
                </a:solidFill>
              </a:defRPr>
            </a:lvl6pPr>
            <a:lvl7pPr marL="3840385" indent="0" algn="ctr">
              <a:buNone/>
              <a:defRPr>
                <a:solidFill>
                  <a:schemeClr val="tx1">
                    <a:tint val="75000"/>
                  </a:schemeClr>
                </a:solidFill>
              </a:defRPr>
            </a:lvl7pPr>
            <a:lvl8pPr marL="4480448" indent="0" algn="ctr">
              <a:buNone/>
              <a:defRPr>
                <a:solidFill>
                  <a:schemeClr val="tx1">
                    <a:tint val="75000"/>
                  </a:schemeClr>
                </a:solidFill>
              </a:defRPr>
            </a:lvl8pPr>
            <a:lvl9pPr marL="5120513" indent="0" algn="ctr">
              <a:buNone/>
              <a:defRPr>
                <a:solidFill>
                  <a:schemeClr val="tx1">
                    <a:tint val="75000"/>
                  </a:schemeClr>
                </a:solidFill>
              </a:defRPr>
            </a:lvl9pPr>
          </a:lstStyle>
          <a:p>
            <a:r>
              <a:rPr lang="en-US" smtClean="0"/>
              <a:t>Click to edit Master subtitle style</a:t>
            </a:r>
            <a:endParaRPr lang="en-US" dirty="0"/>
          </a:p>
        </p:txBody>
      </p:sp>
    </p:spTree>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1_Default">
    <p:spTree>
      <p:nvGrpSpPr>
        <p:cNvPr id="1" name=""/>
        <p:cNvGrpSpPr/>
        <p:nvPr/>
      </p:nvGrpSpPr>
      <p:grpSpPr>
        <a:xfrm>
          <a:off x="0" y="0"/>
          <a:ext cx="0" cy="0"/>
          <a:chOff x="0" y="0"/>
          <a:chExt cx="0" cy="0"/>
        </a:xfrm>
      </p:grpSpPr>
    </p:spTree>
    <p:extLst/>
  </p:cSld>
  <p:clrMapOvr>
    <a:masterClrMapping/>
  </p:clrMapOvr>
  <p:transition spd="med"/>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2_Default">
    <p:spTree>
      <p:nvGrpSpPr>
        <p:cNvPr id="1" name=""/>
        <p:cNvGrpSpPr/>
        <p:nvPr/>
      </p:nvGrpSpPr>
      <p:grpSpPr>
        <a:xfrm>
          <a:off x="0" y="0"/>
          <a:ext cx="0" cy="0"/>
          <a:chOff x="0" y="0"/>
          <a:chExt cx="0" cy="0"/>
        </a:xfrm>
      </p:grpSpPr>
    </p:spTree>
    <p:extLst/>
  </p:cSld>
  <p:clrMapOvr>
    <a:masterClrMapping/>
  </p:clrMapOvr>
  <p:transition spd="med"/>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3_Default">
    <p:spTree>
      <p:nvGrpSpPr>
        <p:cNvPr id="1" name=""/>
        <p:cNvGrpSpPr/>
        <p:nvPr/>
      </p:nvGrpSpPr>
      <p:grpSpPr>
        <a:xfrm>
          <a:off x="0" y="0"/>
          <a:ext cx="0" cy="0"/>
          <a:chOff x="0" y="0"/>
          <a:chExt cx="0" cy="0"/>
        </a:xfrm>
      </p:grpSpPr>
    </p:spTree>
    <p:extLst/>
  </p:cSld>
  <p:clrMapOvr>
    <a:masterClrMapping/>
  </p:clrMapOvr>
  <p:transition spd="med"/>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1_Picture with Caption">
    <p:spTree>
      <p:nvGrpSpPr>
        <p:cNvPr id="1" name=""/>
        <p:cNvGrpSpPr/>
        <p:nvPr/>
      </p:nvGrpSpPr>
      <p:grpSpPr>
        <a:xfrm>
          <a:off x="0" y="0"/>
          <a:ext cx="0" cy="0"/>
          <a:chOff x="0" y="0"/>
          <a:chExt cx="0" cy="0"/>
        </a:xfrm>
      </p:grpSpPr>
    </p:spTree>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2_Picture with Caption">
    <p:spTree>
      <p:nvGrpSpPr>
        <p:cNvPr id="1" name=""/>
        <p:cNvGrpSpPr/>
        <p:nvPr/>
      </p:nvGrpSpPr>
      <p:grpSpPr>
        <a:xfrm>
          <a:off x="0" y="0"/>
          <a:ext cx="0" cy="0"/>
          <a:chOff x="0" y="0"/>
          <a:chExt cx="0" cy="0"/>
        </a:xfrm>
      </p:grpSpPr>
    </p:spTree>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4_Picture with Caption">
    <p:spTree>
      <p:nvGrpSpPr>
        <p:cNvPr id="1" name=""/>
        <p:cNvGrpSpPr/>
        <p:nvPr/>
      </p:nvGrpSpPr>
      <p:grpSpPr>
        <a:xfrm>
          <a:off x="0" y="0"/>
          <a:ext cx="0" cy="0"/>
          <a:chOff x="0" y="0"/>
          <a:chExt cx="0" cy="0"/>
        </a:xfrm>
      </p:grpSpPr>
    </p:spTree>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82334" y="640080"/>
            <a:ext cx="4129405" cy="2240280"/>
          </a:xfrm>
          <a:prstGeom prst="rect">
            <a:avLst/>
          </a:prstGeom>
        </p:spPr>
        <p:txBody>
          <a:bodyPr anchor="b"/>
          <a:lstStyle>
            <a:lvl1pPr>
              <a:defRPr sz="4480"/>
            </a:lvl1pPr>
          </a:lstStyle>
          <a:p>
            <a:r>
              <a:rPr lang="en-US" smtClean="0"/>
              <a:t>Click to edit Master title style</a:t>
            </a:r>
            <a:endParaRPr lang="en-GB"/>
          </a:p>
        </p:txBody>
      </p:sp>
      <p:sp>
        <p:nvSpPr>
          <p:cNvPr id="3" name="Content Placeholder 2"/>
          <p:cNvSpPr>
            <a:spLocks noGrp="1"/>
          </p:cNvSpPr>
          <p:nvPr>
            <p:ph idx="1"/>
          </p:nvPr>
        </p:nvSpPr>
        <p:spPr>
          <a:xfrm>
            <a:off x="5442903" y="1382396"/>
            <a:ext cx="6480810" cy="6823075"/>
          </a:xfrm>
          <a:prstGeom prst="rect">
            <a:avLst/>
          </a:prstGeom>
        </p:spPr>
        <p:txBody>
          <a:bodyPr/>
          <a:lstStyle>
            <a:lvl1pPr>
              <a:defRPr sz="4480"/>
            </a:lvl1pPr>
            <a:lvl2pPr>
              <a:defRPr sz="3920"/>
            </a:lvl2pPr>
            <a:lvl3pPr>
              <a:defRPr sz="336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82334" y="2880360"/>
            <a:ext cx="4129405" cy="5336223"/>
          </a:xfrm>
          <a:prstGeom prst="rect">
            <a:avLst/>
          </a:prstGeom>
        </p:spPr>
        <p:txBody>
          <a:bodyPr/>
          <a:lstStyle>
            <a:lvl1pPr marL="0" indent="0">
              <a:buNone/>
              <a:defRPr sz="2240"/>
            </a:lvl1pPr>
            <a:lvl2pPr marL="640080" indent="0">
              <a:buNone/>
              <a:defRPr sz="1960"/>
            </a:lvl2pPr>
            <a:lvl3pPr marL="1280160" indent="0">
              <a:buNone/>
              <a:defRPr sz="1680"/>
            </a:lvl3pPr>
            <a:lvl4pPr marL="1920240" indent="0">
              <a:buNone/>
              <a:defRPr sz="1400"/>
            </a:lvl4pPr>
            <a:lvl5pPr marL="2560320" indent="0">
              <a:buNone/>
              <a:defRPr sz="1400"/>
            </a:lvl5pPr>
            <a:lvl6pPr marL="3200400" indent="0">
              <a:buNone/>
              <a:defRPr sz="1400"/>
            </a:lvl6pPr>
            <a:lvl7pPr marL="3840480" indent="0">
              <a:buNone/>
              <a:defRPr sz="1400"/>
            </a:lvl7pPr>
            <a:lvl8pPr marL="4480560" indent="0">
              <a:buNone/>
              <a:defRPr sz="1400"/>
            </a:lvl8pPr>
            <a:lvl9pPr marL="5120640" indent="0">
              <a:buNone/>
              <a:defRPr sz="1400"/>
            </a:lvl9pPr>
          </a:lstStyle>
          <a:p>
            <a:pPr lvl="0"/>
            <a:r>
              <a:rPr lang="en-US" smtClean="0"/>
              <a:t>Click to edit Master text styles</a:t>
            </a:r>
          </a:p>
        </p:txBody>
      </p:sp>
      <p:sp>
        <p:nvSpPr>
          <p:cNvPr id="5" name="Date Placeholder 4"/>
          <p:cNvSpPr>
            <a:spLocks noGrp="1"/>
          </p:cNvSpPr>
          <p:nvPr>
            <p:ph type="dt" sz="half" idx="10"/>
          </p:nvPr>
        </p:nvSpPr>
        <p:spPr>
          <a:xfrm>
            <a:off x="880110" y="8898891"/>
            <a:ext cx="2880360" cy="511175"/>
          </a:xfrm>
          <a:prstGeom prst="rect">
            <a:avLst/>
          </a:prstGeom>
        </p:spPr>
        <p:txBody>
          <a:bodyPr/>
          <a:lstStyle/>
          <a:p>
            <a:fld id="{B595F713-2110-964B-A68E-481EBA276186}" type="datetimeFigureOut">
              <a:rPr lang="en-GB" smtClean="0"/>
              <a:t>19/10/2023</a:t>
            </a:fld>
            <a:endParaRPr lang="en-GB"/>
          </a:p>
        </p:txBody>
      </p:sp>
      <p:sp>
        <p:nvSpPr>
          <p:cNvPr id="6" name="Footer Placeholder 5"/>
          <p:cNvSpPr>
            <a:spLocks noGrp="1"/>
          </p:cNvSpPr>
          <p:nvPr>
            <p:ph type="ftr" sz="quarter" idx="11"/>
          </p:nvPr>
        </p:nvSpPr>
        <p:spPr>
          <a:xfrm>
            <a:off x="4252382" y="8919635"/>
            <a:ext cx="4320540" cy="511175"/>
          </a:xfrm>
          <a:prstGeom prst="rect">
            <a:avLst/>
          </a:prstGeom>
        </p:spPr>
        <p:txBody>
          <a:bodyPr/>
          <a:lstStyle/>
          <a:p>
            <a:endParaRPr lang="en-GB"/>
          </a:p>
        </p:txBody>
      </p:sp>
      <p:sp>
        <p:nvSpPr>
          <p:cNvPr id="7" name="Slide Number Placeholder 6"/>
          <p:cNvSpPr>
            <a:spLocks noGrp="1"/>
          </p:cNvSpPr>
          <p:nvPr>
            <p:ph type="sldNum" sz="quarter" idx="12"/>
          </p:nvPr>
        </p:nvSpPr>
        <p:spPr>
          <a:xfrm>
            <a:off x="9064838" y="8910745"/>
            <a:ext cx="2880360" cy="511175"/>
          </a:xfrm>
          <a:prstGeom prst="rect">
            <a:avLst/>
          </a:prstGeom>
        </p:spPr>
        <p:txBody>
          <a:bodyPr/>
          <a:lstStyle/>
          <a:p>
            <a:fld id="{402CBB9E-F5D3-6E40-A939-4B2058AA44B4}" type="slidenum">
              <a:rPr lang="en-GB" smtClean="0"/>
              <a:t>‹#›</a:t>
            </a:fld>
            <a:endParaRPr lang="en-GB"/>
          </a:p>
        </p:txBody>
      </p:sp>
    </p:spTree>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3_Picture with Caption">
    <p:spTree>
      <p:nvGrpSpPr>
        <p:cNvPr id="1" name=""/>
        <p:cNvGrpSpPr/>
        <p:nvPr/>
      </p:nvGrpSpPr>
      <p:grpSpPr>
        <a:xfrm>
          <a:off x="0" y="0"/>
          <a:ext cx="0" cy="0"/>
          <a:chOff x="0" y="0"/>
          <a:chExt cx="0" cy="0"/>
        </a:xfrm>
      </p:grpSpPr>
    </p:spTree>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a:xfrm>
            <a:off x="880110" y="8898895"/>
            <a:ext cx="2880360" cy="511175"/>
          </a:xfrm>
          <a:prstGeom prst="rect">
            <a:avLst/>
          </a:prstGeom>
        </p:spPr>
        <p:txBody>
          <a:bodyPr/>
          <a:lstStyle/>
          <a:p>
            <a:fld id="{B595F713-2110-964B-A68E-481EBA276186}" type="datetimeFigureOut">
              <a:rPr lang="en-GB" smtClean="0"/>
              <a:t>19/10/2023</a:t>
            </a:fld>
            <a:endParaRPr lang="en-GB"/>
          </a:p>
        </p:txBody>
      </p:sp>
      <p:sp>
        <p:nvSpPr>
          <p:cNvPr id="4" name="Footer Placeholder 3"/>
          <p:cNvSpPr>
            <a:spLocks noGrp="1"/>
          </p:cNvSpPr>
          <p:nvPr>
            <p:ph type="ftr" sz="quarter" idx="11"/>
          </p:nvPr>
        </p:nvSpPr>
        <p:spPr>
          <a:xfrm>
            <a:off x="4240530" y="8898895"/>
            <a:ext cx="4320540" cy="511175"/>
          </a:xfrm>
          <a:prstGeom prst="rect">
            <a:avLst/>
          </a:prstGeom>
        </p:spPr>
        <p:txBody>
          <a:bodyPr/>
          <a:lstStyle/>
          <a:p>
            <a:endParaRPr lang="en-GB"/>
          </a:p>
        </p:txBody>
      </p:sp>
      <p:sp>
        <p:nvSpPr>
          <p:cNvPr id="5" name="Slide Number Placeholder 4"/>
          <p:cNvSpPr>
            <a:spLocks noGrp="1"/>
          </p:cNvSpPr>
          <p:nvPr>
            <p:ph type="sldNum" sz="quarter" idx="12"/>
          </p:nvPr>
        </p:nvSpPr>
        <p:spPr>
          <a:xfrm>
            <a:off x="9041130" y="8898895"/>
            <a:ext cx="2880360" cy="511175"/>
          </a:xfrm>
          <a:prstGeom prst="rect">
            <a:avLst/>
          </a:prstGeom>
        </p:spPr>
        <p:txBody>
          <a:bodyPr/>
          <a:lstStyle/>
          <a:p>
            <a:fld id="{402CBB9E-F5D3-6E40-A939-4B2058AA44B4}" type="slidenum">
              <a:rPr lang="en-GB" smtClean="0"/>
              <a:t>‹#›</a:t>
            </a:fld>
            <a:endParaRPr lang="en-GB"/>
          </a:p>
        </p:txBody>
      </p:sp>
    </p:spTree>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00200" y="1571308"/>
            <a:ext cx="9601200" cy="3342640"/>
          </a:xfrm>
        </p:spPr>
        <p:txBody>
          <a:bodyPr anchor="b"/>
          <a:lstStyle>
            <a:lvl1pPr algn="ctr">
              <a:defRPr sz="8400"/>
            </a:lvl1pPr>
          </a:lstStyle>
          <a:p>
            <a:r>
              <a:rPr lang="en-US" smtClean="0"/>
              <a:t>Click to edit Master title style</a:t>
            </a:r>
            <a:endParaRPr lang="en-GB"/>
          </a:p>
        </p:txBody>
      </p:sp>
      <p:sp>
        <p:nvSpPr>
          <p:cNvPr id="3" name="Subtitle 2"/>
          <p:cNvSpPr>
            <a:spLocks noGrp="1"/>
          </p:cNvSpPr>
          <p:nvPr>
            <p:ph type="subTitle" idx="1"/>
          </p:nvPr>
        </p:nvSpPr>
        <p:spPr>
          <a:xfrm>
            <a:off x="1600200" y="5042853"/>
            <a:ext cx="9601200" cy="2318067"/>
          </a:xfrm>
        </p:spPr>
        <p:txBody>
          <a:bodyPr/>
          <a:lstStyle>
            <a:lvl1pPr marL="0" indent="0" algn="ctr">
              <a:buNone/>
              <a:defRPr sz="3360"/>
            </a:lvl1pPr>
            <a:lvl2pPr marL="640080" indent="0" algn="ctr">
              <a:buNone/>
              <a:defRPr sz="2800"/>
            </a:lvl2pPr>
            <a:lvl3pPr marL="1280160" indent="0" algn="ctr">
              <a:buNone/>
              <a:defRPr sz="2520"/>
            </a:lvl3pPr>
            <a:lvl4pPr marL="1920240" indent="0" algn="ctr">
              <a:buNone/>
              <a:defRPr sz="2240"/>
            </a:lvl4pPr>
            <a:lvl5pPr marL="2560320" indent="0" algn="ctr">
              <a:buNone/>
              <a:defRPr sz="2240"/>
            </a:lvl5pPr>
            <a:lvl6pPr marL="3200400" indent="0" algn="ctr">
              <a:buNone/>
              <a:defRPr sz="2240"/>
            </a:lvl6pPr>
            <a:lvl7pPr marL="3840480" indent="0" algn="ctr">
              <a:buNone/>
              <a:defRPr sz="2240"/>
            </a:lvl7pPr>
            <a:lvl8pPr marL="4480560" indent="0" algn="ctr">
              <a:buNone/>
              <a:defRPr sz="2240"/>
            </a:lvl8pPr>
            <a:lvl9pPr marL="5120640" indent="0" algn="ctr">
              <a:buNone/>
              <a:defRPr sz="224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B595F713-2110-964B-A68E-481EBA276186}" type="datetimeFigureOut">
              <a:rPr lang="en-GB" smtClean="0"/>
              <a:t>19/10/2023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02CBB9E-F5D3-6E40-A939-4B2058AA44B4}" type="slidenum">
              <a:rPr lang="en-GB" smtClean="0"/>
              <a:t>‹#›</a:t>
            </a:fld>
            <a:endParaRPr lang="en-GB"/>
          </a:p>
        </p:txBody>
      </p:sp>
    </p:spTree>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B595F713-2110-964B-A68E-481EBA276186}" type="datetimeFigureOut">
              <a:rPr lang="en-GB" smtClean="0"/>
              <a:t>19/10/2023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02CBB9E-F5D3-6E40-A939-4B2058AA44B4}" type="slidenum">
              <a:rPr lang="en-GB" smtClean="0"/>
              <a:t>‹#›</a:t>
            </a:fld>
            <a:endParaRPr lang="en-GB"/>
          </a:p>
        </p:txBody>
      </p:sp>
    </p:spTree>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73443" y="2393634"/>
            <a:ext cx="11041380" cy="3993832"/>
          </a:xfrm>
        </p:spPr>
        <p:txBody>
          <a:bodyPr anchor="b"/>
          <a:lstStyle>
            <a:lvl1pPr>
              <a:defRPr sz="8400"/>
            </a:lvl1pPr>
          </a:lstStyle>
          <a:p>
            <a:r>
              <a:rPr lang="en-US" smtClean="0"/>
              <a:t>Click to edit Master title style</a:t>
            </a:r>
            <a:endParaRPr lang="en-GB"/>
          </a:p>
        </p:txBody>
      </p:sp>
      <p:sp>
        <p:nvSpPr>
          <p:cNvPr id="3" name="Text Placeholder 2"/>
          <p:cNvSpPr>
            <a:spLocks noGrp="1"/>
          </p:cNvSpPr>
          <p:nvPr>
            <p:ph type="body" idx="1"/>
          </p:nvPr>
        </p:nvSpPr>
        <p:spPr>
          <a:xfrm>
            <a:off x="873443" y="6425249"/>
            <a:ext cx="11041380" cy="2100262"/>
          </a:xfrm>
        </p:spPr>
        <p:txBody>
          <a:bodyPr/>
          <a:lstStyle>
            <a:lvl1pPr marL="0" indent="0">
              <a:buNone/>
              <a:defRPr sz="3360">
                <a:solidFill>
                  <a:schemeClr val="tx1">
                    <a:tint val="75000"/>
                  </a:schemeClr>
                </a:solidFill>
              </a:defRPr>
            </a:lvl1pPr>
            <a:lvl2pPr marL="640080" indent="0">
              <a:buNone/>
              <a:defRPr sz="2800">
                <a:solidFill>
                  <a:schemeClr val="tx1">
                    <a:tint val="75000"/>
                  </a:schemeClr>
                </a:solidFill>
              </a:defRPr>
            </a:lvl2pPr>
            <a:lvl3pPr marL="1280160" indent="0">
              <a:buNone/>
              <a:defRPr sz="2520">
                <a:solidFill>
                  <a:schemeClr val="tx1">
                    <a:tint val="75000"/>
                  </a:schemeClr>
                </a:solidFill>
              </a:defRPr>
            </a:lvl3pPr>
            <a:lvl4pPr marL="1920240" indent="0">
              <a:buNone/>
              <a:defRPr sz="2240">
                <a:solidFill>
                  <a:schemeClr val="tx1">
                    <a:tint val="75000"/>
                  </a:schemeClr>
                </a:solidFill>
              </a:defRPr>
            </a:lvl4pPr>
            <a:lvl5pPr marL="2560320" indent="0">
              <a:buNone/>
              <a:defRPr sz="2240">
                <a:solidFill>
                  <a:schemeClr val="tx1">
                    <a:tint val="75000"/>
                  </a:schemeClr>
                </a:solidFill>
              </a:defRPr>
            </a:lvl5pPr>
            <a:lvl6pPr marL="3200400" indent="0">
              <a:buNone/>
              <a:defRPr sz="2240">
                <a:solidFill>
                  <a:schemeClr val="tx1">
                    <a:tint val="75000"/>
                  </a:schemeClr>
                </a:solidFill>
              </a:defRPr>
            </a:lvl6pPr>
            <a:lvl7pPr marL="3840480" indent="0">
              <a:buNone/>
              <a:defRPr sz="2240">
                <a:solidFill>
                  <a:schemeClr val="tx1">
                    <a:tint val="75000"/>
                  </a:schemeClr>
                </a:solidFill>
              </a:defRPr>
            </a:lvl7pPr>
            <a:lvl8pPr marL="4480560" indent="0">
              <a:buNone/>
              <a:defRPr sz="2240">
                <a:solidFill>
                  <a:schemeClr val="tx1">
                    <a:tint val="75000"/>
                  </a:schemeClr>
                </a:solidFill>
              </a:defRPr>
            </a:lvl8pPr>
            <a:lvl9pPr marL="5120640" indent="0">
              <a:buNone/>
              <a:defRPr sz="224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F713-2110-964B-A68E-481EBA276186}" type="datetimeFigureOut">
              <a:rPr lang="en-GB" smtClean="0"/>
              <a:t>19/10/2023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02CBB9E-F5D3-6E40-A939-4B2058AA44B4}" type="slidenum">
              <a:rPr lang="en-GB" smtClean="0"/>
              <a:t>‹#›</a:t>
            </a:fld>
            <a:endParaRPr lang="en-GB"/>
          </a:p>
        </p:txBody>
      </p:sp>
    </p:spTree>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80110" y="2555875"/>
            <a:ext cx="5414010" cy="60918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507480" y="2555875"/>
            <a:ext cx="5414010" cy="60918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B595F713-2110-964B-A68E-481EBA276186}" type="datetimeFigureOut">
              <a:rPr lang="en-GB" smtClean="0"/>
              <a:t>19/10/2023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02CBB9E-F5D3-6E40-A939-4B2058AA44B4}" type="slidenum">
              <a:rPr lang="en-GB" smtClean="0"/>
              <a:t>‹#›</a:t>
            </a:fld>
            <a:endParaRPr lang="en-GB"/>
          </a:p>
        </p:txBody>
      </p:sp>
    </p:spTree>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82333" y="511176"/>
            <a:ext cx="11041380" cy="1855788"/>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82334" y="2353628"/>
            <a:ext cx="5416232" cy="1153477"/>
          </a:xfrm>
        </p:spPr>
        <p:txBody>
          <a:bodyPr anchor="b"/>
          <a:lstStyle>
            <a:lvl1pPr marL="0" indent="0">
              <a:buNone/>
              <a:defRPr sz="3360" b="1"/>
            </a:lvl1pPr>
            <a:lvl2pPr marL="640080" indent="0">
              <a:buNone/>
              <a:defRPr sz="2800" b="1"/>
            </a:lvl2pPr>
            <a:lvl3pPr marL="1280160" indent="0">
              <a:buNone/>
              <a:defRPr sz="2520" b="1"/>
            </a:lvl3pPr>
            <a:lvl4pPr marL="1920240" indent="0">
              <a:buNone/>
              <a:defRPr sz="2240" b="1"/>
            </a:lvl4pPr>
            <a:lvl5pPr marL="2560320" indent="0">
              <a:buNone/>
              <a:defRPr sz="2240" b="1"/>
            </a:lvl5pPr>
            <a:lvl6pPr marL="3200400" indent="0">
              <a:buNone/>
              <a:defRPr sz="2240" b="1"/>
            </a:lvl6pPr>
            <a:lvl7pPr marL="3840480" indent="0">
              <a:buNone/>
              <a:defRPr sz="2240" b="1"/>
            </a:lvl7pPr>
            <a:lvl8pPr marL="4480560" indent="0">
              <a:buNone/>
              <a:defRPr sz="2240" b="1"/>
            </a:lvl8pPr>
            <a:lvl9pPr marL="5120640" indent="0">
              <a:buNone/>
              <a:defRPr sz="2240" b="1"/>
            </a:lvl9pPr>
          </a:lstStyle>
          <a:p>
            <a:pPr lvl="0"/>
            <a:r>
              <a:rPr lang="en-US" smtClean="0"/>
              <a:t>Click to edit Master text styles</a:t>
            </a:r>
          </a:p>
        </p:txBody>
      </p:sp>
      <p:sp>
        <p:nvSpPr>
          <p:cNvPr id="4" name="Content Placeholder 3"/>
          <p:cNvSpPr>
            <a:spLocks noGrp="1"/>
          </p:cNvSpPr>
          <p:nvPr>
            <p:ph sz="half" idx="2"/>
          </p:nvPr>
        </p:nvSpPr>
        <p:spPr>
          <a:xfrm>
            <a:off x="882334" y="3507105"/>
            <a:ext cx="5416232" cy="515842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480810" y="2353628"/>
            <a:ext cx="5442903" cy="1153477"/>
          </a:xfrm>
        </p:spPr>
        <p:txBody>
          <a:bodyPr anchor="b"/>
          <a:lstStyle>
            <a:lvl1pPr marL="0" indent="0">
              <a:buNone/>
              <a:defRPr sz="3360" b="1"/>
            </a:lvl1pPr>
            <a:lvl2pPr marL="640080" indent="0">
              <a:buNone/>
              <a:defRPr sz="2800" b="1"/>
            </a:lvl2pPr>
            <a:lvl3pPr marL="1280160" indent="0">
              <a:buNone/>
              <a:defRPr sz="2520" b="1"/>
            </a:lvl3pPr>
            <a:lvl4pPr marL="1920240" indent="0">
              <a:buNone/>
              <a:defRPr sz="2240" b="1"/>
            </a:lvl4pPr>
            <a:lvl5pPr marL="2560320" indent="0">
              <a:buNone/>
              <a:defRPr sz="2240" b="1"/>
            </a:lvl5pPr>
            <a:lvl6pPr marL="3200400" indent="0">
              <a:buNone/>
              <a:defRPr sz="2240" b="1"/>
            </a:lvl6pPr>
            <a:lvl7pPr marL="3840480" indent="0">
              <a:buNone/>
              <a:defRPr sz="2240" b="1"/>
            </a:lvl7pPr>
            <a:lvl8pPr marL="4480560" indent="0">
              <a:buNone/>
              <a:defRPr sz="2240" b="1"/>
            </a:lvl8pPr>
            <a:lvl9pPr marL="5120640" indent="0">
              <a:buNone/>
              <a:defRPr sz="2240" b="1"/>
            </a:lvl9pPr>
          </a:lstStyle>
          <a:p>
            <a:pPr lvl="0"/>
            <a:r>
              <a:rPr lang="en-US" smtClean="0"/>
              <a:t>Click to edit Master text styles</a:t>
            </a:r>
          </a:p>
        </p:txBody>
      </p:sp>
      <p:sp>
        <p:nvSpPr>
          <p:cNvPr id="6" name="Content Placeholder 5"/>
          <p:cNvSpPr>
            <a:spLocks noGrp="1"/>
          </p:cNvSpPr>
          <p:nvPr>
            <p:ph sz="quarter" idx="4"/>
          </p:nvPr>
        </p:nvSpPr>
        <p:spPr>
          <a:xfrm>
            <a:off x="6480810" y="3507105"/>
            <a:ext cx="5442903" cy="515842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B595F713-2110-964B-A68E-481EBA276186}" type="datetimeFigureOut">
              <a:rPr lang="en-GB" smtClean="0"/>
              <a:t>19/10/2023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402CBB9E-F5D3-6E40-A939-4B2058AA44B4}" type="slidenum">
              <a:rPr lang="en-GB" smtClean="0"/>
              <a:t>‹#›</a:t>
            </a:fld>
            <a:endParaRPr lang="en-GB"/>
          </a:p>
        </p:txBody>
      </p:sp>
    </p:spTree>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B595F713-2110-964B-A68E-481EBA276186}" type="datetimeFigureOut">
              <a:rPr lang="en-GB" smtClean="0"/>
              <a:t>19/10/2023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402CBB9E-F5D3-6E40-A939-4B2058AA44B4}" type="slidenum">
              <a:rPr lang="en-GB" smtClean="0"/>
              <a:t>‹#›</a:t>
            </a:fld>
            <a:endParaRPr lang="en-GB"/>
          </a:p>
        </p:txBody>
      </p:sp>
    </p:spTree>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95F713-2110-964B-A68E-481EBA276186}" type="datetimeFigureOut">
              <a:rPr lang="en-GB" smtClean="0"/>
              <a:t>19/10/2023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402CBB9E-F5D3-6E40-A939-4B2058AA44B4}" type="slidenum">
              <a:rPr lang="en-GB" smtClean="0"/>
              <a:t>‹#›</a:t>
            </a:fld>
            <a:endParaRPr lang="en-GB"/>
          </a:p>
        </p:txBody>
      </p:sp>
    </p:spTree>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82334" y="640080"/>
            <a:ext cx="4129405" cy="2240280"/>
          </a:xfrm>
        </p:spPr>
        <p:txBody>
          <a:bodyPr anchor="b"/>
          <a:lstStyle>
            <a:lvl1pPr>
              <a:defRPr sz="4480"/>
            </a:lvl1pPr>
          </a:lstStyle>
          <a:p>
            <a:r>
              <a:rPr lang="en-US" smtClean="0"/>
              <a:t>Click to edit Master title style</a:t>
            </a:r>
            <a:endParaRPr lang="en-GB"/>
          </a:p>
        </p:txBody>
      </p:sp>
      <p:sp>
        <p:nvSpPr>
          <p:cNvPr id="3" name="Content Placeholder 2"/>
          <p:cNvSpPr>
            <a:spLocks noGrp="1"/>
          </p:cNvSpPr>
          <p:nvPr>
            <p:ph idx="1"/>
          </p:nvPr>
        </p:nvSpPr>
        <p:spPr>
          <a:xfrm>
            <a:off x="5442903" y="1382396"/>
            <a:ext cx="6480810" cy="6823075"/>
          </a:xfrm>
        </p:spPr>
        <p:txBody>
          <a:bodyPr/>
          <a:lstStyle>
            <a:lvl1pPr>
              <a:defRPr sz="4480"/>
            </a:lvl1pPr>
            <a:lvl2pPr>
              <a:defRPr sz="3920"/>
            </a:lvl2pPr>
            <a:lvl3pPr>
              <a:defRPr sz="336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82334" y="2880360"/>
            <a:ext cx="4129405" cy="5336223"/>
          </a:xfrm>
        </p:spPr>
        <p:txBody>
          <a:bodyPr/>
          <a:lstStyle>
            <a:lvl1pPr marL="0" indent="0">
              <a:buNone/>
              <a:defRPr sz="2240"/>
            </a:lvl1pPr>
            <a:lvl2pPr marL="640080" indent="0">
              <a:buNone/>
              <a:defRPr sz="1960"/>
            </a:lvl2pPr>
            <a:lvl3pPr marL="1280160" indent="0">
              <a:buNone/>
              <a:defRPr sz="1680"/>
            </a:lvl3pPr>
            <a:lvl4pPr marL="1920240" indent="0">
              <a:buNone/>
              <a:defRPr sz="1400"/>
            </a:lvl4pPr>
            <a:lvl5pPr marL="2560320" indent="0">
              <a:buNone/>
              <a:defRPr sz="1400"/>
            </a:lvl5pPr>
            <a:lvl6pPr marL="3200400" indent="0">
              <a:buNone/>
              <a:defRPr sz="1400"/>
            </a:lvl6pPr>
            <a:lvl7pPr marL="3840480" indent="0">
              <a:buNone/>
              <a:defRPr sz="1400"/>
            </a:lvl7pPr>
            <a:lvl8pPr marL="4480560" indent="0">
              <a:buNone/>
              <a:defRPr sz="1400"/>
            </a:lvl8pPr>
            <a:lvl9pPr marL="5120640" indent="0">
              <a:buNone/>
              <a:defRPr sz="14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95F713-2110-964B-A68E-481EBA276186}" type="datetimeFigureOut">
              <a:rPr lang="en-GB" smtClean="0"/>
              <a:t>19/10/2023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02CBB9E-F5D3-6E40-A939-4B2058AA44B4}" type="slidenum">
              <a:rPr lang="en-GB" smtClean="0"/>
              <a:t>‹#›</a:t>
            </a:fld>
            <a:endParaRPr lang="en-GB"/>
          </a:p>
        </p:txBody>
      </p:sp>
    </p:spTree>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82334" y="640080"/>
            <a:ext cx="4129405" cy="2240280"/>
          </a:xfrm>
          <a:prstGeom prst="rect">
            <a:avLst/>
          </a:prstGeom>
        </p:spPr>
        <p:txBody>
          <a:bodyPr anchor="b"/>
          <a:lstStyle>
            <a:lvl1pPr>
              <a:defRPr sz="4480"/>
            </a:lvl1pPr>
          </a:lstStyle>
          <a:p>
            <a:r>
              <a:rPr lang="en-US" smtClean="0"/>
              <a:t>Click to edit Master title style</a:t>
            </a:r>
            <a:endParaRPr lang="en-GB"/>
          </a:p>
        </p:txBody>
      </p:sp>
      <p:sp>
        <p:nvSpPr>
          <p:cNvPr id="3" name="Picture Placeholder 2"/>
          <p:cNvSpPr>
            <a:spLocks noGrp="1"/>
          </p:cNvSpPr>
          <p:nvPr>
            <p:ph type="pic" idx="1"/>
          </p:nvPr>
        </p:nvSpPr>
        <p:spPr>
          <a:xfrm>
            <a:off x="5442903" y="1382396"/>
            <a:ext cx="6480810" cy="6823075"/>
          </a:xfrm>
          <a:prstGeom prst="rect">
            <a:avLst/>
          </a:prstGeom>
        </p:spPr>
        <p:txBody>
          <a:bodyPr/>
          <a:lstStyle>
            <a:lvl1pPr marL="0" indent="0">
              <a:buNone/>
              <a:defRPr sz="4480"/>
            </a:lvl1pPr>
            <a:lvl2pPr marL="640080" indent="0">
              <a:buNone/>
              <a:defRPr sz="3920"/>
            </a:lvl2pPr>
            <a:lvl3pPr marL="1280160" indent="0">
              <a:buNone/>
              <a:defRPr sz="3360"/>
            </a:lvl3pPr>
            <a:lvl4pPr marL="1920240" indent="0">
              <a:buNone/>
              <a:defRPr sz="2800"/>
            </a:lvl4pPr>
            <a:lvl5pPr marL="2560320" indent="0">
              <a:buNone/>
              <a:defRPr sz="2800"/>
            </a:lvl5pPr>
            <a:lvl6pPr marL="3200400" indent="0">
              <a:buNone/>
              <a:defRPr sz="2800"/>
            </a:lvl6pPr>
            <a:lvl7pPr marL="3840480" indent="0">
              <a:buNone/>
              <a:defRPr sz="2800"/>
            </a:lvl7pPr>
            <a:lvl8pPr marL="4480560" indent="0">
              <a:buNone/>
              <a:defRPr sz="2800"/>
            </a:lvl8pPr>
            <a:lvl9pPr marL="5120640" indent="0">
              <a:buNone/>
              <a:defRPr sz="2800"/>
            </a:lvl9pPr>
          </a:lstStyle>
          <a:p>
            <a:r>
              <a:rPr lang="en-US" smtClean="0"/>
              <a:t>Drag picture to placeholder or click icon to add</a:t>
            </a:r>
            <a:endParaRPr lang="en-GB"/>
          </a:p>
        </p:txBody>
      </p:sp>
      <p:sp>
        <p:nvSpPr>
          <p:cNvPr id="4" name="Text Placeholder 3"/>
          <p:cNvSpPr>
            <a:spLocks noGrp="1"/>
          </p:cNvSpPr>
          <p:nvPr>
            <p:ph type="body" sz="half" idx="2"/>
          </p:nvPr>
        </p:nvSpPr>
        <p:spPr>
          <a:xfrm>
            <a:off x="882334" y="2880360"/>
            <a:ext cx="4129405" cy="5336223"/>
          </a:xfrm>
          <a:prstGeom prst="rect">
            <a:avLst/>
          </a:prstGeom>
        </p:spPr>
        <p:txBody>
          <a:bodyPr/>
          <a:lstStyle>
            <a:lvl1pPr marL="0" indent="0">
              <a:buNone/>
              <a:defRPr sz="2240"/>
            </a:lvl1pPr>
            <a:lvl2pPr marL="640080" indent="0">
              <a:buNone/>
              <a:defRPr sz="1960"/>
            </a:lvl2pPr>
            <a:lvl3pPr marL="1280160" indent="0">
              <a:buNone/>
              <a:defRPr sz="1680"/>
            </a:lvl3pPr>
            <a:lvl4pPr marL="1920240" indent="0">
              <a:buNone/>
              <a:defRPr sz="1400"/>
            </a:lvl4pPr>
            <a:lvl5pPr marL="2560320" indent="0">
              <a:buNone/>
              <a:defRPr sz="1400"/>
            </a:lvl5pPr>
            <a:lvl6pPr marL="3200400" indent="0">
              <a:buNone/>
              <a:defRPr sz="1400"/>
            </a:lvl6pPr>
            <a:lvl7pPr marL="3840480" indent="0">
              <a:buNone/>
              <a:defRPr sz="1400"/>
            </a:lvl7pPr>
            <a:lvl8pPr marL="4480560" indent="0">
              <a:buNone/>
              <a:defRPr sz="1400"/>
            </a:lvl8pPr>
            <a:lvl9pPr marL="5120640" indent="0">
              <a:buNone/>
              <a:defRPr sz="1400"/>
            </a:lvl9pPr>
          </a:lstStyle>
          <a:p>
            <a:pPr lvl="0"/>
            <a:r>
              <a:rPr lang="en-US" smtClean="0"/>
              <a:t>Click to edit Master text styles</a:t>
            </a:r>
          </a:p>
        </p:txBody>
      </p:sp>
      <p:sp>
        <p:nvSpPr>
          <p:cNvPr id="5" name="Date Placeholder 4"/>
          <p:cNvSpPr>
            <a:spLocks noGrp="1"/>
          </p:cNvSpPr>
          <p:nvPr>
            <p:ph type="dt" sz="half" idx="10"/>
          </p:nvPr>
        </p:nvSpPr>
        <p:spPr>
          <a:xfrm>
            <a:off x="880110" y="8898891"/>
            <a:ext cx="2880360" cy="511175"/>
          </a:xfrm>
          <a:prstGeom prst="rect">
            <a:avLst/>
          </a:prstGeom>
        </p:spPr>
        <p:txBody>
          <a:bodyPr/>
          <a:lstStyle/>
          <a:p>
            <a:fld id="{B595F713-2110-964B-A68E-481EBA276186}" type="datetimeFigureOut">
              <a:rPr lang="en-GB" smtClean="0"/>
              <a:t>19/10/2023</a:t>
            </a:fld>
            <a:endParaRPr lang="en-GB"/>
          </a:p>
        </p:txBody>
      </p:sp>
      <p:sp>
        <p:nvSpPr>
          <p:cNvPr id="6" name="Footer Placeholder 5"/>
          <p:cNvSpPr>
            <a:spLocks noGrp="1"/>
          </p:cNvSpPr>
          <p:nvPr>
            <p:ph type="ftr" sz="quarter" idx="11"/>
          </p:nvPr>
        </p:nvSpPr>
        <p:spPr>
          <a:xfrm>
            <a:off x="4252382" y="8919635"/>
            <a:ext cx="4320540" cy="511175"/>
          </a:xfrm>
          <a:prstGeom prst="rect">
            <a:avLst/>
          </a:prstGeom>
        </p:spPr>
        <p:txBody>
          <a:bodyPr/>
          <a:lstStyle/>
          <a:p>
            <a:endParaRPr lang="en-GB"/>
          </a:p>
        </p:txBody>
      </p:sp>
      <p:sp>
        <p:nvSpPr>
          <p:cNvPr id="7" name="Slide Number Placeholder 6"/>
          <p:cNvSpPr>
            <a:spLocks noGrp="1"/>
          </p:cNvSpPr>
          <p:nvPr>
            <p:ph type="sldNum" sz="quarter" idx="12"/>
          </p:nvPr>
        </p:nvSpPr>
        <p:spPr>
          <a:xfrm>
            <a:off x="9064838" y="8910745"/>
            <a:ext cx="2880360" cy="511175"/>
          </a:xfrm>
          <a:prstGeom prst="rect">
            <a:avLst/>
          </a:prstGeom>
        </p:spPr>
        <p:txBody>
          <a:bodyPr/>
          <a:lstStyle/>
          <a:p>
            <a:fld id="{402CBB9E-F5D3-6E40-A939-4B2058AA44B4}" type="slidenum">
              <a:rPr lang="en-GB" smtClean="0"/>
              <a:t>‹#›</a:t>
            </a:fld>
            <a:endParaRPr lang="en-GB"/>
          </a:p>
        </p:txBody>
      </p:sp>
    </p:spTree>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82334" y="640080"/>
            <a:ext cx="4129405" cy="2240280"/>
          </a:xfrm>
        </p:spPr>
        <p:txBody>
          <a:bodyPr anchor="b"/>
          <a:lstStyle>
            <a:lvl1pPr>
              <a:defRPr sz="4480"/>
            </a:lvl1pPr>
          </a:lstStyle>
          <a:p>
            <a:r>
              <a:rPr lang="en-US" smtClean="0"/>
              <a:t>Click to edit Master title style</a:t>
            </a:r>
            <a:endParaRPr lang="en-GB"/>
          </a:p>
        </p:txBody>
      </p:sp>
      <p:sp>
        <p:nvSpPr>
          <p:cNvPr id="3" name="Picture Placeholder 2"/>
          <p:cNvSpPr>
            <a:spLocks noGrp="1"/>
          </p:cNvSpPr>
          <p:nvPr>
            <p:ph type="pic" idx="1"/>
          </p:nvPr>
        </p:nvSpPr>
        <p:spPr>
          <a:xfrm>
            <a:off x="5442903" y="1382396"/>
            <a:ext cx="6480810" cy="6823075"/>
          </a:xfrm>
        </p:spPr>
        <p:txBody>
          <a:bodyPr/>
          <a:lstStyle>
            <a:lvl1pPr marL="0" indent="0">
              <a:buNone/>
              <a:defRPr sz="4480"/>
            </a:lvl1pPr>
            <a:lvl2pPr marL="640080" indent="0">
              <a:buNone/>
              <a:defRPr sz="3920"/>
            </a:lvl2pPr>
            <a:lvl3pPr marL="1280160" indent="0">
              <a:buNone/>
              <a:defRPr sz="3360"/>
            </a:lvl3pPr>
            <a:lvl4pPr marL="1920240" indent="0">
              <a:buNone/>
              <a:defRPr sz="2800"/>
            </a:lvl4pPr>
            <a:lvl5pPr marL="2560320" indent="0">
              <a:buNone/>
              <a:defRPr sz="2800"/>
            </a:lvl5pPr>
            <a:lvl6pPr marL="3200400" indent="0">
              <a:buNone/>
              <a:defRPr sz="2800"/>
            </a:lvl6pPr>
            <a:lvl7pPr marL="3840480" indent="0">
              <a:buNone/>
              <a:defRPr sz="2800"/>
            </a:lvl7pPr>
            <a:lvl8pPr marL="4480560" indent="0">
              <a:buNone/>
              <a:defRPr sz="2800"/>
            </a:lvl8pPr>
            <a:lvl9pPr marL="5120640" indent="0">
              <a:buNone/>
              <a:defRPr sz="2800"/>
            </a:lvl9pPr>
          </a:lstStyle>
          <a:p>
            <a:r>
              <a:rPr lang="en-US" smtClean="0"/>
              <a:t>Drag picture to placeholder or click icon to add</a:t>
            </a:r>
            <a:endParaRPr lang="en-GB"/>
          </a:p>
        </p:txBody>
      </p:sp>
      <p:sp>
        <p:nvSpPr>
          <p:cNvPr id="4" name="Text Placeholder 3"/>
          <p:cNvSpPr>
            <a:spLocks noGrp="1"/>
          </p:cNvSpPr>
          <p:nvPr>
            <p:ph type="body" sz="half" idx="2"/>
          </p:nvPr>
        </p:nvSpPr>
        <p:spPr>
          <a:xfrm>
            <a:off x="882334" y="2880360"/>
            <a:ext cx="4129405" cy="5336223"/>
          </a:xfrm>
        </p:spPr>
        <p:txBody>
          <a:bodyPr/>
          <a:lstStyle>
            <a:lvl1pPr marL="0" indent="0">
              <a:buNone/>
              <a:defRPr sz="2240"/>
            </a:lvl1pPr>
            <a:lvl2pPr marL="640080" indent="0">
              <a:buNone/>
              <a:defRPr sz="1960"/>
            </a:lvl2pPr>
            <a:lvl3pPr marL="1280160" indent="0">
              <a:buNone/>
              <a:defRPr sz="1680"/>
            </a:lvl3pPr>
            <a:lvl4pPr marL="1920240" indent="0">
              <a:buNone/>
              <a:defRPr sz="1400"/>
            </a:lvl4pPr>
            <a:lvl5pPr marL="2560320" indent="0">
              <a:buNone/>
              <a:defRPr sz="1400"/>
            </a:lvl5pPr>
            <a:lvl6pPr marL="3200400" indent="0">
              <a:buNone/>
              <a:defRPr sz="1400"/>
            </a:lvl6pPr>
            <a:lvl7pPr marL="3840480" indent="0">
              <a:buNone/>
              <a:defRPr sz="1400"/>
            </a:lvl7pPr>
            <a:lvl8pPr marL="4480560" indent="0">
              <a:buNone/>
              <a:defRPr sz="1400"/>
            </a:lvl8pPr>
            <a:lvl9pPr marL="5120640" indent="0">
              <a:buNone/>
              <a:defRPr sz="14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95F713-2110-964B-A68E-481EBA276186}" type="datetimeFigureOut">
              <a:rPr lang="en-GB" smtClean="0"/>
              <a:t>19/10/2023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02CBB9E-F5D3-6E40-A939-4B2058AA44B4}" type="slidenum">
              <a:rPr lang="en-GB" smtClean="0"/>
              <a:t>‹#›</a:t>
            </a:fld>
            <a:endParaRPr lang="en-GB"/>
          </a:p>
        </p:txBody>
      </p:sp>
    </p:spTree>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B595F713-2110-964B-A68E-481EBA276186}" type="datetimeFigureOut">
              <a:rPr lang="en-GB" smtClean="0"/>
              <a:t>19/10/2023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02CBB9E-F5D3-6E40-A939-4B2058AA44B4}" type="slidenum">
              <a:rPr lang="en-GB" smtClean="0"/>
              <a:t>‹#›</a:t>
            </a:fld>
            <a:endParaRPr lang="en-GB"/>
          </a:p>
        </p:txBody>
      </p:sp>
    </p:spTree>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61146" y="511175"/>
            <a:ext cx="2760345" cy="8136573"/>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80111" y="511175"/>
            <a:ext cx="8067675" cy="813657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B595F713-2110-964B-A68E-481EBA276186}" type="datetimeFigureOut">
              <a:rPr lang="en-GB" smtClean="0"/>
              <a:t>19/10/2023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02CBB9E-F5D3-6E40-A939-4B2058AA44B4}" type="slidenum">
              <a:rPr lang="en-GB" smtClean="0"/>
              <a:t>‹#›</a:t>
            </a:fld>
            <a:endParaRPr lang="en-GB"/>
          </a:p>
        </p:txBody>
      </p:sp>
    </p:spTree>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00200" y="1571308"/>
            <a:ext cx="9601200" cy="3342640"/>
          </a:xfrm>
        </p:spPr>
        <p:txBody>
          <a:bodyPr anchor="b"/>
          <a:lstStyle>
            <a:lvl1pPr algn="ctr">
              <a:defRPr sz="6300"/>
            </a:lvl1pPr>
          </a:lstStyle>
          <a:p>
            <a:r>
              <a:rPr lang="en-US" smtClean="0"/>
              <a:t>Click to edit Master title style</a:t>
            </a:r>
            <a:endParaRPr lang="en-GB"/>
          </a:p>
        </p:txBody>
      </p:sp>
      <p:sp>
        <p:nvSpPr>
          <p:cNvPr id="3" name="Subtitle 2"/>
          <p:cNvSpPr>
            <a:spLocks noGrp="1"/>
          </p:cNvSpPr>
          <p:nvPr>
            <p:ph type="subTitle" idx="1"/>
          </p:nvPr>
        </p:nvSpPr>
        <p:spPr>
          <a:xfrm>
            <a:off x="1600200" y="5042853"/>
            <a:ext cx="9601200" cy="2318067"/>
          </a:xfrm>
        </p:spPr>
        <p:txBody>
          <a:bodyPr/>
          <a:lstStyle>
            <a:lvl1pPr marL="0" indent="0" algn="ctr">
              <a:buNone/>
              <a:defRPr sz="2520"/>
            </a:lvl1pPr>
            <a:lvl2pPr marL="480060" indent="0" algn="ctr">
              <a:buNone/>
              <a:defRPr sz="2100"/>
            </a:lvl2pPr>
            <a:lvl3pPr marL="960120" indent="0" algn="ctr">
              <a:buNone/>
              <a:defRPr sz="1890"/>
            </a:lvl3pPr>
            <a:lvl4pPr marL="1440180" indent="0" algn="ctr">
              <a:buNone/>
              <a:defRPr sz="1680"/>
            </a:lvl4pPr>
            <a:lvl5pPr marL="1920240" indent="0" algn="ctr">
              <a:buNone/>
              <a:defRPr sz="1680"/>
            </a:lvl5pPr>
            <a:lvl6pPr marL="2400300" indent="0" algn="ctr">
              <a:buNone/>
              <a:defRPr sz="1680"/>
            </a:lvl6pPr>
            <a:lvl7pPr marL="2880360" indent="0" algn="ctr">
              <a:buNone/>
              <a:defRPr sz="1680"/>
            </a:lvl7pPr>
            <a:lvl8pPr marL="3360420" indent="0" algn="ctr">
              <a:buNone/>
              <a:defRPr sz="1680"/>
            </a:lvl8pPr>
            <a:lvl9pPr marL="3840480" indent="0" algn="ctr">
              <a:buNone/>
              <a:defRPr sz="168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B595F713-2110-964B-A68E-481EBA276186}" type="datetimeFigureOut">
              <a:rPr lang="en-GB" smtClean="0"/>
              <a:t>19/10/2023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02CBB9E-F5D3-6E40-A939-4B2058AA44B4}" type="slidenum">
              <a:rPr lang="en-GB" smtClean="0"/>
              <a:t>‹#›</a:t>
            </a:fld>
            <a:endParaRPr lang="en-GB"/>
          </a:p>
        </p:txBody>
      </p:sp>
    </p:spTree>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81778" y="640080"/>
            <a:ext cx="4128849" cy="2240280"/>
          </a:xfrm>
        </p:spPr>
        <p:txBody>
          <a:bodyPr anchor="b"/>
          <a:lstStyle>
            <a:lvl1pPr>
              <a:defRPr sz="3360"/>
            </a:lvl1pPr>
          </a:lstStyle>
          <a:p>
            <a:r>
              <a:rPr lang="en-US" smtClean="0"/>
              <a:t>Click to edit Master title style</a:t>
            </a:r>
            <a:endParaRPr lang="en-GB"/>
          </a:p>
        </p:txBody>
      </p:sp>
      <p:sp>
        <p:nvSpPr>
          <p:cNvPr id="3" name="Picture Placeholder 2"/>
          <p:cNvSpPr>
            <a:spLocks noGrp="1"/>
          </p:cNvSpPr>
          <p:nvPr>
            <p:ph type="pic" idx="1"/>
          </p:nvPr>
        </p:nvSpPr>
        <p:spPr>
          <a:xfrm>
            <a:off x="5442347" y="1382397"/>
            <a:ext cx="6480810" cy="6823075"/>
          </a:xfrm>
        </p:spPr>
        <p:txBody>
          <a:bodyPr/>
          <a:lstStyle>
            <a:lvl1pPr marL="0" indent="0">
              <a:buNone/>
              <a:defRPr sz="3360"/>
            </a:lvl1pPr>
            <a:lvl2pPr marL="480060" indent="0">
              <a:buNone/>
              <a:defRPr sz="2940"/>
            </a:lvl2pPr>
            <a:lvl3pPr marL="960120" indent="0">
              <a:buNone/>
              <a:defRPr sz="2520"/>
            </a:lvl3pPr>
            <a:lvl4pPr marL="1440180" indent="0">
              <a:buNone/>
              <a:defRPr sz="2100"/>
            </a:lvl4pPr>
            <a:lvl5pPr marL="1920240" indent="0">
              <a:buNone/>
              <a:defRPr sz="2100"/>
            </a:lvl5pPr>
            <a:lvl6pPr marL="2400300" indent="0">
              <a:buNone/>
              <a:defRPr sz="2100"/>
            </a:lvl6pPr>
            <a:lvl7pPr marL="2880360" indent="0">
              <a:buNone/>
              <a:defRPr sz="2100"/>
            </a:lvl7pPr>
            <a:lvl8pPr marL="3360420" indent="0">
              <a:buNone/>
              <a:defRPr sz="2100"/>
            </a:lvl8pPr>
            <a:lvl9pPr marL="3840480" indent="0">
              <a:buNone/>
              <a:defRPr sz="2100"/>
            </a:lvl9pPr>
          </a:lstStyle>
          <a:p>
            <a:r>
              <a:rPr lang="en-US" smtClean="0"/>
              <a:t>Drag picture to placeholder or click icon to add</a:t>
            </a:r>
            <a:endParaRPr lang="en-GB"/>
          </a:p>
        </p:txBody>
      </p:sp>
      <p:sp>
        <p:nvSpPr>
          <p:cNvPr id="4" name="Text Placeholder 3"/>
          <p:cNvSpPr>
            <a:spLocks noGrp="1"/>
          </p:cNvSpPr>
          <p:nvPr>
            <p:ph type="body" sz="half" idx="2"/>
          </p:nvPr>
        </p:nvSpPr>
        <p:spPr>
          <a:xfrm>
            <a:off x="881778" y="2880360"/>
            <a:ext cx="4128849" cy="5336223"/>
          </a:xfrm>
        </p:spPr>
        <p:txBody>
          <a:bodyPr/>
          <a:lstStyle>
            <a:lvl1pPr marL="0" indent="0">
              <a:buNone/>
              <a:defRPr sz="1680"/>
            </a:lvl1pPr>
            <a:lvl2pPr marL="480060" indent="0">
              <a:buNone/>
              <a:defRPr sz="1470"/>
            </a:lvl2pPr>
            <a:lvl3pPr marL="960120" indent="0">
              <a:buNone/>
              <a:defRPr sz="1260"/>
            </a:lvl3pPr>
            <a:lvl4pPr marL="1440180" indent="0">
              <a:buNone/>
              <a:defRPr sz="1050"/>
            </a:lvl4pPr>
            <a:lvl5pPr marL="1920240" indent="0">
              <a:buNone/>
              <a:defRPr sz="1050"/>
            </a:lvl5pPr>
            <a:lvl6pPr marL="2400300" indent="0">
              <a:buNone/>
              <a:defRPr sz="1050"/>
            </a:lvl6pPr>
            <a:lvl7pPr marL="2880360" indent="0">
              <a:buNone/>
              <a:defRPr sz="1050"/>
            </a:lvl7pPr>
            <a:lvl8pPr marL="3360420" indent="0">
              <a:buNone/>
              <a:defRPr sz="1050"/>
            </a:lvl8pPr>
            <a:lvl9pPr marL="3840480" indent="0">
              <a:buNone/>
              <a:defRPr sz="10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95F713-2110-964B-A68E-481EBA276186}" type="datetimeFigureOut">
              <a:rPr lang="en-GB" smtClean="0"/>
              <a:t>19/10/2023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02CBB9E-F5D3-6E40-A939-4B2058AA44B4}" type="slidenum">
              <a:rPr lang="en-GB" smtClean="0"/>
              <a:t>‹#›</a:t>
            </a:fld>
            <a:endParaRPr lang="en-GB"/>
          </a:p>
        </p:txBody>
      </p:sp>
    </p:spTree>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B595F713-2110-964B-A68E-481EBA276186}" type="datetimeFigureOut">
              <a:rPr lang="en-GB" smtClean="0"/>
              <a:t>19/10/2023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02CBB9E-F5D3-6E40-A939-4B2058AA44B4}" type="slidenum">
              <a:rPr lang="en-GB" smtClean="0"/>
              <a:t>‹#›</a:t>
            </a:fld>
            <a:endParaRPr lang="en-GB"/>
          </a:p>
        </p:txBody>
      </p:sp>
    </p:spTree>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61146" y="511175"/>
            <a:ext cx="2760345" cy="8136573"/>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80111" y="511175"/>
            <a:ext cx="8121015" cy="813657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B595F713-2110-964B-A68E-481EBA276186}" type="datetimeFigureOut">
              <a:rPr lang="en-GB" smtClean="0"/>
              <a:t>19/10/2023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02CBB9E-F5D3-6E40-A939-4B2058AA44B4}" type="slidenum">
              <a:rPr lang="en-GB" smtClean="0"/>
              <a:t>‹#›</a:t>
            </a:fld>
            <a:endParaRPr lang="en-GB"/>
          </a:p>
        </p:txBody>
      </p:sp>
    </p:spTree>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97840" y="1760220"/>
            <a:ext cx="11841480" cy="1049020"/>
          </a:xfrm>
        </p:spPr>
        <p:txBody>
          <a:bodyPr/>
          <a:lstStyle>
            <a:lvl1pPr algn="l">
              <a:defRPr/>
            </a:lvl1pPr>
          </a:lstStyle>
          <a:p>
            <a:r>
              <a:rPr lang="en-US" smtClean="0"/>
              <a:t>Click to edit Master title style</a:t>
            </a:r>
            <a:endParaRPr lang="en-US" dirty="0"/>
          </a:p>
        </p:txBody>
      </p:sp>
      <p:sp>
        <p:nvSpPr>
          <p:cNvPr id="3" name="Content Placeholder 2"/>
          <p:cNvSpPr>
            <a:spLocks noGrp="1"/>
          </p:cNvSpPr>
          <p:nvPr>
            <p:ph idx="1"/>
          </p:nvPr>
        </p:nvSpPr>
        <p:spPr>
          <a:xfrm>
            <a:off x="497840" y="2987040"/>
            <a:ext cx="11841480" cy="5831840"/>
          </a:xfrm>
        </p:spPr>
        <p:txBody>
          <a:bodyPr/>
          <a:lstStyle>
            <a:lvl1pPr>
              <a:defRPr>
                <a:latin typeface="News Gothic MT"/>
                <a:cs typeface="News Gothic MT"/>
              </a:defRPr>
            </a:lvl1pPr>
            <a:lvl2pPr>
              <a:defRPr>
                <a:latin typeface="News Gothic MT"/>
                <a:cs typeface="News Gothic MT"/>
              </a:defRPr>
            </a:lvl2pPr>
            <a:lvl3pPr>
              <a:defRPr>
                <a:latin typeface="News Gothic MT"/>
                <a:cs typeface="News Gothic MT"/>
              </a:defRPr>
            </a:lvl3pPr>
            <a:lvl4pPr>
              <a:defRPr>
                <a:latin typeface="News Gothic MT"/>
                <a:cs typeface="News Gothic MT"/>
              </a:defRPr>
            </a:lvl4pPr>
            <a:lvl5pPr>
              <a:defRPr>
                <a:latin typeface="News Gothic MT"/>
                <a:cs typeface="News Gothic M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40080" y="8898896"/>
            <a:ext cx="2987040" cy="511175"/>
          </a:xfrm>
          <a:prstGeom prst="rect">
            <a:avLst/>
          </a:prstGeom>
        </p:spPr>
        <p:txBody>
          <a:bodyPr/>
          <a:lstStyle/>
          <a:p>
            <a:fld id="{B595F713-2110-964B-A68E-481EBA276186}" type="datetimeFigureOut">
              <a:rPr lang="en-GB" smtClean="0"/>
              <a:t>19/10/2023</a:t>
            </a:fld>
            <a:endParaRPr lang="en-GB"/>
          </a:p>
        </p:txBody>
      </p:sp>
      <p:sp>
        <p:nvSpPr>
          <p:cNvPr id="3" name="Footer Placeholder 2"/>
          <p:cNvSpPr>
            <a:spLocks noGrp="1"/>
          </p:cNvSpPr>
          <p:nvPr>
            <p:ph type="ftr" sz="quarter" idx="11"/>
          </p:nvPr>
        </p:nvSpPr>
        <p:spPr>
          <a:xfrm>
            <a:off x="4373880" y="8898896"/>
            <a:ext cx="4053840" cy="511175"/>
          </a:xfrm>
          <a:prstGeom prst="rect">
            <a:avLst/>
          </a:prstGeom>
        </p:spPr>
        <p:txBody>
          <a:bodyPr/>
          <a:lstStyle/>
          <a:p>
            <a:endParaRPr lang="en-GB"/>
          </a:p>
        </p:txBody>
      </p:sp>
      <p:sp>
        <p:nvSpPr>
          <p:cNvPr id="4" name="Slide Number Placeholder 3"/>
          <p:cNvSpPr>
            <a:spLocks noGrp="1"/>
          </p:cNvSpPr>
          <p:nvPr>
            <p:ph type="sldNum" sz="quarter" idx="12"/>
          </p:nvPr>
        </p:nvSpPr>
        <p:spPr>
          <a:xfrm>
            <a:off x="9174480" y="8898896"/>
            <a:ext cx="2987040" cy="511175"/>
          </a:xfrm>
          <a:prstGeom prst="rect">
            <a:avLst/>
          </a:prstGeom>
        </p:spPr>
        <p:txBody>
          <a:bodyPr/>
          <a:lstStyle/>
          <a:p>
            <a:fld id="{402CBB9E-F5D3-6E40-A939-4B2058AA44B4}" type="slidenum">
              <a:rPr lang="en-GB" smtClean="0"/>
              <a:t>‹#›</a:t>
            </a:fld>
            <a:endParaRPr lang="en-GB"/>
          </a:p>
        </p:txBody>
      </p:sp>
    </p:spTree>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x" preserve="1">
  <p:cSld name="Default">
    <p:spTree>
      <p:nvGrpSpPr>
        <p:cNvPr id="1" name=""/>
        <p:cNvGrpSpPr/>
        <p:nvPr/>
      </p:nvGrpSpPr>
      <p:grpSpPr>
        <a:xfrm>
          <a:off x="0" y="0"/>
          <a:ext cx="0" cy="0"/>
          <a:chOff x="0" y="0"/>
          <a:chExt cx="0" cy="0"/>
        </a:xfrm>
      </p:grpSpPr>
      <p:sp>
        <p:nvSpPr>
          <p:cNvPr id="6" name="Shape 6"/>
          <p:cNvSpPr>
            <a:spLocks noGrp="1"/>
          </p:cNvSpPr>
          <p:nvPr>
            <p:ph type="title"/>
          </p:nvPr>
        </p:nvSpPr>
        <p:spPr>
          <a:xfrm>
            <a:off x="640080" y="128911"/>
            <a:ext cx="11521440" cy="2111375"/>
          </a:xfrm>
          <a:prstGeom prst="rect">
            <a:avLst/>
          </a:prstGeom>
        </p:spPr>
        <p:txBody>
          <a:bodyPr lIns="0" tIns="0" rIns="0" bIns="0">
            <a:noAutofit/>
          </a:bodyPr>
          <a:lstStyle>
            <a:lvl1pPr>
              <a:defRPr sz="6195">
                <a:latin typeface="Gill Sans"/>
                <a:ea typeface="Gill Sans"/>
                <a:cs typeface="Gill Sans"/>
                <a:sym typeface="Gill Sans"/>
              </a:defRPr>
            </a:lvl1pPr>
          </a:lstStyle>
          <a:p>
            <a:pPr lvl="0">
              <a:defRPr sz="1800"/>
            </a:pPr>
            <a:r>
              <a:rPr lang="en-US" sz="6195" smtClean="0"/>
              <a:t>Click to edit Master title style</a:t>
            </a:r>
            <a:endParaRPr sz="6195"/>
          </a:p>
        </p:txBody>
      </p:sp>
      <p:sp>
        <p:nvSpPr>
          <p:cNvPr id="7" name="Shape 7"/>
          <p:cNvSpPr>
            <a:spLocks noGrp="1"/>
          </p:cNvSpPr>
          <p:nvPr>
            <p:ph type="body" idx="1"/>
          </p:nvPr>
        </p:nvSpPr>
        <p:spPr>
          <a:xfrm>
            <a:off x="640080" y="2240280"/>
            <a:ext cx="11521440" cy="7360920"/>
          </a:xfrm>
          <a:prstGeom prst="rect">
            <a:avLst/>
          </a:prstGeom>
        </p:spPr>
        <p:txBody>
          <a:bodyPr>
            <a:noAutofit/>
          </a:bodyPr>
          <a:lstStyle>
            <a:lvl1pPr marL="0" indent="0" algn="ctr">
              <a:spcBef>
                <a:spcPts val="3465"/>
              </a:spcBef>
              <a:buSzTx/>
              <a:buFontTx/>
              <a:buNone/>
              <a:defRPr>
                <a:latin typeface="Gill Sans"/>
                <a:ea typeface="Gill Sans"/>
                <a:cs typeface="Gill Sans"/>
                <a:sym typeface="Gill Sans"/>
              </a:defRPr>
            </a:lvl1pPr>
            <a:lvl2pPr marL="0" indent="336708" algn="ctr">
              <a:spcBef>
                <a:spcPts val="3465"/>
              </a:spcBef>
              <a:buSzTx/>
              <a:buFontTx/>
              <a:buNone/>
              <a:defRPr>
                <a:latin typeface="Gill Sans"/>
                <a:ea typeface="Gill Sans"/>
                <a:cs typeface="Gill Sans"/>
                <a:sym typeface="Gill Sans"/>
              </a:defRPr>
            </a:lvl2pPr>
            <a:lvl3pPr marL="0" indent="673418" algn="ctr">
              <a:spcBef>
                <a:spcPts val="3465"/>
              </a:spcBef>
              <a:buSzTx/>
              <a:buFontTx/>
              <a:buNone/>
              <a:defRPr>
                <a:latin typeface="Gill Sans"/>
                <a:ea typeface="Gill Sans"/>
                <a:cs typeface="Gill Sans"/>
                <a:sym typeface="Gill Sans"/>
              </a:defRPr>
            </a:lvl3pPr>
            <a:lvl4pPr marL="0" indent="1011793" algn="ctr">
              <a:spcBef>
                <a:spcPts val="3465"/>
              </a:spcBef>
              <a:buSzTx/>
              <a:buFontTx/>
              <a:buNone/>
              <a:defRPr>
                <a:latin typeface="Gill Sans"/>
                <a:ea typeface="Gill Sans"/>
                <a:cs typeface="Gill Sans"/>
                <a:sym typeface="Gill Sans"/>
              </a:defRPr>
            </a:lvl4pPr>
            <a:lvl5pPr marL="0" indent="1348501" algn="ctr">
              <a:spcBef>
                <a:spcPts val="3465"/>
              </a:spcBef>
              <a:buSzTx/>
              <a:buFontTx/>
              <a:buNone/>
              <a:defRPr>
                <a:latin typeface="Gill Sans"/>
                <a:ea typeface="Gill Sans"/>
                <a:cs typeface="Gill Sans"/>
                <a:sym typeface="Gill Sans"/>
              </a:defRPr>
            </a:lvl5pPr>
          </a:lstStyle>
          <a:p>
            <a:pPr lvl="0">
              <a:defRPr sz="1800"/>
            </a:pPr>
            <a:r>
              <a:rPr lang="en-US" sz="3150" smtClean="0"/>
              <a:t>Click to edit Master text styles</a:t>
            </a:r>
          </a:p>
          <a:p>
            <a:pPr lvl="1">
              <a:defRPr sz="1800"/>
            </a:pPr>
            <a:r>
              <a:rPr lang="en-US" sz="3150" smtClean="0"/>
              <a:t>Second level</a:t>
            </a:r>
          </a:p>
          <a:p>
            <a:pPr lvl="2">
              <a:defRPr sz="1800"/>
            </a:pPr>
            <a:r>
              <a:rPr lang="en-US" sz="3150" smtClean="0"/>
              <a:t>Third level</a:t>
            </a:r>
          </a:p>
          <a:p>
            <a:pPr lvl="3">
              <a:defRPr sz="1800"/>
            </a:pPr>
            <a:r>
              <a:rPr lang="en-US" sz="3150" smtClean="0"/>
              <a:t>Fourth level</a:t>
            </a:r>
          </a:p>
          <a:p>
            <a:pPr lvl="4">
              <a:defRPr sz="1800"/>
            </a:pPr>
            <a:r>
              <a:rPr lang="en-US" sz="3150" smtClean="0"/>
              <a:t>Fifth level</a:t>
            </a:r>
            <a:endParaRPr sz="3150"/>
          </a:p>
        </p:txBody>
      </p:sp>
    </p:spTree>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tif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image" Target="../media/image3.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image" Target="../media/image4.JP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3.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18" Type="http://schemas.openxmlformats.org/officeDocument/2006/relationships/image" Target="../media/image3.jpg"/><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theme" Target="../theme/theme4.xml"/><Relationship Id="rId2" Type="http://schemas.openxmlformats.org/officeDocument/2006/relationships/slideLayout" Target="../slideLayouts/slideLayout40.xml"/><Relationship Id="rId16" Type="http://schemas.openxmlformats.org/officeDocument/2006/relationships/slideLayout" Target="../slideLayouts/slideLayout54.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slideLayout" Target="../slideLayouts/slideLayout53.xml"/><Relationship Id="rId10" Type="http://schemas.openxmlformats.org/officeDocument/2006/relationships/slideLayout" Target="../slideLayouts/slideLayout48.xml"/><Relationship Id="rId19" Type="http://schemas.openxmlformats.org/officeDocument/2006/relationships/image" Target="../media/image4.JPG"/><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2.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theme" Target="../theme/theme5.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slideLayout" Target="../slideLayouts/slideLayout78.xml"/><Relationship Id="rId18" Type="http://schemas.openxmlformats.org/officeDocument/2006/relationships/image" Target="../media/image3.jpg"/><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17" Type="http://schemas.openxmlformats.org/officeDocument/2006/relationships/theme" Target="../theme/theme6.xml"/><Relationship Id="rId2" Type="http://schemas.openxmlformats.org/officeDocument/2006/relationships/slideLayout" Target="../slideLayouts/slideLayout67.xml"/><Relationship Id="rId16" Type="http://schemas.openxmlformats.org/officeDocument/2006/relationships/slideLayout" Target="../slideLayouts/slideLayout81.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5" Type="http://schemas.openxmlformats.org/officeDocument/2006/relationships/slideLayout" Target="../slideLayouts/slideLayout80.xml"/><Relationship Id="rId10" Type="http://schemas.openxmlformats.org/officeDocument/2006/relationships/slideLayout" Target="../slideLayouts/slideLayout75.xml"/><Relationship Id="rId19" Type="http://schemas.openxmlformats.org/officeDocument/2006/relationships/image" Target="../media/image4.JPG"/><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slideLayout" Target="../slideLayouts/slideLayout7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7.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slideLayout" Target="../slideLayouts/slideLayout105.xml"/><Relationship Id="rId18" Type="http://schemas.openxmlformats.org/officeDocument/2006/relationships/image" Target="../media/image3.jpg"/><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slideLayout" Target="../slideLayouts/slideLayout104.xml"/><Relationship Id="rId17" Type="http://schemas.openxmlformats.org/officeDocument/2006/relationships/theme" Target="../theme/theme8.xml"/><Relationship Id="rId2" Type="http://schemas.openxmlformats.org/officeDocument/2006/relationships/slideLayout" Target="../slideLayouts/slideLayout94.xml"/><Relationship Id="rId16" Type="http://schemas.openxmlformats.org/officeDocument/2006/relationships/slideLayout" Target="../slideLayouts/slideLayout108.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5" Type="http://schemas.openxmlformats.org/officeDocument/2006/relationships/slideLayout" Target="../slideLayouts/slideLayout107.xml"/><Relationship Id="rId10" Type="http://schemas.openxmlformats.org/officeDocument/2006/relationships/slideLayout" Target="../slideLayouts/slideLayout102.xml"/><Relationship Id="rId19" Type="http://schemas.openxmlformats.org/officeDocument/2006/relationships/image" Target="../media/image4.JPG"/><Relationship Id="rId4" Type="http://schemas.openxmlformats.org/officeDocument/2006/relationships/slideLayout" Target="../slideLayouts/slideLayout96.xml"/><Relationship Id="rId9" Type="http://schemas.openxmlformats.org/officeDocument/2006/relationships/slideLayout" Target="../slideLayouts/slideLayout101.xml"/><Relationship Id="rId14" Type="http://schemas.openxmlformats.org/officeDocument/2006/relationships/slideLayout" Target="../slideLayouts/slideLayout10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6.xml"/><Relationship Id="rId13" Type="http://schemas.openxmlformats.org/officeDocument/2006/relationships/image" Target="../media/image1.png"/><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theme" Target="../theme/theme9.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 Id="rId14" Type="http://schemas.openxmlformats.org/officeDocument/2006/relationships/image" Target="../media/image2.tif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880110" cy="529558"/>
          </a:xfrm>
          <a:prstGeom prst="rect">
            <a:avLst/>
          </a:prstGeom>
        </p:spPr>
      </p:pic>
      <p:pic>
        <p:nvPicPr>
          <p:cNvPr id="9" name="Picture 8"/>
          <p:cNvPicPr>
            <a:picLocks noChangeAspect="1"/>
          </p:cNvPicPr>
          <p:nvPr userDrawn="1"/>
        </p:nvPicPr>
        <p:blipFill>
          <a:blip r:embed="rId14"/>
          <a:stretch>
            <a:fillRect/>
          </a:stretch>
        </p:blipFill>
        <p:spPr>
          <a:xfrm>
            <a:off x="12090400" y="1"/>
            <a:ext cx="711200" cy="523335"/>
          </a:xfrm>
          <a:prstGeom prst="rect">
            <a:avLst/>
          </a:prstGeom>
        </p:spPr>
      </p:pic>
      <p:sp>
        <p:nvSpPr>
          <p:cNvPr id="10" name="Rectangle 9"/>
          <p:cNvSpPr/>
          <p:nvPr userDrawn="1"/>
        </p:nvSpPr>
        <p:spPr>
          <a:xfrm>
            <a:off x="0" y="9316722"/>
            <a:ext cx="12801600" cy="15409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1120" smtClean="0">
                <a:latin typeface="Arial" charset="0"/>
                <a:ea typeface="Arial" charset="0"/>
                <a:cs typeface="Arial" charset="0"/>
              </a:rPr>
              <a:t>better hope – brighter future</a:t>
            </a:r>
            <a:endParaRPr lang="en-GB" sz="1120">
              <a:latin typeface="Arial" charset="0"/>
              <a:ea typeface="Arial" charset="0"/>
              <a:cs typeface="Arial" charset="0"/>
            </a:endParaRPr>
          </a:p>
        </p:txBody>
      </p:sp>
    </p:spTree>
    <p:extLst>
      <p:ext uri="{BB962C8B-B14F-4D97-AF65-F5344CB8AC3E}">
        <p14:creationId xmlns:p14="http://schemas.microsoft.com/office/powerpoint/2010/main" val="514999714"/>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l" defTabSz="1280160" rtl="0" eaLnBrk="1" latinLnBrk="0" hangingPunct="1">
        <a:lnSpc>
          <a:spcPct val="90000"/>
        </a:lnSpc>
        <a:spcBef>
          <a:spcPct val="0"/>
        </a:spcBef>
        <a:buNone/>
        <a:defRPr sz="6160" kern="1200">
          <a:solidFill>
            <a:schemeClr val="tx1"/>
          </a:solidFill>
          <a:latin typeface="+mj-lt"/>
          <a:ea typeface="+mj-ea"/>
          <a:cs typeface="+mj-cs"/>
        </a:defRPr>
      </a:lvl1pPr>
    </p:titleStyle>
    <p:bodyStyle>
      <a:lvl1pPr marL="320040" indent="-320040" algn="l" defTabSz="1280160" rtl="0" eaLnBrk="1" latinLnBrk="0" hangingPunct="1">
        <a:lnSpc>
          <a:spcPct val="90000"/>
        </a:lnSpc>
        <a:spcBef>
          <a:spcPts val="1400"/>
        </a:spcBef>
        <a:buFont typeface="Arial"/>
        <a:buChar char="•"/>
        <a:defRPr sz="3920" kern="1200">
          <a:solidFill>
            <a:schemeClr val="tx1"/>
          </a:solidFill>
          <a:latin typeface="+mn-lt"/>
          <a:ea typeface="+mn-ea"/>
          <a:cs typeface="+mn-cs"/>
        </a:defRPr>
      </a:lvl1pPr>
      <a:lvl2pPr marL="960120" indent="-320040" algn="l" defTabSz="1280160" rtl="0" eaLnBrk="1" latinLnBrk="0" hangingPunct="1">
        <a:lnSpc>
          <a:spcPct val="90000"/>
        </a:lnSpc>
        <a:spcBef>
          <a:spcPts val="700"/>
        </a:spcBef>
        <a:buFont typeface="Arial"/>
        <a:buChar char="•"/>
        <a:defRPr sz="3360" kern="1200">
          <a:solidFill>
            <a:schemeClr val="tx1"/>
          </a:solidFill>
          <a:latin typeface="+mn-lt"/>
          <a:ea typeface="+mn-ea"/>
          <a:cs typeface="+mn-cs"/>
        </a:defRPr>
      </a:lvl2pPr>
      <a:lvl3pPr marL="1600200" indent="-320040" algn="l" defTabSz="1280160" rtl="0" eaLnBrk="1" latinLnBrk="0" hangingPunct="1">
        <a:lnSpc>
          <a:spcPct val="90000"/>
        </a:lnSpc>
        <a:spcBef>
          <a:spcPts val="700"/>
        </a:spcBef>
        <a:buFont typeface="Arial"/>
        <a:buChar char="•"/>
        <a:defRPr sz="2800" kern="1200">
          <a:solidFill>
            <a:schemeClr val="tx1"/>
          </a:solidFill>
          <a:latin typeface="+mn-lt"/>
          <a:ea typeface="+mn-ea"/>
          <a:cs typeface="+mn-cs"/>
        </a:defRPr>
      </a:lvl3pPr>
      <a:lvl4pPr marL="2240280" indent="-320040" algn="l" defTabSz="1280160" rtl="0" eaLnBrk="1" latinLnBrk="0" hangingPunct="1">
        <a:lnSpc>
          <a:spcPct val="90000"/>
        </a:lnSpc>
        <a:spcBef>
          <a:spcPts val="700"/>
        </a:spcBef>
        <a:buFont typeface="Arial"/>
        <a:buChar char="•"/>
        <a:defRPr sz="2520" kern="1200">
          <a:solidFill>
            <a:schemeClr val="tx1"/>
          </a:solidFill>
          <a:latin typeface="+mn-lt"/>
          <a:ea typeface="+mn-ea"/>
          <a:cs typeface="+mn-cs"/>
        </a:defRPr>
      </a:lvl4pPr>
      <a:lvl5pPr marL="2880360" indent="-320040" algn="l" defTabSz="1280160" rtl="0" eaLnBrk="1" latinLnBrk="0" hangingPunct="1">
        <a:lnSpc>
          <a:spcPct val="90000"/>
        </a:lnSpc>
        <a:spcBef>
          <a:spcPts val="700"/>
        </a:spcBef>
        <a:buFont typeface="Arial"/>
        <a:buChar char="•"/>
        <a:defRPr sz="2520" kern="1200">
          <a:solidFill>
            <a:schemeClr val="tx1"/>
          </a:solidFill>
          <a:latin typeface="+mn-lt"/>
          <a:ea typeface="+mn-ea"/>
          <a:cs typeface="+mn-cs"/>
        </a:defRPr>
      </a:lvl5pPr>
      <a:lvl6pPr marL="3520440" indent="-320040" algn="l" defTabSz="1280160" rtl="0" eaLnBrk="1" latinLnBrk="0" hangingPunct="1">
        <a:lnSpc>
          <a:spcPct val="90000"/>
        </a:lnSpc>
        <a:spcBef>
          <a:spcPts val="700"/>
        </a:spcBef>
        <a:buFont typeface="Arial"/>
        <a:buChar char="•"/>
        <a:defRPr sz="2520" kern="1200">
          <a:solidFill>
            <a:schemeClr val="tx1"/>
          </a:solidFill>
          <a:latin typeface="+mn-lt"/>
          <a:ea typeface="+mn-ea"/>
          <a:cs typeface="+mn-cs"/>
        </a:defRPr>
      </a:lvl6pPr>
      <a:lvl7pPr marL="4160520" indent="-320040" algn="l" defTabSz="1280160" rtl="0" eaLnBrk="1" latinLnBrk="0" hangingPunct="1">
        <a:lnSpc>
          <a:spcPct val="90000"/>
        </a:lnSpc>
        <a:spcBef>
          <a:spcPts val="700"/>
        </a:spcBef>
        <a:buFont typeface="Arial"/>
        <a:buChar char="•"/>
        <a:defRPr sz="2520" kern="1200">
          <a:solidFill>
            <a:schemeClr val="tx1"/>
          </a:solidFill>
          <a:latin typeface="+mn-lt"/>
          <a:ea typeface="+mn-ea"/>
          <a:cs typeface="+mn-cs"/>
        </a:defRPr>
      </a:lvl7pPr>
      <a:lvl8pPr marL="4800600" indent="-320040" algn="l" defTabSz="1280160" rtl="0" eaLnBrk="1" latinLnBrk="0" hangingPunct="1">
        <a:lnSpc>
          <a:spcPct val="90000"/>
        </a:lnSpc>
        <a:spcBef>
          <a:spcPts val="700"/>
        </a:spcBef>
        <a:buFont typeface="Arial"/>
        <a:buChar char="•"/>
        <a:defRPr sz="2520" kern="1200">
          <a:solidFill>
            <a:schemeClr val="tx1"/>
          </a:solidFill>
          <a:latin typeface="+mn-lt"/>
          <a:ea typeface="+mn-ea"/>
          <a:cs typeface="+mn-cs"/>
        </a:defRPr>
      </a:lvl8pPr>
      <a:lvl9pPr marL="5440680" indent="-320040" algn="l" defTabSz="1280160" rtl="0" eaLnBrk="1" latinLnBrk="0" hangingPunct="1">
        <a:lnSpc>
          <a:spcPct val="90000"/>
        </a:lnSpc>
        <a:spcBef>
          <a:spcPts val="700"/>
        </a:spcBef>
        <a:buFont typeface="Arial"/>
        <a:buChar char="•"/>
        <a:defRPr sz="2520" kern="1200">
          <a:solidFill>
            <a:schemeClr val="tx1"/>
          </a:solidFill>
          <a:latin typeface="+mn-lt"/>
          <a:ea typeface="+mn-ea"/>
          <a:cs typeface="+mn-cs"/>
        </a:defRPr>
      </a:lvl9pPr>
    </p:bodyStyle>
    <p:otherStyle>
      <a:defPPr>
        <a:defRPr lang="en-US"/>
      </a:defPPr>
      <a:lvl1pPr marL="0" algn="l" defTabSz="1280160" rtl="0" eaLnBrk="1" latinLnBrk="0" hangingPunct="1">
        <a:defRPr sz="2520" kern="1200">
          <a:solidFill>
            <a:schemeClr val="tx1"/>
          </a:solidFill>
          <a:latin typeface="+mn-lt"/>
          <a:ea typeface="+mn-ea"/>
          <a:cs typeface="+mn-cs"/>
        </a:defRPr>
      </a:lvl1pPr>
      <a:lvl2pPr marL="640080" algn="l" defTabSz="1280160" rtl="0" eaLnBrk="1" latinLnBrk="0" hangingPunct="1">
        <a:defRPr sz="2520" kern="1200">
          <a:solidFill>
            <a:schemeClr val="tx1"/>
          </a:solidFill>
          <a:latin typeface="+mn-lt"/>
          <a:ea typeface="+mn-ea"/>
          <a:cs typeface="+mn-cs"/>
        </a:defRPr>
      </a:lvl2pPr>
      <a:lvl3pPr marL="1280160" algn="l" defTabSz="1280160" rtl="0" eaLnBrk="1" latinLnBrk="0" hangingPunct="1">
        <a:defRPr sz="2520" kern="1200">
          <a:solidFill>
            <a:schemeClr val="tx1"/>
          </a:solidFill>
          <a:latin typeface="+mn-lt"/>
          <a:ea typeface="+mn-ea"/>
          <a:cs typeface="+mn-cs"/>
        </a:defRPr>
      </a:lvl3pPr>
      <a:lvl4pPr marL="1920240" algn="l" defTabSz="1280160" rtl="0" eaLnBrk="1" latinLnBrk="0" hangingPunct="1">
        <a:defRPr sz="2520" kern="1200">
          <a:solidFill>
            <a:schemeClr val="tx1"/>
          </a:solidFill>
          <a:latin typeface="+mn-lt"/>
          <a:ea typeface="+mn-ea"/>
          <a:cs typeface="+mn-cs"/>
        </a:defRPr>
      </a:lvl4pPr>
      <a:lvl5pPr marL="2560320" algn="l" defTabSz="1280160" rtl="0" eaLnBrk="1" latinLnBrk="0" hangingPunct="1">
        <a:defRPr sz="2520" kern="1200">
          <a:solidFill>
            <a:schemeClr val="tx1"/>
          </a:solidFill>
          <a:latin typeface="+mn-lt"/>
          <a:ea typeface="+mn-ea"/>
          <a:cs typeface="+mn-cs"/>
        </a:defRPr>
      </a:lvl5pPr>
      <a:lvl6pPr marL="3200400" algn="l" defTabSz="1280160" rtl="0" eaLnBrk="1" latinLnBrk="0" hangingPunct="1">
        <a:defRPr sz="2520" kern="1200">
          <a:solidFill>
            <a:schemeClr val="tx1"/>
          </a:solidFill>
          <a:latin typeface="+mn-lt"/>
          <a:ea typeface="+mn-ea"/>
          <a:cs typeface="+mn-cs"/>
        </a:defRPr>
      </a:lvl6pPr>
      <a:lvl7pPr marL="3840480" algn="l" defTabSz="1280160" rtl="0" eaLnBrk="1" latinLnBrk="0" hangingPunct="1">
        <a:defRPr sz="2520" kern="1200">
          <a:solidFill>
            <a:schemeClr val="tx1"/>
          </a:solidFill>
          <a:latin typeface="+mn-lt"/>
          <a:ea typeface="+mn-ea"/>
          <a:cs typeface="+mn-cs"/>
        </a:defRPr>
      </a:lvl7pPr>
      <a:lvl8pPr marL="4480560" algn="l" defTabSz="1280160" rtl="0" eaLnBrk="1" latinLnBrk="0" hangingPunct="1">
        <a:defRPr sz="2520" kern="1200">
          <a:solidFill>
            <a:schemeClr val="tx1"/>
          </a:solidFill>
          <a:latin typeface="+mn-lt"/>
          <a:ea typeface="+mn-ea"/>
          <a:cs typeface="+mn-cs"/>
        </a:defRPr>
      </a:lvl8pPr>
      <a:lvl9pPr marL="5120640" algn="l" defTabSz="1280160" rtl="0" eaLnBrk="1" latinLnBrk="0" hangingPunct="1">
        <a:defRPr sz="252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80110" y="511177"/>
            <a:ext cx="11041380" cy="1855788"/>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80110" y="2555875"/>
            <a:ext cx="11041380" cy="609187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2"/>
          </p:nvPr>
        </p:nvSpPr>
        <p:spPr>
          <a:xfrm>
            <a:off x="880110" y="8898892"/>
            <a:ext cx="2880360" cy="511175"/>
          </a:xfrm>
          <a:prstGeom prst="rect">
            <a:avLst/>
          </a:prstGeom>
        </p:spPr>
        <p:txBody>
          <a:bodyPr vert="horz" lIns="91440" tIns="45720" rIns="91440" bIns="45720" rtlCol="0" anchor="ctr"/>
          <a:lstStyle>
            <a:lvl1pPr algn="l">
              <a:defRPr sz="1260">
                <a:solidFill>
                  <a:schemeClr val="tx1">
                    <a:tint val="75000"/>
                  </a:schemeClr>
                </a:solidFill>
              </a:defRPr>
            </a:lvl1pPr>
          </a:lstStyle>
          <a:p>
            <a:fld id="{B595F713-2110-964B-A68E-481EBA276186}" type="datetimeFigureOut">
              <a:rPr lang="en-GB" smtClean="0"/>
              <a:t>19/10/2023</a:t>
            </a:fld>
            <a:endParaRPr lang="en-GB"/>
          </a:p>
        </p:txBody>
      </p:sp>
      <p:sp>
        <p:nvSpPr>
          <p:cNvPr id="5" name="Footer Placeholder 4"/>
          <p:cNvSpPr>
            <a:spLocks noGrp="1"/>
          </p:cNvSpPr>
          <p:nvPr>
            <p:ph type="ftr" sz="quarter" idx="3"/>
          </p:nvPr>
        </p:nvSpPr>
        <p:spPr>
          <a:xfrm>
            <a:off x="4240530" y="8898892"/>
            <a:ext cx="4320540" cy="511175"/>
          </a:xfrm>
          <a:prstGeom prst="rect">
            <a:avLst/>
          </a:prstGeom>
        </p:spPr>
        <p:txBody>
          <a:bodyPr vert="horz" lIns="91440" tIns="45720" rIns="91440" bIns="45720" rtlCol="0" anchor="ctr"/>
          <a:lstStyle>
            <a:lvl1pPr algn="ctr">
              <a:defRPr sz="126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9041130" y="8898892"/>
            <a:ext cx="2880360" cy="511175"/>
          </a:xfrm>
          <a:prstGeom prst="rect">
            <a:avLst/>
          </a:prstGeom>
        </p:spPr>
        <p:txBody>
          <a:bodyPr vert="horz" lIns="91440" tIns="45720" rIns="91440" bIns="45720" rtlCol="0" anchor="ctr"/>
          <a:lstStyle>
            <a:lvl1pPr algn="r">
              <a:defRPr sz="1260">
                <a:solidFill>
                  <a:schemeClr val="tx1">
                    <a:tint val="75000"/>
                  </a:schemeClr>
                </a:solidFill>
              </a:defRPr>
            </a:lvl1pPr>
          </a:lstStyle>
          <a:p>
            <a:fld id="{402CBB9E-F5D3-6E40-A939-4B2058AA44B4}" type="slidenum">
              <a:rPr lang="en-GB" smtClean="0"/>
              <a:t>‹#›</a:t>
            </a:fld>
            <a:endParaRPr lang="en-GB"/>
          </a:p>
        </p:txBody>
      </p:sp>
      <p:pic>
        <p:nvPicPr>
          <p:cNvPr id="7" name="Picture 6"/>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1327559" y="23621"/>
            <a:ext cx="1441665" cy="1428907"/>
          </a:xfrm>
          <a:prstGeom prst="rect">
            <a:avLst/>
          </a:prstGeom>
        </p:spPr>
      </p:pic>
      <p:pic>
        <p:nvPicPr>
          <p:cNvPr id="8" name="Picture 7"/>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2377" y="23621"/>
            <a:ext cx="3542158" cy="1164156"/>
          </a:xfrm>
          <a:prstGeom prst="rect">
            <a:avLst/>
          </a:prstGeom>
        </p:spPr>
      </p:pic>
      <p:sp>
        <p:nvSpPr>
          <p:cNvPr id="9" name="Rectangle 8"/>
          <p:cNvSpPr/>
          <p:nvPr/>
        </p:nvSpPr>
        <p:spPr>
          <a:xfrm>
            <a:off x="0" y="9185482"/>
            <a:ext cx="12801600" cy="316970"/>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GB" sz="1260">
                <a:latin typeface="Arial" panose="020B0604020202020204" pitchFamily="34" charset="0"/>
                <a:cs typeface="Arial" panose="020B0604020202020204" pitchFamily="34" charset="0"/>
              </a:rPr>
              <a:t>better hope – brighter</a:t>
            </a:r>
            <a:r>
              <a:rPr lang="en-GB" sz="1260" baseline="0">
                <a:latin typeface="Arial" panose="020B0604020202020204" pitchFamily="34" charset="0"/>
                <a:cs typeface="Arial" panose="020B0604020202020204" pitchFamily="34" charset="0"/>
              </a:rPr>
              <a:t> future</a:t>
            </a:r>
            <a:endParaRPr lang="en-GB" sz="126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41095788"/>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Lst>
  <p:txStyles>
    <p:titleStyle>
      <a:lvl1pPr algn="l" defTabSz="960120" rtl="0" eaLnBrk="1" latinLnBrk="0" hangingPunct="1">
        <a:lnSpc>
          <a:spcPct val="90000"/>
        </a:lnSpc>
        <a:spcBef>
          <a:spcPct val="0"/>
        </a:spcBef>
        <a:buNone/>
        <a:defRPr sz="4620" kern="1200">
          <a:solidFill>
            <a:schemeClr val="tx1"/>
          </a:solidFill>
          <a:latin typeface="+mj-lt"/>
          <a:ea typeface="+mj-ea"/>
          <a:cs typeface="+mj-cs"/>
        </a:defRPr>
      </a:lvl1pPr>
    </p:titleStyle>
    <p:bodyStyle>
      <a:lvl1pPr marL="240030" indent="-240030" algn="l" defTabSz="960120" rtl="0" eaLnBrk="1" latinLnBrk="0" hangingPunct="1">
        <a:lnSpc>
          <a:spcPct val="90000"/>
        </a:lnSpc>
        <a:spcBef>
          <a:spcPts val="1050"/>
        </a:spcBef>
        <a:buFont typeface="Arial" panose="020B0604020202020204" pitchFamily="34" charset="0"/>
        <a:buChar char="•"/>
        <a:defRPr sz="2940" kern="1200">
          <a:solidFill>
            <a:schemeClr val="tx1"/>
          </a:solidFill>
          <a:latin typeface="+mn-lt"/>
          <a:ea typeface="+mn-ea"/>
          <a:cs typeface="+mn-cs"/>
        </a:defRPr>
      </a:lvl1pPr>
      <a:lvl2pPr marL="720090" indent="-240030" algn="l" defTabSz="960120" rtl="0" eaLnBrk="1" latinLnBrk="0" hangingPunct="1">
        <a:lnSpc>
          <a:spcPct val="90000"/>
        </a:lnSpc>
        <a:spcBef>
          <a:spcPts val="525"/>
        </a:spcBef>
        <a:buFont typeface="Arial" panose="020B0604020202020204" pitchFamily="34" charset="0"/>
        <a:buChar char="•"/>
        <a:defRPr sz="2520" kern="1200">
          <a:solidFill>
            <a:schemeClr val="tx1"/>
          </a:solidFill>
          <a:latin typeface="+mn-lt"/>
          <a:ea typeface="+mn-ea"/>
          <a:cs typeface="+mn-cs"/>
        </a:defRPr>
      </a:lvl2pPr>
      <a:lvl3pPr marL="1200150" indent="-240030" algn="l" defTabSz="960120" rtl="0" eaLnBrk="1" latinLnBrk="0" hangingPunct="1">
        <a:lnSpc>
          <a:spcPct val="90000"/>
        </a:lnSpc>
        <a:spcBef>
          <a:spcPts val="525"/>
        </a:spcBef>
        <a:buFont typeface="Arial" panose="020B0604020202020204" pitchFamily="34" charset="0"/>
        <a:buChar char="•"/>
        <a:defRPr sz="2100" kern="1200">
          <a:solidFill>
            <a:schemeClr val="tx1"/>
          </a:solidFill>
          <a:latin typeface="+mn-lt"/>
          <a:ea typeface="+mn-ea"/>
          <a:cs typeface="+mn-cs"/>
        </a:defRPr>
      </a:lvl3pPr>
      <a:lvl4pPr marL="16802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4pPr>
      <a:lvl5pPr marL="216027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p:bodyStyle>
    <p:otherStyle>
      <a:defPPr>
        <a:defRPr lang="en-US"/>
      </a:defPPr>
      <a:lvl1pPr marL="0" algn="l" defTabSz="960120" rtl="0" eaLnBrk="1" latinLnBrk="0" hangingPunct="1">
        <a:defRPr sz="1890" kern="1200">
          <a:solidFill>
            <a:schemeClr val="tx1"/>
          </a:solidFill>
          <a:latin typeface="+mn-lt"/>
          <a:ea typeface="+mn-ea"/>
          <a:cs typeface="+mn-cs"/>
        </a:defRPr>
      </a:lvl1pPr>
      <a:lvl2pPr marL="480060" algn="l" defTabSz="960120" rtl="0" eaLnBrk="1" latinLnBrk="0" hangingPunct="1">
        <a:defRPr sz="1890" kern="1200">
          <a:solidFill>
            <a:schemeClr val="tx1"/>
          </a:solidFill>
          <a:latin typeface="+mn-lt"/>
          <a:ea typeface="+mn-ea"/>
          <a:cs typeface="+mn-cs"/>
        </a:defRPr>
      </a:lvl2pPr>
      <a:lvl3pPr marL="960120" algn="l" defTabSz="960120" rtl="0" eaLnBrk="1" latinLnBrk="0" hangingPunct="1">
        <a:defRPr sz="1890" kern="1200">
          <a:solidFill>
            <a:schemeClr val="tx1"/>
          </a:solidFill>
          <a:latin typeface="+mn-lt"/>
          <a:ea typeface="+mn-ea"/>
          <a:cs typeface="+mn-cs"/>
        </a:defRPr>
      </a:lvl3pPr>
      <a:lvl4pPr marL="1440180" algn="l" defTabSz="960120" rtl="0" eaLnBrk="1" latinLnBrk="0" hangingPunct="1">
        <a:defRPr sz="1890" kern="1200">
          <a:solidFill>
            <a:schemeClr val="tx1"/>
          </a:solidFill>
          <a:latin typeface="+mn-lt"/>
          <a:ea typeface="+mn-ea"/>
          <a:cs typeface="+mn-cs"/>
        </a:defRPr>
      </a:lvl4pPr>
      <a:lvl5pPr marL="1920240" algn="l" defTabSz="960120" rtl="0" eaLnBrk="1" latinLnBrk="0" hangingPunct="1">
        <a:defRPr sz="1890" kern="1200">
          <a:solidFill>
            <a:schemeClr val="tx1"/>
          </a:solidFill>
          <a:latin typeface="+mn-lt"/>
          <a:ea typeface="+mn-ea"/>
          <a:cs typeface="+mn-cs"/>
        </a:defRPr>
      </a:lvl5pPr>
      <a:lvl6pPr marL="2400300" algn="l" defTabSz="960120" rtl="0" eaLnBrk="1" latinLnBrk="0" hangingPunct="1">
        <a:defRPr sz="1890" kern="1200">
          <a:solidFill>
            <a:schemeClr val="tx1"/>
          </a:solidFill>
          <a:latin typeface="+mn-lt"/>
          <a:ea typeface="+mn-ea"/>
          <a:cs typeface="+mn-cs"/>
        </a:defRPr>
      </a:lvl6pPr>
      <a:lvl7pPr marL="2880360" algn="l" defTabSz="960120" rtl="0" eaLnBrk="1" latinLnBrk="0" hangingPunct="1">
        <a:defRPr sz="1890" kern="1200">
          <a:solidFill>
            <a:schemeClr val="tx1"/>
          </a:solidFill>
          <a:latin typeface="+mn-lt"/>
          <a:ea typeface="+mn-ea"/>
          <a:cs typeface="+mn-cs"/>
        </a:defRPr>
      </a:lvl7pPr>
      <a:lvl8pPr marL="3360420" algn="l" defTabSz="960120" rtl="0" eaLnBrk="1" latinLnBrk="0" hangingPunct="1">
        <a:defRPr sz="1890" kern="1200">
          <a:solidFill>
            <a:schemeClr val="tx1"/>
          </a:solidFill>
          <a:latin typeface="+mn-lt"/>
          <a:ea typeface="+mn-ea"/>
          <a:cs typeface="+mn-cs"/>
        </a:defRPr>
      </a:lvl8pPr>
      <a:lvl9pPr marL="3840480" algn="l" defTabSz="960120" rtl="0" eaLnBrk="1" latinLnBrk="0" hangingPunct="1">
        <a:defRPr sz="189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80110" y="511176"/>
            <a:ext cx="11041380" cy="1855788"/>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80110" y="2555875"/>
            <a:ext cx="11041380" cy="60918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80110" y="8898891"/>
            <a:ext cx="2880360" cy="511175"/>
          </a:xfrm>
          <a:prstGeom prst="rect">
            <a:avLst/>
          </a:prstGeom>
        </p:spPr>
        <p:txBody>
          <a:bodyPr vert="horz" lIns="91440" tIns="45720" rIns="91440" bIns="45720" rtlCol="0" anchor="ctr"/>
          <a:lstStyle>
            <a:lvl1pPr algn="l">
              <a:defRPr sz="1680">
                <a:solidFill>
                  <a:schemeClr val="tx1">
                    <a:tint val="75000"/>
                  </a:schemeClr>
                </a:solidFill>
              </a:defRPr>
            </a:lvl1pPr>
          </a:lstStyle>
          <a:p>
            <a:fld id="{B595F713-2110-964B-A68E-481EBA276186}" type="datetimeFigureOut">
              <a:rPr lang="en-GB" smtClean="0"/>
              <a:t>19/10/2023</a:t>
            </a:fld>
            <a:endParaRPr lang="en-GB"/>
          </a:p>
        </p:txBody>
      </p:sp>
      <p:sp>
        <p:nvSpPr>
          <p:cNvPr id="5" name="Footer Placeholder 4"/>
          <p:cNvSpPr>
            <a:spLocks noGrp="1"/>
          </p:cNvSpPr>
          <p:nvPr>
            <p:ph type="ftr" sz="quarter" idx="3"/>
          </p:nvPr>
        </p:nvSpPr>
        <p:spPr>
          <a:xfrm>
            <a:off x="4240530" y="8898891"/>
            <a:ext cx="4320540" cy="511175"/>
          </a:xfrm>
          <a:prstGeom prst="rect">
            <a:avLst/>
          </a:prstGeom>
        </p:spPr>
        <p:txBody>
          <a:bodyPr vert="horz" lIns="91440" tIns="45720" rIns="91440" bIns="45720" rtlCol="0" anchor="ctr"/>
          <a:lstStyle>
            <a:lvl1pPr algn="ctr">
              <a:defRPr sz="168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9041130" y="8898891"/>
            <a:ext cx="2880360" cy="511175"/>
          </a:xfrm>
          <a:prstGeom prst="rect">
            <a:avLst/>
          </a:prstGeom>
        </p:spPr>
        <p:txBody>
          <a:bodyPr vert="horz" lIns="91440" tIns="45720" rIns="91440" bIns="45720" rtlCol="0" anchor="ctr"/>
          <a:lstStyle>
            <a:lvl1pPr algn="r">
              <a:defRPr sz="1680">
                <a:solidFill>
                  <a:schemeClr val="tx1">
                    <a:tint val="75000"/>
                  </a:schemeClr>
                </a:solidFill>
              </a:defRPr>
            </a:lvl1pPr>
          </a:lstStyle>
          <a:p>
            <a:fld id="{402CBB9E-F5D3-6E40-A939-4B2058AA44B4}" type="slidenum">
              <a:rPr lang="en-GB" smtClean="0"/>
              <a:t>‹#›</a:t>
            </a:fld>
            <a:endParaRPr lang="en-GB"/>
          </a:p>
        </p:txBody>
      </p:sp>
    </p:spTree>
    <p:extLst>
      <p:ext uri="{BB962C8B-B14F-4D97-AF65-F5344CB8AC3E}">
        <p14:creationId xmlns:p14="http://schemas.microsoft.com/office/powerpoint/2010/main" val="588245605"/>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p:txStyles>
    <p:titleStyle>
      <a:lvl1pPr algn="l" defTabSz="1280160" rtl="0" eaLnBrk="1" latinLnBrk="0" hangingPunct="1">
        <a:lnSpc>
          <a:spcPct val="90000"/>
        </a:lnSpc>
        <a:spcBef>
          <a:spcPct val="0"/>
        </a:spcBef>
        <a:buNone/>
        <a:defRPr sz="6160" kern="1200">
          <a:solidFill>
            <a:schemeClr val="tx1"/>
          </a:solidFill>
          <a:latin typeface="+mj-lt"/>
          <a:ea typeface="+mj-ea"/>
          <a:cs typeface="+mj-cs"/>
        </a:defRPr>
      </a:lvl1pPr>
    </p:titleStyle>
    <p:bodyStyle>
      <a:lvl1pPr marL="320040" indent="-320040" algn="l" defTabSz="1280160" rtl="0" eaLnBrk="1" latinLnBrk="0" hangingPunct="1">
        <a:lnSpc>
          <a:spcPct val="90000"/>
        </a:lnSpc>
        <a:spcBef>
          <a:spcPts val="1400"/>
        </a:spcBef>
        <a:buFont typeface="Arial"/>
        <a:buChar char="•"/>
        <a:defRPr sz="3920" kern="1200">
          <a:solidFill>
            <a:schemeClr val="tx1"/>
          </a:solidFill>
          <a:latin typeface="+mn-lt"/>
          <a:ea typeface="+mn-ea"/>
          <a:cs typeface="+mn-cs"/>
        </a:defRPr>
      </a:lvl1pPr>
      <a:lvl2pPr marL="960120" indent="-320040" algn="l" defTabSz="1280160" rtl="0" eaLnBrk="1" latinLnBrk="0" hangingPunct="1">
        <a:lnSpc>
          <a:spcPct val="90000"/>
        </a:lnSpc>
        <a:spcBef>
          <a:spcPts val="700"/>
        </a:spcBef>
        <a:buFont typeface="Arial"/>
        <a:buChar char="•"/>
        <a:defRPr sz="3360" kern="1200">
          <a:solidFill>
            <a:schemeClr val="tx1"/>
          </a:solidFill>
          <a:latin typeface="+mn-lt"/>
          <a:ea typeface="+mn-ea"/>
          <a:cs typeface="+mn-cs"/>
        </a:defRPr>
      </a:lvl2pPr>
      <a:lvl3pPr marL="1600200" indent="-320040" algn="l" defTabSz="1280160" rtl="0" eaLnBrk="1" latinLnBrk="0" hangingPunct="1">
        <a:lnSpc>
          <a:spcPct val="90000"/>
        </a:lnSpc>
        <a:spcBef>
          <a:spcPts val="700"/>
        </a:spcBef>
        <a:buFont typeface="Arial"/>
        <a:buChar char="•"/>
        <a:defRPr sz="2800" kern="1200">
          <a:solidFill>
            <a:schemeClr val="tx1"/>
          </a:solidFill>
          <a:latin typeface="+mn-lt"/>
          <a:ea typeface="+mn-ea"/>
          <a:cs typeface="+mn-cs"/>
        </a:defRPr>
      </a:lvl3pPr>
      <a:lvl4pPr marL="2240280" indent="-320040" algn="l" defTabSz="1280160" rtl="0" eaLnBrk="1" latinLnBrk="0" hangingPunct="1">
        <a:lnSpc>
          <a:spcPct val="90000"/>
        </a:lnSpc>
        <a:spcBef>
          <a:spcPts val="700"/>
        </a:spcBef>
        <a:buFont typeface="Arial"/>
        <a:buChar char="•"/>
        <a:defRPr sz="2520" kern="1200">
          <a:solidFill>
            <a:schemeClr val="tx1"/>
          </a:solidFill>
          <a:latin typeface="+mn-lt"/>
          <a:ea typeface="+mn-ea"/>
          <a:cs typeface="+mn-cs"/>
        </a:defRPr>
      </a:lvl4pPr>
      <a:lvl5pPr marL="2880360" indent="-320040" algn="l" defTabSz="1280160" rtl="0" eaLnBrk="1" latinLnBrk="0" hangingPunct="1">
        <a:lnSpc>
          <a:spcPct val="90000"/>
        </a:lnSpc>
        <a:spcBef>
          <a:spcPts val="700"/>
        </a:spcBef>
        <a:buFont typeface="Arial"/>
        <a:buChar char="•"/>
        <a:defRPr sz="2520" kern="1200">
          <a:solidFill>
            <a:schemeClr val="tx1"/>
          </a:solidFill>
          <a:latin typeface="+mn-lt"/>
          <a:ea typeface="+mn-ea"/>
          <a:cs typeface="+mn-cs"/>
        </a:defRPr>
      </a:lvl5pPr>
      <a:lvl6pPr marL="3520440" indent="-320040" algn="l" defTabSz="1280160" rtl="0" eaLnBrk="1" latinLnBrk="0" hangingPunct="1">
        <a:lnSpc>
          <a:spcPct val="90000"/>
        </a:lnSpc>
        <a:spcBef>
          <a:spcPts val="700"/>
        </a:spcBef>
        <a:buFont typeface="Arial"/>
        <a:buChar char="•"/>
        <a:defRPr sz="2520" kern="1200">
          <a:solidFill>
            <a:schemeClr val="tx1"/>
          </a:solidFill>
          <a:latin typeface="+mn-lt"/>
          <a:ea typeface="+mn-ea"/>
          <a:cs typeface="+mn-cs"/>
        </a:defRPr>
      </a:lvl6pPr>
      <a:lvl7pPr marL="4160520" indent="-320040" algn="l" defTabSz="1280160" rtl="0" eaLnBrk="1" latinLnBrk="0" hangingPunct="1">
        <a:lnSpc>
          <a:spcPct val="90000"/>
        </a:lnSpc>
        <a:spcBef>
          <a:spcPts val="700"/>
        </a:spcBef>
        <a:buFont typeface="Arial"/>
        <a:buChar char="•"/>
        <a:defRPr sz="2520" kern="1200">
          <a:solidFill>
            <a:schemeClr val="tx1"/>
          </a:solidFill>
          <a:latin typeface="+mn-lt"/>
          <a:ea typeface="+mn-ea"/>
          <a:cs typeface="+mn-cs"/>
        </a:defRPr>
      </a:lvl7pPr>
      <a:lvl8pPr marL="4800600" indent="-320040" algn="l" defTabSz="1280160" rtl="0" eaLnBrk="1" latinLnBrk="0" hangingPunct="1">
        <a:lnSpc>
          <a:spcPct val="90000"/>
        </a:lnSpc>
        <a:spcBef>
          <a:spcPts val="700"/>
        </a:spcBef>
        <a:buFont typeface="Arial"/>
        <a:buChar char="•"/>
        <a:defRPr sz="2520" kern="1200">
          <a:solidFill>
            <a:schemeClr val="tx1"/>
          </a:solidFill>
          <a:latin typeface="+mn-lt"/>
          <a:ea typeface="+mn-ea"/>
          <a:cs typeface="+mn-cs"/>
        </a:defRPr>
      </a:lvl8pPr>
      <a:lvl9pPr marL="5440680" indent="-320040" algn="l" defTabSz="1280160" rtl="0" eaLnBrk="1" latinLnBrk="0" hangingPunct="1">
        <a:lnSpc>
          <a:spcPct val="90000"/>
        </a:lnSpc>
        <a:spcBef>
          <a:spcPts val="700"/>
        </a:spcBef>
        <a:buFont typeface="Arial"/>
        <a:buChar char="•"/>
        <a:defRPr sz="2520" kern="1200">
          <a:solidFill>
            <a:schemeClr val="tx1"/>
          </a:solidFill>
          <a:latin typeface="+mn-lt"/>
          <a:ea typeface="+mn-ea"/>
          <a:cs typeface="+mn-cs"/>
        </a:defRPr>
      </a:lvl9pPr>
    </p:bodyStyle>
    <p:otherStyle>
      <a:defPPr>
        <a:defRPr lang="en-US"/>
      </a:defPPr>
      <a:lvl1pPr marL="0" algn="l" defTabSz="1280160" rtl="0" eaLnBrk="1" latinLnBrk="0" hangingPunct="1">
        <a:defRPr sz="2520" kern="1200">
          <a:solidFill>
            <a:schemeClr val="tx1"/>
          </a:solidFill>
          <a:latin typeface="+mn-lt"/>
          <a:ea typeface="+mn-ea"/>
          <a:cs typeface="+mn-cs"/>
        </a:defRPr>
      </a:lvl1pPr>
      <a:lvl2pPr marL="640080" algn="l" defTabSz="1280160" rtl="0" eaLnBrk="1" latinLnBrk="0" hangingPunct="1">
        <a:defRPr sz="2520" kern="1200">
          <a:solidFill>
            <a:schemeClr val="tx1"/>
          </a:solidFill>
          <a:latin typeface="+mn-lt"/>
          <a:ea typeface="+mn-ea"/>
          <a:cs typeface="+mn-cs"/>
        </a:defRPr>
      </a:lvl2pPr>
      <a:lvl3pPr marL="1280160" algn="l" defTabSz="1280160" rtl="0" eaLnBrk="1" latinLnBrk="0" hangingPunct="1">
        <a:defRPr sz="2520" kern="1200">
          <a:solidFill>
            <a:schemeClr val="tx1"/>
          </a:solidFill>
          <a:latin typeface="+mn-lt"/>
          <a:ea typeface="+mn-ea"/>
          <a:cs typeface="+mn-cs"/>
        </a:defRPr>
      </a:lvl3pPr>
      <a:lvl4pPr marL="1920240" algn="l" defTabSz="1280160" rtl="0" eaLnBrk="1" latinLnBrk="0" hangingPunct="1">
        <a:defRPr sz="2520" kern="1200">
          <a:solidFill>
            <a:schemeClr val="tx1"/>
          </a:solidFill>
          <a:latin typeface="+mn-lt"/>
          <a:ea typeface="+mn-ea"/>
          <a:cs typeface="+mn-cs"/>
        </a:defRPr>
      </a:lvl4pPr>
      <a:lvl5pPr marL="2560320" algn="l" defTabSz="1280160" rtl="0" eaLnBrk="1" latinLnBrk="0" hangingPunct="1">
        <a:defRPr sz="2520" kern="1200">
          <a:solidFill>
            <a:schemeClr val="tx1"/>
          </a:solidFill>
          <a:latin typeface="+mn-lt"/>
          <a:ea typeface="+mn-ea"/>
          <a:cs typeface="+mn-cs"/>
        </a:defRPr>
      </a:lvl5pPr>
      <a:lvl6pPr marL="3200400" algn="l" defTabSz="1280160" rtl="0" eaLnBrk="1" latinLnBrk="0" hangingPunct="1">
        <a:defRPr sz="2520" kern="1200">
          <a:solidFill>
            <a:schemeClr val="tx1"/>
          </a:solidFill>
          <a:latin typeface="+mn-lt"/>
          <a:ea typeface="+mn-ea"/>
          <a:cs typeface="+mn-cs"/>
        </a:defRPr>
      </a:lvl6pPr>
      <a:lvl7pPr marL="3840480" algn="l" defTabSz="1280160" rtl="0" eaLnBrk="1" latinLnBrk="0" hangingPunct="1">
        <a:defRPr sz="2520" kern="1200">
          <a:solidFill>
            <a:schemeClr val="tx1"/>
          </a:solidFill>
          <a:latin typeface="+mn-lt"/>
          <a:ea typeface="+mn-ea"/>
          <a:cs typeface="+mn-cs"/>
        </a:defRPr>
      </a:lvl7pPr>
      <a:lvl8pPr marL="4480560" algn="l" defTabSz="1280160" rtl="0" eaLnBrk="1" latinLnBrk="0" hangingPunct="1">
        <a:defRPr sz="2520" kern="1200">
          <a:solidFill>
            <a:schemeClr val="tx1"/>
          </a:solidFill>
          <a:latin typeface="+mn-lt"/>
          <a:ea typeface="+mn-ea"/>
          <a:cs typeface="+mn-cs"/>
        </a:defRPr>
      </a:lvl8pPr>
      <a:lvl9pPr marL="5120640" algn="l" defTabSz="1280160" rtl="0" eaLnBrk="1" latinLnBrk="0" hangingPunct="1">
        <a:defRPr sz="252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80110" y="511177"/>
            <a:ext cx="11041380" cy="1855788"/>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80110" y="2555875"/>
            <a:ext cx="11041380" cy="609187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2"/>
          </p:nvPr>
        </p:nvSpPr>
        <p:spPr>
          <a:xfrm>
            <a:off x="880110" y="8898892"/>
            <a:ext cx="2880360" cy="511175"/>
          </a:xfrm>
          <a:prstGeom prst="rect">
            <a:avLst/>
          </a:prstGeom>
        </p:spPr>
        <p:txBody>
          <a:bodyPr vert="horz" lIns="91440" tIns="45720" rIns="91440" bIns="45720" rtlCol="0" anchor="ctr"/>
          <a:lstStyle>
            <a:lvl1pPr algn="l">
              <a:defRPr sz="1260">
                <a:solidFill>
                  <a:schemeClr val="tx1">
                    <a:tint val="75000"/>
                  </a:schemeClr>
                </a:solidFill>
              </a:defRPr>
            </a:lvl1pPr>
          </a:lstStyle>
          <a:p>
            <a:fld id="{B595F713-2110-964B-A68E-481EBA276186}" type="datetimeFigureOut">
              <a:rPr lang="en-GB" smtClean="0"/>
              <a:t>19/10/2023</a:t>
            </a:fld>
            <a:endParaRPr lang="en-GB"/>
          </a:p>
        </p:txBody>
      </p:sp>
      <p:sp>
        <p:nvSpPr>
          <p:cNvPr id="5" name="Footer Placeholder 4"/>
          <p:cNvSpPr>
            <a:spLocks noGrp="1"/>
          </p:cNvSpPr>
          <p:nvPr>
            <p:ph type="ftr" sz="quarter" idx="3"/>
          </p:nvPr>
        </p:nvSpPr>
        <p:spPr>
          <a:xfrm>
            <a:off x="4240530" y="8898892"/>
            <a:ext cx="4320540" cy="511175"/>
          </a:xfrm>
          <a:prstGeom prst="rect">
            <a:avLst/>
          </a:prstGeom>
        </p:spPr>
        <p:txBody>
          <a:bodyPr vert="horz" lIns="91440" tIns="45720" rIns="91440" bIns="45720" rtlCol="0" anchor="ctr"/>
          <a:lstStyle>
            <a:lvl1pPr algn="ctr">
              <a:defRPr sz="126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9041130" y="8898892"/>
            <a:ext cx="2880360" cy="511175"/>
          </a:xfrm>
          <a:prstGeom prst="rect">
            <a:avLst/>
          </a:prstGeom>
        </p:spPr>
        <p:txBody>
          <a:bodyPr vert="horz" lIns="91440" tIns="45720" rIns="91440" bIns="45720" rtlCol="0" anchor="ctr"/>
          <a:lstStyle>
            <a:lvl1pPr algn="r">
              <a:defRPr sz="1260">
                <a:solidFill>
                  <a:schemeClr val="tx1">
                    <a:tint val="75000"/>
                  </a:schemeClr>
                </a:solidFill>
              </a:defRPr>
            </a:lvl1pPr>
          </a:lstStyle>
          <a:p>
            <a:fld id="{402CBB9E-F5D3-6E40-A939-4B2058AA44B4}" type="slidenum">
              <a:rPr lang="en-GB" smtClean="0"/>
              <a:t>‹#›</a:t>
            </a:fld>
            <a:endParaRPr lang="en-GB"/>
          </a:p>
        </p:txBody>
      </p:sp>
      <p:pic>
        <p:nvPicPr>
          <p:cNvPr id="7" name="Picture 6"/>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1327559" y="23621"/>
            <a:ext cx="1441665" cy="1428907"/>
          </a:xfrm>
          <a:prstGeom prst="rect">
            <a:avLst/>
          </a:prstGeom>
        </p:spPr>
      </p:pic>
      <p:pic>
        <p:nvPicPr>
          <p:cNvPr id="8" name="Picture 7"/>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2377" y="23621"/>
            <a:ext cx="3542158" cy="1164156"/>
          </a:xfrm>
          <a:prstGeom prst="rect">
            <a:avLst/>
          </a:prstGeom>
        </p:spPr>
      </p:pic>
      <p:sp>
        <p:nvSpPr>
          <p:cNvPr id="9" name="Rectangle 8"/>
          <p:cNvSpPr/>
          <p:nvPr/>
        </p:nvSpPr>
        <p:spPr>
          <a:xfrm>
            <a:off x="0" y="9185482"/>
            <a:ext cx="12801600" cy="316970"/>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GB" sz="1260">
                <a:latin typeface="Arial" panose="020B0604020202020204" pitchFamily="34" charset="0"/>
                <a:cs typeface="Arial" panose="020B0604020202020204" pitchFamily="34" charset="0"/>
              </a:rPr>
              <a:t>better hope – brighter</a:t>
            </a:r>
            <a:r>
              <a:rPr lang="en-GB" sz="1260" baseline="0">
                <a:latin typeface="Arial" panose="020B0604020202020204" pitchFamily="34" charset="0"/>
                <a:cs typeface="Arial" panose="020B0604020202020204" pitchFamily="34" charset="0"/>
              </a:rPr>
              <a:t> future</a:t>
            </a:r>
            <a:endParaRPr lang="en-GB" sz="126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76656094"/>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 id="2147483730" r:id="rId14"/>
    <p:sldLayoutId id="2147483731" r:id="rId15"/>
    <p:sldLayoutId id="2147483732" r:id="rId16"/>
  </p:sldLayoutIdLst>
  <p:txStyles>
    <p:titleStyle>
      <a:lvl1pPr algn="l" defTabSz="960120" rtl="0" eaLnBrk="1" latinLnBrk="0" hangingPunct="1">
        <a:lnSpc>
          <a:spcPct val="90000"/>
        </a:lnSpc>
        <a:spcBef>
          <a:spcPct val="0"/>
        </a:spcBef>
        <a:buNone/>
        <a:defRPr sz="4620" kern="1200">
          <a:solidFill>
            <a:schemeClr val="tx1"/>
          </a:solidFill>
          <a:latin typeface="+mj-lt"/>
          <a:ea typeface="+mj-ea"/>
          <a:cs typeface="+mj-cs"/>
        </a:defRPr>
      </a:lvl1pPr>
    </p:titleStyle>
    <p:bodyStyle>
      <a:lvl1pPr marL="240030" indent="-240030" algn="l" defTabSz="960120" rtl="0" eaLnBrk="1" latinLnBrk="0" hangingPunct="1">
        <a:lnSpc>
          <a:spcPct val="90000"/>
        </a:lnSpc>
        <a:spcBef>
          <a:spcPts val="1050"/>
        </a:spcBef>
        <a:buFont typeface="Arial" panose="020B0604020202020204" pitchFamily="34" charset="0"/>
        <a:buChar char="•"/>
        <a:defRPr sz="2940" kern="1200">
          <a:solidFill>
            <a:schemeClr val="tx1"/>
          </a:solidFill>
          <a:latin typeface="+mn-lt"/>
          <a:ea typeface="+mn-ea"/>
          <a:cs typeface="+mn-cs"/>
        </a:defRPr>
      </a:lvl1pPr>
      <a:lvl2pPr marL="720090" indent="-240030" algn="l" defTabSz="960120" rtl="0" eaLnBrk="1" latinLnBrk="0" hangingPunct="1">
        <a:lnSpc>
          <a:spcPct val="90000"/>
        </a:lnSpc>
        <a:spcBef>
          <a:spcPts val="525"/>
        </a:spcBef>
        <a:buFont typeface="Arial" panose="020B0604020202020204" pitchFamily="34" charset="0"/>
        <a:buChar char="•"/>
        <a:defRPr sz="2520" kern="1200">
          <a:solidFill>
            <a:schemeClr val="tx1"/>
          </a:solidFill>
          <a:latin typeface="+mn-lt"/>
          <a:ea typeface="+mn-ea"/>
          <a:cs typeface="+mn-cs"/>
        </a:defRPr>
      </a:lvl2pPr>
      <a:lvl3pPr marL="1200150" indent="-240030" algn="l" defTabSz="960120" rtl="0" eaLnBrk="1" latinLnBrk="0" hangingPunct="1">
        <a:lnSpc>
          <a:spcPct val="90000"/>
        </a:lnSpc>
        <a:spcBef>
          <a:spcPts val="525"/>
        </a:spcBef>
        <a:buFont typeface="Arial" panose="020B0604020202020204" pitchFamily="34" charset="0"/>
        <a:buChar char="•"/>
        <a:defRPr sz="2100" kern="1200">
          <a:solidFill>
            <a:schemeClr val="tx1"/>
          </a:solidFill>
          <a:latin typeface="+mn-lt"/>
          <a:ea typeface="+mn-ea"/>
          <a:cs typeface="+mn-cs"/>
        </a:defRPr>
      </a:lvl3pPr>
      <a:lvl4pPr marL="16802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4pPr>
      <a:lvl5pPr marL="216027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p:bodyStyle>
    <p:otherStyle>
      <a:defPPr>
        <a:defRPr lang="en-US"/>
      </a:defPPr>
      <a:lvl1pPr marL="0" algn="l" defTabSz="960120" rtl="0" eaLnBrk="1" latinLnBrk="0" hangingPunct="1">
        <a:defRPr sz="1890" kern="1200">
          <a:solidFill>
            <a:schemeClr val="tx1"/>
          </a:solidFill>
          <a:latin typeface="+mn-lt"/>
          <a:ea typeface="+mn-ea"/>
          <a:cs typeface="+mn-cs"/>
        </a:defRPr>
      </a:lvl1pPr>
      <a:lvl2pPr marL="480060" algn="l" defTabSz="960120" rtl="0" eaLnBrk="1" latinLnBrk="0" hangingPunct="1">
        <a:defRPr sz="1890" kern="1200">
          <a:solidFill>
            <a:schemeClr val="tx1"/>
          </a:solidFill>
          <a:latin typeface="+mn-lt"/>
          <a:ea typeface="+mn-ea"/>
          <a:cs typeface="+mn-cs"/>
        </a:defRPr>
      </a:lvl2pPr>
      <a:lvl3pPr marL="960120" algn="l" defTabSz="960120" rtl="0" eaLnBrk="1" latinLnBrk="0" hangingPunct="1">
        <a:defRPr sz="1890" kern="1200">
          <a:solidFill>
            <a:schemeClr val="tx1"/>
          </a:solidFill>
          <a:latin typeface="+mn-lt"/>
          <a:ea typeface="+mn-ea"/>
          <a:cs typeface="+mn-cs"/>
        </a:defRPr>
      </a:lvl3pPr>
      <a:lvl4pPr marL="1440180" algn="l" defTabSz="960120" rtl="0" eaLnBrk="1" latinLnBrk="0" hangingPunct="1">
        <a:defRPr sz="1890" kern="1200">
          <a:solidFill>
            <a:schemeClr val="tx1"/>
          </a:solidFill>
          <a:latin typeface="+mn-lt"/>
          <a:ea typeface="+mn-ea"/>
          <a:cs typeface="+mn-cs"/>
        </a:defRPr>
      </a:lvl4pPr>
      <a:lvl5pPr marL="1920240" algn="l" defTabSz="960120" rtl="0" eaLnBrk="1" latinLnBrk="0" hangingPunct="1">
        <a:defRPr sz="1890" kern="1200">
          <a:solidFill>
            <a:schemeClr val="tx1"/>
          </a:solidFill>
          <a:latin typeface="+mn-lt"/>
          <a:ea typeface="+mn-ea"/>
          <a:cs typeface="+mn-cs"/>
        </a:defRPr>
      </a:lvl5pPr>
      <a:lvl6pPr marL="2400300" algn="l" defTabSz="960120" rtl="0" eaLnBrk="1" latinLnBrk="0" hangingPunct="1">
        <a:defRPr sz="1890" kern="1200">
          <a:solidFill>
            <a:schemeClr val="tx1"/>
          </a:solidFill>
          <a:latin typeface="+mn-lt"/>
          <a:ea typeface="+mn-ea"/>
          <a:cs typeface="+mn-cs"/>
        </a:defRPr>
      </a:lvl6pPr>
      <a:lvl7pPr marL="2880360" algn="l" defTabSz="960120" rtl="0" eaLnBrk="1" latinLnBrk="0" hangingPunct="1">
        <a:defRPr sz="1890" kern="1200">
          <a:solidFill>
            <a:schemeClr val="tx1"/>
          </a:solidFill>
          <a:latin typeface="+mn-lt"/>
          <a:ea typeface="+mn-ea"/>
          <a:cs typeface="+mn-cs"/>
        </a:defRPr>
      </a:lvl7pPr>
      <a:lvl8pPr marL="3360420" algn="l" defTabSz="960120" rtl="0" eaLnBrk="1" latinLnBrk="0" hangingPunct="1">
        <a:defRPr sz="1890" kern="1200">
          <a:solidFill>
            <a:schemeClr val="tx1"/>
          </a:solidFill>
          <a:latin typeface="+mn-lt"/>
          <a:ea typeface="+mn-ea"/>
          <a:cs typeface="+mn-cs"/>
        </a:defRPr>
      </a:lvl8pPr>
      <a:lvl9pPr marL="3840480" algn="l" defTabSz="960120" rtl="0" eaLnBrk="1" latinLnBrk="0" hangingPunct="1">
        <a:defRPr sz="189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80110" y="511176"/>
            <a:ext cx="11041380" cy="1855788"/>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80110" y="2555875"/>
            <a:ext cx="11041380" cy="60918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80110" y="8898891"/>
            <a:ext cx="2880360" cy="511175"/>
          </a:xfrm>
          <a:prstGeom prst="rect">
            <a:avLst/>
          </a:prstGeom>
        </p:spPr>
        <p:txBody>
          <a:bodyPr vert="horz" lIns="91440" tIns="45720" rIns="91440" bIns="45720" rtlCol="0" anchor="ctr"/>
          <a:lstStyle>
            <a:lvl1pPr algn="l">
              <a:defRPr sz="1680">
                <a:solidFill>
                  <a:schemeClr val="tx1">
                    <a:tint val="75000"/>
                  </a:schemeClr>
                </a:solidFill>
              </a:defRPr>
            </a:lvl1pPr>
          </a:lstStyle>
          <a:p>
            <a:fld id="{B595F713-2110-964B-A68E-481EBA276186}" type="datetimeFigureOut">
              <a:rPr lang="en-GB" smtClean="0"/>
              <a:t>19/10/2023</a:t>
            </a:fld>
            <a:endParaRPr lang="en-GB"/>
          </a:p>
        </p:txBody>
      </p:sp>
      <p:sp>
        <p:nvSpPr>
          <p:cNvPr id="5" name="Footer Placeholder 4"/>
          <p:cNvSpPr>
            <a:spLocks noGrp="1"/>
          </p:cNvSpPr>
          <p:nvPr>
            <p:ph type="ftr" sz="quarter" idx="3"/>
          </p:nvPr>
        </p:nvSpPr>
        <p:spPr>
          <a:xfrm>
            <a:off x="4240530" y="8898891"/>
            <a:ext cx="4320540" cy="511175"/>
          </a:xfrm>
          <a:prstGeom prst="rect">
            <a:avLst/>
          </a:prstGeom>
        </p:spPr>
        <p:txBody>
          <a:bodyPr vert="horz" lIns="91440" tIns="45720" rIns="91440" bIns="45720" rtlCol="0" anchor="ctr"/>
          <a:lstStyle>
            <a:lvl1pPr algn="ctr">
              <a:defRPr sz="168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9041130" y="8898891"/>
            <a:ext cx="2880360" cy="511175"/>
          </a:xfrm>
          <a:prstGeom prst="rect">
            <a:avLst/>
          </a:prstGeom>
        </p:spPr>
        <p:txBody>
          <a:bodyPr vert="horz" lIns="91440" tIns="45720" rIns="91440" bIns="45720" rtlCol="0" anchor="ctr"/>
          <a:lstStyle>
            <a:lvl1pPr algn="r">
              <a:defRPr sz="1680">
                <a:solidFill>
                  <a:schemeClr val="tx1">
                    <a:tint val="75000"/>
                  </a:schemeClr>
                </a:solidFill>
              </a:defRPr>
            </a:lvl1pPr>
          </a:lstStyle>
          <a:p>
            <a:fld id="{402CBB9E-F5D3-6E40-A939-4B2058AA44B4}" type="slidenum">
              <a:rPr lang="en-GB" smtClean="0"/>
              <a:t>‹#›</a:t>
            </a:fld>
            <a:endParaRPr lang="en-GB"/>
          </a:p>
        </p:txBody>
      </p:sp>
    </p:spTree>
    <p:extLst>
      <p:ext uri="{BB962C8B-B14F-4D97-AF65-F5344CB8AC3E}">
        <p14:creationId xmlns:p14="http://schemas.microsoft.com/office/powerpoint/2010/main" val="1646343970"/>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txStyles>
    <p:titleStyle>
      <a:lvl1pPr algn="l" defTabSz="1280160" rtl="0" eaLnBrk="1" latinLnBrk="0" hangingPunct="1">
        <a:lnSpc>
          <a:spcPct val="90000"/>
        </a:lnSpc>
        <a:spcBef>
          <a:spcPct val="0"/>
        </a:spcBef>
        <a:buNone/>
        <a:defRPr sz="6160" kern="1200">
          <a:solidFill>
            <a:schemeClr val="tx1"/>
          </a:solidFill>
          <a:latin typeface="+mj-lt"/>
          <a:ea typeface="+mj-ea"/>
          <a:cs typeface="+mj-cs"/>
        </a:defRPr>
      </a:lvl1pPr>
    </p:titleStyle>
    <p:bodyStyle>
      <a:lvl1pPr marL="320040" indent="-320040" algn="l" defTabSz="1280160" rtl="0" eaLnBrk="1" latinLnBrk="0" hangingPunct="1">
        <a:lnSpc>
          <a:spcPct val="90000"/>
        </a:lnSpc>
        <a:spcBef>
          <a:spcPts val="1400"/>
        </a:spcBef>
        <a:buFont typeface="Arial"/>
        <a:buChar char="•"/>
        <a:defRPr sz="3920" kern="1200">
          <a:solidFill>
            <a:schemeClr val="tx1"/>
          </a:solidFill>
          <a:latin typeface="+mn-lt"/>
          <a:ea typeface="+mn-ea"/>
          <a:cs typeface="+mn-cs"/>
        </a:defRPr>
      </a:lvl1pPr>
      <a:lvl2pPr marL="960120" indent="-320040" algn="l" defTabSz="1280160" rtl="0" eaLnBrk="1" latinLnBrk="0" hangingPunct="1">
        <a:lnSpc>
          <a:spcPct val="90000"/>
        </a:lnSpc>
        <a:spcBef>
          <a:spcPts val="700"/>
        </a:spcBef>
        <a:buFont typeface="Arial"/>
        <a:buChar char="•"/>
        <a:defRPr sz="3360" kern="1200">
          <a:solidFill>
            <a:schemeClr val="tx1"/>
          </a:solidFill>
          <a:latin typeface="+mn-lt"/>
          <a:ea typeface="+mn-ea"/>
          <a:cs typeface="+mn-cs"/>
        </a:defRPr>
      </a:lvl2pPr>
      <a:lvl3pPr marL="1600200" indent="-320040" algn="l" defTabSz="1280160" rtl="0" eaLnBrk="1" latinLnBrk="0" hangingPunct="1">
        <a:lnSpc>
          <a:spcPct val="90000"/>
        </a:lnSpc>
        <a:spcBef>
          <a:spcPts val="700"/>
        </a:spcBef>
        <a:buFont typeface="Arial"/>
        <a:buChar char="•"/>
        <a:defRPr sz="2800" kern="1200">
          <a:solidFill>
            <a:schemeClr val="tx1"/>
          </a:solidFill>
          <a:latin typeface="+mn-lt"/>
          <a:ea typeface="+mn-ea"/>
          <a:cs typeface="+mn-cs"/>
        </a:defRPr>
      </a:lvl3pPr>
      <a:lvl4pPr marL="2240280" indent="-320040" algn="l" defTabSz="1280160" rtl="0" eaLnBrk="1" latinLnBrk="0" hangingPunct="1">
        <a:lnSpc>
          <a:spcPct val="90000"/>
        </a:lnSpc>
        <a:spcBef>
          <a:spcPts val="700"/>
        </a:spcBef>
        <a:buFont typeface="Arial"/>
        <a:buChar char="•"/>
        <a:defRPr sz="2520" kern="1200">
          <a:solidFill>
            <a:schemeClr val="tx1"/>
          </a:solidFill>
          <a:latin typeface="+mn-lt"/>
          <a:ea typeface="+mn-ea"/>
          <a:cs typeface="+mn-cs"/>
        </a:defRPr>
      </a:lvl4pPr>
      <a:lvl5pPr marL="2880360" indent="-320040" algn="l" defTabSz="1280160" rtl="0" eaLnBrk="1" latinLnBrk="0" hangingPunct="1">
        <a:lnSpc>
          <a:spcPct val="90000"/>
        </a:lnSpc>
        <a:spcBef>
          <a:spcPts val="700"/>
        </a:spcBef>
        <a:buFont typeface="Arial"/>
        <a:buChar char="•"/>
        <a:defRPr sz="2520" kern="1200">
          <a:solidFill>
            <a:schemeClr val="tx1"/>
          </a:solidFill>
          <a:latin typeface="+mn-lt"/>
          <a:ea typeface="+mn-ea"/>
          <a:cs typeface="+mn-cs"/>
        </a:defRPr>
      </a:lvl5pPr>
      <a:lvl6pPr marL="3520440" indent="-320040" algn="l" defTabSz="1280160" rtl="0" eaLnBrk="1" latinLnBrk="0" hangingPunct="1">
        <a:lnSpc>
          <a:spcPct val="90000"/>
        </a:lnSpc>
        <a:spcBef>
          <a:spcPts val="700"/>
        </a:spcBef>
        <a:buFont typeface="Arial"/>
        <a:buChar char="•"/>
        <a:defRPr sz="2520" kern="1200">
          <a:solidFill>
            <a:schemeClr val="tx1"/>
          </a:solidFill>
          <a:latin typeface="+mn-lt"/>
          <a:ea typeface="+mn-ea"/>
          <a:cs typeface="+mn-cs"/>
        </a:defRPr>
      </a:lvl6pPr>
      <a:lvl7pPr marL="4160520" indent="-320040" algn="l" defTabSz="1280160" rtl="0" eaLnBrk="1" latinLnBrk="0" hangingPunct="1">
        <a:lnSpc>
          <a:spcPct val="90000"/>
        </a:lnSpc>
        <a:spcBef>
          <a:spcPts val="700"/>
        </a:spcBef>
        <a:buFont typeface="Arial"/>
        <a:buChar char="•"/>
        <a:defRPr sz="2520" kern="1200">
          <a:solidFill>
            <a:schemeClr val="tx1"/>
          </a:solidFill>
          <a:latin typeface="+mn-lt"/>
          <a:ea typeface="+mn-ea"/>
          <a:cs typeface="+mn-cs"/>
        </a:defRPr>
      </a:lvl7pPr>
      <a:lvl8pPr marL="4800600" indent="-320040" algn="l" defTabSz="1280160" rtl="0" eaLnBrk="1" latinLnBrk="0" hangingPunct="1">
        <a:lnSpc>
          <a:spcPct val="90000"/>
        </a:lnSpc>
        <a:spcBef>
          <a:spcPts val="700"/>
        </a:spcBef>
        <a:buFont typeface="Arial"/>
        <a:buChar char="•"/>
        <a:defRPr sz="2520" kern="1200">
          <a:solidFill>
            <a:schemeClr val="tx1"/>
          </a:solidFill>
          <a:latin typeface="+mn-lt"/>
          <a:ea typeface="+mn-ea"/>
          <a:cs typeface="+mn-cs"/>
        </a:defRPr>
      </a:lvl8pPr>
      <a:lvl9pPr marL="5440680" indent="-320040" algn="l" defTabSz="1280160" rtl="0" eaLnBrk="1" latinLnBrk="0" hangingPunct="1">
        <a:lnSpc>
          <a:spcPct val="90000"/>
        </a:lnSpc>
        <a:spcBef>
          <a:spcPts val="700"/>
        </a:spcBef>
        <a:buFont typeface="Arial"/>
        <a:buChar char="•"/>
        <a:defRPr sz="2520" kern="1200">
          <a:solidFill>
            <a:schemeClr val="tx1"/>
          </a:solidFill>
          <a:latin typeface="+mn-lt"/>
          <a:ea typeface="+mn-ea"/>
          <a:cs typeface="+mn-cs"/>
        </a:defRPr>
      </a:lvl9pPr>
    </p:bodyStyle>
    <p:otherStyle>
      <a:defPPr>
        <a:defRPr lang="en-US"/>
      </a:defPPr>
      <a:lvl1pPr marL="0" algn="l" defTabSz="1280160" rtl="0" eaLnBrk="1" latinLnBrk="0" hangingPunct="1">
        <a:defRPr sz="2520" kern="1200">
          <a:solidFill>
            <a:schemeClr val="tx1"/>
          </a:solidFill>
          <a:latin typeface="+mn-lt"/>
          <a:ea typeface="+mn-ea"/>
          <a:cs typeface="+mn-cs"/>
        </a:defRPr>
      </a:lvl1pPr>
      <a:lvl2pPr marL="640080" algn="l" defTabSz="1280160" rtl="0" eaLnBrk="1" latinLnBrk="0" hangingPunct="1">
        <a:defRPr sz="2520" kern="1200">
          <a:solidFill>
            <a:schemeClr val="tx1"/>
          </a:solidFill>
          <a:latin typeface="+mn-lt"/>
          <a:ea typeface="+mn-ea"/>
          <a:cs typeface="+mn-cs"/>
        </a:defRPr>
      </a:lvl2pPr>
      <a:lvl3pPr marL="1280160" algn="l" defTabSz="1280160" rtl="0" eaLnBrk="1" latinLnBrk="0" hangingPunct="1">
        <a:defRPr sz="2520" kern="1200">
          <a:solidFill>
            <a:schemeClr val="tx1"/>
          </a:solidFill>
          <a:latin typeface="+mn-lt"/>
          <a:ea typeface="+mn-ea"/>
          <a:cs typeface="+mn-cs"/>
        </a:defRPr>
      </a:lvl3pPr>
      <a:lvl4pPr marL="1920240" algn="l" defTabSz="1280160" rtl="0" eaLnBrk="1" latinLnBrk="0" hangingPunct="1">
        <a:defRPr sz="2520" kern="1200">
          <a:solidFill>
            <a:schemeClr val="tx1"/>
          </a:solidFill>
          <a:latin typeface="+mn-lt"/>
          <a:ea typeface="+mn-ea"/>
          <a:cs typeface="+mn-cs"/>
        </a:defRPr>
      </a:lvl4pPr>
      <a:lvl5pPr marL="2560320" algn="l" defTabSz="1280160" rtl="0" eaLnBrk="1" latinLnBrk="0" hangingPunct="1">
        <a:defRPr sz="2520" kern="1200">
          <a:solidFill>
            <a:schemeClr val="tx1"/>
          </a:solidFill>
          <a:latin typeface="+mn-lt"/>
          <a:ea typeface="+mn-ea"/>
          <a:cs typeface="+mn-cs"/>
        </a:defRPr>
      </a:lvl5pPr>
      <a:lvl6pPr marL="3200400" algn="l" defTabSz="1280160" rtl="0" eaLnBrk="1" latinLnBrk="0" hangingPunct="1">
        <a:defRPr sz="2520" kern="1200">
          <a:solidFill>
            <a:schemeClr val="tx1"/>
          </a:solidFill>
          <a:latin typeface="+mn-lt"/>
          <a:ea typeface="+mn-ea"/>
          <a:cs typeface="+mn-cs"/>
        </a:defRPr>
      </a:lvl6pPr>
      <a:lvl7pPr marL="3840480" algn="l" defTabSz="1280160" rtl="0" eaLnBrk="1" latinLnBrk="0" hangingPunct="1">
        <a:defRPr sz="2520" kern="1200">
          <a:solidFill>
            <a:schemeClr val="tx1"/>
          </a:solidFill>
          <a:latin typeface="+mn-lt"/>
          <a:ea typeface="+mn-ea"/>
          <a:cs typeface="+mn-cs"/>
        </a:defRPr>
      </a:lvl7pPr>
      <a:lvl8pPr marL="4480560" algn="l" defTabSz="1280160" rtl="0" eaLnBrk="1" latinLnBrk="0" hangingPunct="1">
        <a:defRPr sz="2520" kern="1200">
          <a:solidFill>
            <a:schemeClr val="tx1"/>
          </a:solidFill>
          <a:latin typeface="+mn-lt"/>
          <a:ea typeface="+mn-ea"/>
          <a:cs typeface="+mn-cs"/>
        </a:defRPr>
      </a:lvl8pPr>
      <a:lvl9pPr marL="5120640" algn="l" defTabSz="1280160" rtl="0" eaLnBrk="1" latinLnBrk="0" hangingPunct="1">
        <a:defRPr sz="252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80110" y="511177"/>
            <a:ext cx="11041380" cy="1855788"/>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80110" y="2555875"/>
            <a:ext cx="11041380" cy="609187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2"/>
          </p:nvPr>
        </p:nvSpPr>
        <p:spPr>
          <a:xfrm>
            <a:off x="880110" y="8898892"/>
            <a:ext cx="2880360" cy="511175"/>
          </a:xfrm>
          <a:prstGeom prst="rect">
            <a:avLst/>
          </a:prstGeom>
        </p:spPr>
        <p:txBody>
          <a:bodyPr vert="horz" lIns="91440" tIns="45720" rIns="91440" bIns="45720" rtlCol="0" anchor="ctr"/>
          <a:lstStyle>
            <a:lvl1pPr algn="l">
              <a:defRPr sz="1260">
                <a:solidFill>
                  <a:schemeClr val="tx1">
                    <a:tint val="75000"/>
                  </a:schemeClr>
                </a:solidFill>
              </a:defRPr>
            </a:lvl1pPr>
          </a:lstStyle>
          <a:p>
            <a:fld id="{B595F713-2110-964B-A68E-481EBA276186}" type="datetimeFigureOut">
              <a:rPr lang="en-GB" smtClean="0"/>
              <a:t>19/10/2023</a:t>
            </a:fld>
            <a:endParaRPr lang="en-GB"/>
          </a:p>
        </p:txBody>
      </p:sp>
      <p:sp>
        <p:nvSpPr>
          <p:cNvPr id="5" name="Footer Placeholder 4"/>
          <p:cNvSpPr>
            <a:spLocks noGrp="1"/>
          </p:cNvSpPr>
          <p:nvPr>
            <p:ph type="ftr" sz="quarter" idx="3"/>
          </p:nvPr>
        </p:nvSpPr>
        <p:spPr>
          <a:xfrm>
            <a:off x="4240530" y="8898892"/>
            <a:ext cx="4320540" cy="511175"/>
          </a:xfrm>
          <a:prstGeom prst="rect">
            <a:avLst/>
          </a:prstGeom>
        </p:spPr>
        <p:txBody>
          <a:bodyPr vert="horz" lIns="91440" tIns="45720" rIns="91440" bIns="45720" rtlCol="0" anchor="ctr"/>
          <a:lstStyle>
            <a:lvl1pPr algn="ctr">
              <a:defRPr sz="126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9041130" y="8898892"/>
            <a:ext cx="2880360" cy="511175"/>
          </a:xfrm>
          <a:prstGeom prst="rect">
            <a:avLst/>
          </a:prstGeom>
        </p:spPr>
        <p:txBody>
          <a:bodyPr vert="horz" lIns="91440" tIns="45720" rIns="91440" bIns="45720" rtlCol="0" anchor="ctr"/>
          <a:lstStyle>
            <a:lvl1pPr algn="r">
              <a:defRPr sz="1260">
                <a:solidFill>
                  <a:schemeClr val="tx1">
                    <a:tint val="75000"/>
                  </a:schemeClr>
                </a:solidFill>
              </a:defRPr>
            </a:lvl1pPr>
          </a:lstStyle>
          <a:p>
            <a:fld id="{402CBB9E-F5D3-6E40-A939-4B2058AA44B4}" type="slidenum">
              <a:rPr lang="en-GB" smtClean="0"/>
              <a:t>‹#›</a:t>
            </a:fld>
            <a:endParaRPr lang="en-GB"/>
          </a:p>
        </p:txBody>
      </p:sp>
      <p:pic>
        <p:nvPicPr>
          <p:cNvPr id="7" name="Picture 6"/>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1327559" y="23621"/>
            <a:ext cx="1441665" cy="1428907"/>
          </a:xfrm>
          <a:prstGeom prst="rect">
            <a:avLst/>
          </a:prstGeom>
        </p:spPr>
      </p:pic>
      <p:pic>
        <p:nvPicPr>
          <p:cNvPr id="8" name="Picture 7"/>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2377" y="23621"/>
            <a:ext cx="3542158" cy="1164156"/>
          </a:xfrm>
          <a:prstGeom prst="rect">
            <a:avLst/>
          </a:prstGeom>
        </p:spPr>
      </p:pic>
      <p:sp>
        <p:nvSpPr>
          <p:cNvPr id="9" name="Rectangle 8"/>
          <p:cNvSpPr/>
          <p:nvPr/>
        </p:nvSpPr>
        <p:spPr>
          <a:xfrm>
            <a:off x="0" y="9185482"/>
            <a:ext cx="12801600" cy="316970"/>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GB" sz="1260">
                <a:latin typeface="Arial" panose="020B0604020202020204" pitchFamily="34" charset="0"/>
                <a:cs typeface="Arial" panose="020B0604020202020204" pitchFamily="34" charset="0"/>
              </a:rPr>
              <a:t>better hope – brighter</a:t>
            </a:r>
            <a:r>
              <a:rPr lang="en-GB" sz="1260" baseline="0">
                <a:latin typeface="Arial" panose="020B0604020202020204" pitchFamily="34" charset="0"/>
                <a:cs typeface="Arial" panose="020B0604020202020204" pitchFamily="34" charset="0"/>
              </a:rPr>
              <a:t> future</a:t>
            </a:r>
            <a:endParaRPr lang="en-GB" sz="126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23795842"/>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 id="2147483758" r:id="rId13"/>
    <p:sldLayoutId id="2147483759" r:id="rId14"/>
    <p:sldLayoutId id="2147483760" r:id="rId15"/>
    <p:sldLayoutId id="2147483761" r:id="rId16"/>
  </p:sldLayoutIdLst>
  <p:txStyles>
    <p:titleStyle>
      <a:lvl1pPr algn="l" defTabSz="960120" rtl="0" eaLnBrk="1" latinLnBrk="0" hangingPunct="1">
        <a:lnSpc>
          <a:spcPct val="90000"/>
        </a:lnSpc>
        <a:spcBef>
          <a:spcPct val="0"/>
        </a:spcBef>
        <a:buNone/>
        <a:defRPr sz="4620" kern="1200">
          <a:solidFill>
            <a:schemeClr val="tx1"/>
          </a:solidFill>
          <a:latin typeface="+mj-lt"/>
          <a:ea typeface="+mj-ea"/>
          <a:cs typeface="+mj-cs"/>
        </a:defRPr>
      </a:lvl1pPr>
    </p:titleStyle>
    <p:bodyStyle>
      <a:lvl1pPr marL="240030" indent="-240030" algn="l" defTabSz="960120" rtl="0" eaLnBrk="1" latinLnBrk="0" hangingPunct="1">
        <a:lnSpc>
          <a:spcPct val="90000"/>
        </a:lnSpc>
        <a:spcBef>
          <a:spcPts val="1050"/>
        </a:spcBef>
        <a:buFont typeface="Arial" panose="020B0604020202020204" pitchFamily="34" charset="0"/>
        <a:buChar char="•"/>
        <a:defRPr sz="2940" kern="1200">
          <a:solidFill>
            <a:schemeClr val="tx1"/>
          </a:solidFill>
          <a:latin typeface="+mn-lt"/>
          <a:ea typeface="+mn-ea"/>
          <a:cs typeface="+mn-cs"/>
        </a:defRPr>
      </a:lvl1pPr>
      <a:lvl2pPr marL="720090" indent="-240030" algn="l" defTabSz="960120" rtl="0" eaLnBrk="1" latinLnBrk="0" hangingPunct="1">
        <a:lnSpc>
          <a:spcPct val="90000"/>
        </a:lnSpc>
        <a:spcBef>
          <a:spcPts val="525"/>
        </a:spcBef>
        <a:buFont typeface="Arial" panose="020B0604020202020204" pitchFamily="34" charset="0"/>
        <a:buChar char="•"/>
        <a:defRPr sz="2520" kern="1200">
          <a:solidFill>
            <a:schemeClr val="tx1"/>
          </a:solidFill>
          <a:latin typeface="+mn-lt"/>
          <a:ea typeface="+mn-ea"/>
          <a:cs typeface="+mn-cs"/>
        </a:defRPr>
      </a:lvl2pPr>
      <a:lvl3pPr marL="1200150" indent="-240030" algn="l" defTabSz="960120" rtl="0" eaLnBrk="1" latinLnBrk="0" hangingPunct="1">
        <a:lnSpc>
          <a:spcPct val="90000"/>
        </a:lnSpc>
        <a:spcBef>
          <a:spcPts val="525"/>
        </a:spcBef>
        <a:buFont typeface="Arial" panose="020B0604020202020204" pitchFamily="34" charset="0"/>
        <a:buChar char="•"/>
        <a:defRPr sz="2100" kern="1200">
          <a:solidFill>
            <a:schemeClr val="tx1"/>
          </a:solidFill>
          <a:latin typeface="+mn-lt"/>
          <a:ea typeface="+mn-ea"/>
          <a:cs typeface="+mn-cs"/>
        </a:defRPr>
      </a:lvl3pPr>
      <a:lvl4pPr marL="16802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4pPr>
      <a:lvl5pPr marL="216027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p:bodyStyle>
    <p:otherStyle>
      <a:defPPr>
        <a:defRPr lang="en-US"/>
      </a:defPPr>
      <a:lvl1pPr marL="0" algn="l" defTabSz="960120" rtl="0" eaLnBrk="1" latinLnBrk="0" hangingPunct="1">
        <a:defRPr sz="1890" kern="1200">
          <a:solidFill>
            <a:schemeClr val="tx1"/>
          </a:solidFill>
          <a:latin typeface="+mn-lt"/>
          <a:ea typeface="+mn-ea"/>
          <a:cs typeface="+mn-cs"/>
        </a:defRPr>
      </a:lvl1pPr>
      <a:lvl2pPr marL="480060" algn="l" defTabSz="960120" rtl="0" eaLnBrk="1" latinLnBrk="0" hangingPunct="1">
        <a:defRPr sz="1890" kern="1200">
          <a:solidFill>
            <a:schemeClr val="tx1"/>
          </a:solidFill>
          <a:latin typeface="+mn-lt"/>
          <a:ea typeface="+mn-ea"/>
          <a:cs typeface="+mn-cs"/>
        </a:defRPr>
      </a:lvl2pPr>
      <a:lvl3pPr marL="960120" algn="l" defTabSz="960120" rtl="0" eaLnBrk="1" latinLnBrk="0" hangingPunct="1">
        <a:defRPr sz="1890" kern="1200">
          <a:solidFill>
            <a:schemeClr val="tx1"/>
          </a:solidFill>
          <a:latin typeface="+mn-lt"/>
          <a:ea typeface="+mn-ea"/>
          <a:cs typeface="+mn-cs"/>
        </a:defRPr>
      </a:lvl3pPr>
      <a:lvl4pPr marL="1440180" algn="l" defTabSz="960120" rtl="0" eaLnBrk="1" latinLnBrk="0" hangingPunct="1">
        <a:defRPr sz="1890" kern="1200">
          <a:solidFill>
            <a:schemeClr val="tx1"/>
          </a:solidFill>
          <a:latin typeface="+mn-lt"/>
          <a:ea typeface="+mn-ea"/>
          <a:cs typeface="+mn-cs"/>
        </a:defRPr>
      </a:lvl4pPr>
      <a:lvl5pPr marL="1920240" algn="l" defTabSz="960120" rtl="0" eaLnBrk="1" latinLnBrk="0" hangingPunct="1">
        <a:defRPr sz="1890" kern="1200">
          <a:solidFill>
            <a:schemeClr val="tx1"/>
          </a:solidFill>
          <a:latin typeface="+mn-lt"/>
          <a:ea typeface="+mn-ea"/>
          <a:cs typeface="+mn-cs"/>
        </a:defRPr>
      </a:lvl5pPr>
      <a:lvl6pPr marL="2400300" algn="l" defTabSz="960120" rtl="0" eaLnBrk="1" latinLnBrk="0" hangingPunct="1">
        <a:defRPr sz="1890" kern="1200">
          <a:solidFill>
            <a:schemeClr val="tx1"/>
          </a:solidFill>
          <a:latin typeface="+mn-lt"/>
          <a:ea typeface="+mn-ea"/>
          <a:cs typeface="+mn-cs"/>
        </a:defRPr>
      </a:lvl6pPr>
      <a:lvl7pPr marL="2880360" algn="l" defTabSz="960120" rtl="0" eaLnBrk="1" latinLnBrk="0" hangingPunct="1">
        <a:defRPr sz="1890" kern="1200">
          <a:solidFill>
            <a:schemeClr val="tx1"/>
          </a:solidFill>
          <a:latin typeface="+mn-lt"/>
          <a:ea typeface="+mn-ea"/>
          <a:cs typeface="+mn-cs"/>
        </a:defRPr>
      </a:lvl7pPr>
      <a:lvl8pPr marL="3360420" algn="l" defTabSz="960120" rtl="0" eaLnBrk="1" latinLnBrk="0" hangingPunct="1">
        <a:defRPr sz="1890" kern="1200">
          <a:solidFill>
            <a:schemeClr val="tx1"/>
          </a:solidFill>
          <a:latin typeface="+mn-lt"/>
          <a:ea typeface="+mn-ea"/>
          <a:cs typeface="+mn-cs"/>
        </a:defRPr>
      </a:lvl8pPr>
      <a:lvl9pPr marL="3840480" algn="l" defTabSz="960120" rtl="0" eaLnBrk="1" latinLnBrk="0" hangingPunct="1">
        <a:defRPr sz="189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80110" y="511176"/>
            <a:ext cx="11041380" cy="1855788"/>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80110" y="2555875"/>
            <a:ext cx="11041380" cy="60918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80110" y="8898891"/>
            <a:ext cx="2880360" cy="511175"/>
          </a:xfrm>
          <a:prstGeom prst="rect">
            <a:avLst/>
          </a:prstGeom>
        </p:spPr>
        <p:txBody>
          <a:bodyPr vert="horz" lIns="91440" tIns="45720" rIns="91440" bIns="45720" rtlCol="0" anchor="ctr"/>
          <a:lstStyle>
            <a:lvl1pPr algn="l">
              <a:defRPr sz="1680">
                <a:solidFill>
                  <a:schemeClr val="tx1">
                    <a:tint val="75000"/>
                  </a:schemeClr>
                </a:solidFill>
              </a:defRPr>
            </a:lvl1pPr>
          </a:lstStyle>
          <a:p>
            <a:fld id="{B595F713-2110-964B-A68E-481EBA276186}" type="datetimeFigureOut">
              <a:rPr lang="en-GB" smtClean="0"/>
              <a:t>19/10/2023</a:t>
            </a:fld>
            <a:endParaRPr lang="en-GB"/>
          </a:p>
        </p:txBody>
      </p:sp>
      <p:sp>
        <p:nvSpPr>
          <p:cNvPr id="5" name="Footer Placeholder 4"/>
          <p:cNvSpPr>
            <a:spLocks noGrp="1"/>
          </p:cNvSpPr>
          <p:nvPr>
            <p:ph type="ftr" sz="quarter" idx="3"/>
          </p:nvPr>
        </p:nvSpPr>
        <p:spPr>
          <a:xfrm>
            <a:off x="4240530" y="8898891"/>
            <a:ext cx="4320540" cy="511175"/>
          </a:xfrm>
          <a:prstGeom prst="rect">
            <a:avLst/>
          </a:prstGeom>
        </p:spPr>
        <p:txBody>
          <a:bodyPr vert="horz" lIns="91440" tIns="45720" rIns="91440" bIns="45720" rtlCol="0" anchor="ctr"/>
          <a:lstStyle>
            <a:lvl1pPr algn="ctr">
              <a:defRPr sz="168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9041130" y="8898891"/>
            <a:ext cx="2880360" cy="511175"/>
          </a:xfrm>
          <a:prstGeom prst="rect">
            <a:avLst/>
          </a:prstGeom>
        </p:spPr>
        <p:txBody>
          <a:bodyPr vert="horz" lIns="91440" tIns="45720" rIns="91440" bIns="45720" rtlCol="0" anchor="ctr"/>
          <a:lstStyle>
            <a:lvl1pPr algn="r">
              <a:defRPr sz="1680">
                <a:solidFill>
                  <a:schemeClr val="tx1">
                    <a:tint val="75000"/>
                  </a:schemeClr>
                </a:solidFill>
              </a:defRPr>
            </a:lvl1pPr>
          </a:lstStyle>
          <a:p>
            <a:fld id="{402CBB9E-F5D3-6E40-A939-4B2058AA44B4}" type="slidenum">
              <a:rPr lang="en-GB" smtClean="0"/>
              <a:t>‹#›</a:t>
            </a:fld>
            <a:endParaRPr lang="en-GB"/>
          </a:p>
        </p:txBody>
      </p:sp>
    </p:spTree>
    <p:extLst>
      <p:ext uri="{BB962C8B-B14F-4D97-AF65-F5344CB8AC3E}">
        <p14:creationId xmlns:p14="http://schemas.microsoft.com/office/powerpoint/2010/main" val="722927262"/>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Lst>
  <p:txStyles>
    <p:titleStyle>
      <a:lvl1pPr algn="l" defTabSz="1280160" rtl="0" eaLnBrk="1" latinLnBrk="0" hangingPunct="1">
        <a:lnSpc>
          <a:spcPct val="90000"/>
        </a:lnSpc>
        <a:spcBef>
          <a:spcPct val="0"/>
        </a:spcBef>
        <a:buNone/>
        <a:defRPr sz="6160" kern="1200">
          <a:solidFill>
            <a:schemeClr val="tx1"/>
          </a:solidFill>
          <a:latin typeface="+mj-lt"/>
          <a:ea typeface="+mj-ea"/>
          <a:cs typeface="+mj-cs"/>
        </a:defRPr>
      </a:lvl1pPr>
    </p:titleStyle>
    <p:bodyStyle>
      <a:lvl1pPr marL="320040" indent="-320040" algn="l" defTabSz="1280160" rtl="0" eaLnBrk="1" latinLnBrk="0" hangingPunct="1">
        <a:lnSpc>
          <a:spcPct val="90000"/>
        </a:lnSpc>
        <a:spcBef>
          <a:spcPts val="1400"/>
        </a:spcBef>
        <a:buFont typeface="Arial"/>
        <a:buChar char="•"/>
        <a:defRPr sz="3920" kern="1200">
          <a:solidFill>
            <a:schemeClr val="tx1"/>
          </a:solidFill>
          <a:latin typeface="+mn-lt"/>
          <a:ea typeface="+mn-ea"/>
          <a:cs typeface="+mn-cs"/>
        </a:defRPr>
      </a:lvl1pPr>
      <a:lvl2pPr marL="960120" indent="-320040" algn="l" defTabSz="1280160" rtl="0" eaLnBrk="1" latinLnBrk="0" hangingPunct="1">
        <a:lnSpc>
          <a:spcPct val="90000"/>
        </a:lnSpc>
        <a:spcBef>
          <a:spcPts val="700"/>
        </a:spcBef>
        <a:buFont typeface="Arial"/>
        <a:buChar char="•"/>
        <a:defRPr sz="3360" kern="1200">
          <a:solidFill>
            <a:schemeClr val="tx1"/>
          </a:solidFill>
          <a:latin typeface="+mn-lt"/>
          <a:ea typeface="+mn-ea"/>
          <a:cs typeface="+mn-cs"/>
        </a:defRPr>
      </a:lvl2pPr>
      <a:lvl3pPr marL="1600200" indent="-320040" algn="l" defTabSz="1280160" rtl="0" eaLnBrk="1" latinLnBrk="0" hangingPunct="1">
        <a:lnSpc>
          <a:spcPct val="90000"/>
        </a:lnSpc>
        <a:spcBef>
          <a:spcPts val="700"/>
        </a:spcBef>
        <a:buFont typeface="Arial"/>
        <a:buChar char="•"/>
        <a:defRPr sz="2800" kern="1200">
          <a:solidFill>
            <a:schemeClr val="tx1"/>
          </a:solidFill>
          <a:latin typeface="+mn-lt"/>
          <a:ea typeface="+mn-ea"/>
          <a:cs typeface="+mn-cs"/>
        </a:defRPr>
      </a:lvl3pPr>
      <a:lvl4pPr marL="2240280" indent="-320040" algn="l" defTabSz="1280160" rtl="0" eaLnBrk="1" latinLnBrk="0" hangingPunct="1">
        <a:lnSpc>
          <a:spcPct val="90000"/>
        </a:lnSpc>
        <a:spcBef>
          <a:spcPts val="700"/>
        </a:spcBef>
        <a:buFont typeface="Arial"/>
        <a:buChar char="•"/>
        <a:defRPr sz="2520" kern="1200">
          <a:solidFill>
            <a:schemeClr val="tx1"/>
          </a:solidFill>
          <a:latin typeface="+mn-lt"/>
          <a:ea typeface="+mn-ea"/>
          <a:cs typeface="+mn-cs"/>
        </a:defRPr>
      </a:lvl4pPr>
      <a:lvl5pPr marL="2880360" indent="-320040" algn="l" defTabSz="1280160" rtl="0" eaLnBrk="1" latinLnBrk="0" hangingPunct="1">
        <a:lnSpc>
          <a:spcPct val="90000"/>
        </a:lnSpc>
        <a:spcBef>
          <a:spcPts val="700"/>
        </a:spcBef>
        <a:buFont typeface="Arial"/>
        <a:buChar char="•"/>
        <a:defRPr sz="2520" kern="1200">
          <a:solidFill>
            <a:schemeClr val="tx1"/>
          </a:solidFill>
          <a:latin typeface="+mn-lt"/>
          <a:ea typeface="+mn-ea"/>
          <a:cs typeface="+mn-cs"/>
        </a:defRPr>
      </a:lvl5pPr>
      <a:lvl6pPr marL="3520440" indent="-320040" algn="l" defTabSz="1280160" rtl="0" eaLnBrk="1" latinLnBrk="0" hangingPunct="1">
        <a:lnSpc>
          <a:spcPct val="90000"/>
        </a:lnSpc>
        <a:spcBef>
          <a:spcPts val="700"/>
        </a:spcBef>
        <a:buFont typeface="Arial"/>
        <a:buChar char="•"/>
        <a:defRPr sz="2520" kern="1200">
          <a:solidFill>
            <a:schemeClr val="tx1"/>
          </a:solidFill>
          <a:latin typeface="+mn-lt"/>
          <a:ea typeface="+mn-ea"/>
          <a:cs typeface="+mn-cs"/>
        </a:defRPr>
      </a:lvl6pPr>
      <a:lvl7pPr marL="4160520" indent="-320040" algn="l" defTabSz="1280160" rtl="0" eaLnBrk="1" latinLnBrk="0" hangingPunct="1">
        <a:lnSpc>
          <a:spcPct val="90000"/>
        </a:lnSpc>
        <a:spcBef>
          <a:spcPts val="700"/>
        </a:spcBef>
        <a:buFont typeface="Arial"/>
        <a:buChar char="•"/>
        <a:defRPr sz="2520" kern="1200">
          <a:solidFill>
            <a:schemeClr val="tx1"/>
          </a:solidFill>
          <a:latin typeface="+mn-lt"/>
          <a:ea typeface="+mn-ea"/>
          <a:cs typeface="+mn-cs"/>
        </a:defRPr>
      </a:lvl7pPr>
      <a:lvl8pPr marL="4800600" indent="-320040" algn="l" defTabSz="1280160" rtl="0" eaLnBrk="1" latinLnBrk="0" hangingPunct="1">
        <a:lnSpc>
          <a:spcPct val="90000"/>
        </a:lnSpc>
        <a:spcBef>
          <a:spcPts val="700"/>
        </a:spcBef>
        <a:buFont typeface="Arial"/>
        <a:buChar char="•"/>
        <a:defRPr sz="2520" kern="1200">
          <a:solidFill>
            <a:schemeClr val="tx1"/>
          </a:solidFill>
          <a:latin typeface="+mn-lt"/>
          <a:ea typeface="+mn-ea"/>
          <a:cs typeface="+mn-cs"/>
        </a:defRPr>
      </a:lvl8pPr>
      <a:lvl9pPr marL="5440680" indent="-320040" algn="l" defTabSz="1280160" rtl="0" eaLnBrk="1" latinLnBrk="0" hangingPunct="1">
        <a:lnSpc>
          <a:spcPct val="90000"/>
        </a:lnSpc>
        <a:spcBef>
          <a:spcPts val="700"/>
        </a:spcBef>
        <a:buFont typeface="Arial"/>
        <a:buChar char="•"/>
        <a:defRPr sz="2520" kern="1200">
          <a:solidFill>
            <a:schemeClr val="tx1"/>
          </a:solidFill>
          <a:latin typeface="+mn-lt"/>
          <a:ea typeface="+mn-ea"/>
          <a:cs typeface="+mn-cs"/>
        </a:defRPr>
      </a:lvl9pPr>
    </p:bodyStyle>
    <p:otherStyle>
      <a:defPPr>
        <a:defRPr lang="en-US"/>
      </a:defPPr>
      <a:lvl1pPr marL="0" algn="l" defTabSz="1280160" rtl="0" eaLnBrk="1" latinLnBrk="0" hangingPunct="1">
        <a:defRPr sz="2520" kern="1200">
          <a:solidFill>
            <a:schemeClr val="tx1"/>
          </a:solidFill>
          <a:latin typeface="+mn-lt"/>
          <a:ea typeface="+mn-ea"/>
          <a:cs typeface="+mn-cs"/>
        </a:defRPr>
      </a:lvl1pPr>
      <a:lvl2pPr marL="640080" algn="l" defTabSz="1280160" rtl="0" eaLnBrk="1" latinLnBrk="0" hangingPunct="1">
        <a:defRPr sz="2520" kern="1200">
          <a:solidFill>
            <a:schemeClr val="tx1"/>
          </a:solidFill>
          <a:latin typeface="+mn-lt"/>
          <a:ea typeface="+mn-ea"/>
          <a:cs typeface="+mn-cs"/>
        </a:defRPr>
      </a:lvl2pPr>
      <a:lvl3pPr marL="1280160" algn="l" defTabSz="1280160" rtl="0" eaLnBrk="1" latinLnBrk="0" hangingPunct="1">
        <a:defRPr sz="2520" kern="1200">
          <a:solidFill>
            <a:schemeClr val="tx1"/>
          </a:solidFill>
          <a:latin typeface="+mn-lt"/>
          <a:ea typeface="+mn-ea"/>
          <a:cs typeface="+mn-cs"/>
        </a:defRPr>
      </a:lvl3pPr>
      <a:lvl4pPr marL="1920240" algn="l" defTabSz="1280160" rtl="0" eaLnBrk="1" latinLnBrk="0" hangingPunct="1">
        <a:defRPr sz="2520" kern="1200">
          <a:solidFill>
            <a:schemeClr val="tx1"/>
          </a:solidFill>
          <a:latin typeface="+mn-lt"/>
          <a:ea typeface="+mn-ea"/>
          <a:cs typeface="+mn-cs"/>
        </a:defRPr>
      </a:lvl4pPr>
      <a:lvl5pPr marL="2560320" algn="l" defTabSz="1280160" rtl="0" eaLnBrk="1" latinLnBrk="0" hangingPunct="1">
        <a:defRPr sz="2520" kern="1200">
          <a:solidFill>
            <a:schemeClr val="tx1"/>
          </a:solidFill>
          <a:latin typeface="+mn-lt"/>
          <a:ea typeface="+mn-ea"/>
          <a:cs typeface="+mn-cs"/>
        </a:defRPr>
      </a:lvl5pPr>
      <a:lvl6pPr marL="3200400" algn="l" defTabSz="1280160" rtl="0" eaLnBrk="1" latinLnBrk="0" hangingPunct="1">
        <a:defRPr sz="2520" kern="1200">
          <a:solidFill>
            <a:schemeClr val="tx1"/>
          </a:solidFill>
          <a:latin typeface="+mn-lt"/>
          <a:ea typeface="+mn-ea"/>
          <a:cs typeface="+mn-cs"/>
        </a:defRPr>
      </a:lvl6pPr>
      <a:lvl7pPr marL="3840480" algn="l" defTabSz="1280160" rtl="0" eaLnBrk="1" latinLnBrk="0" hangingPunct="1">
        <a:defRPr sz="2520" kern="1200">
          <a:solidFill>
            <a:schemeClr val="tx1"/>
          </a:solidFill>
          <a:latin typeface="+mn-lt"/>
          <a:ea typeface="+mn-ea"/>
          <a:cs typeface="+mn-cs"/>
        </a:defRPr>
      </a:lvl7pPr>
      <a:lvl8pPr marL="4480560" algn="l" defTabSz="1280160" rtl="0" eaLnBrk="1" latinLnBrk="0" hangingPunct="1">
        <a:defRPr sz="2520" kern="1200">
          <a:solidFill>
            <a:schemeClr val="tx1"/>
          </a:solidFill>
          <a:latin typeface="+mn-lt"/>
          <a:ea typeface="+mn-ea"/>
          <a:cs typeface="+mn-cs"/>
        </a:defRPr>
      </a:lvl8pPr>
      <a:lvl9pPr marL="5120640" algn="l" defTabSz="1280160" rtl="0" eaLnBrk="1" latinLnBrk="0" hangingPunct="1">
        <a:defRPr sz="252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80110" y="511177"/>
            <a:ext cx="11041380" cy="1855788"/>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80110" y="2555875"/>
            <a:ext cx="11041380" cy="609187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2"/>
          </p:nvPr>
        </p:nvSpPr>
        <p:spPr>
          <a:xfrm>
            <a:off x="880110" y="8898892"/>
            <a:ext cx="2880360" cy="511175"/>
          </a:xfrm>
          <a:prstGeom prst="rect">
            <a:avLst/>
          </a:prstGeom>
        </p:spPr>
        <p:txBody>
          <a:bodyPr vert="horz" lIns="91440" tIns="45720" rIns="91440" bIns="45720" rtlCol="0" anchor="ctr"/>
          <a:lstStyle>
            <a:lvl1pPr algn="l">
              <a:defRPr sz="1260">
                <a:solidFill>
                  <a:schemeClr val="tx1">
                    <a:tint val="75000"/>
                  </a:schemeClr>
                </a:solidFill>
              </a:defRPr>
            </a:lvl1pPr>
          </a:lstStyle>
          <a:p>
            <a:fld id="{B595F713-2110-964B-A68E-481EBA276186}" type="datetimeFigureOut">
              <a:rPr lang="en-GB" smtClean="0"/>
              <a:t>19/10/2023</a:t>
            </a:fld>
            <a:endParaRPr lang="en-GB"/>
          </a:p>
        </p:txBody>
      </p:sp>
      <p:sp>
        <p:nvSpPr>
          <p:cNvPr id="5" name="Footer Placeholder 4"/>
          <p:cNvSpPr>
            <a:spLocks noGrp="1"/>
          </p:cNvSpPr>
          <p:nvPr>
            <p:ph type="ftr" sz="quarter" idx="3"/>
          </p:nvPr>
        </p:nvSpPr>
        <p:spPr>
          <a:xfrm>
            <a:off x="4240530" y="8898892"/>
            <a:ext cx="4320540" cy="511175"/>
          </a:xfrm>
          <a:prstGeom prst="rect">
            <a:avLst/>
          </a:prstGeom>
        </p:spPr>
        <p:txBody>
          <a:bodyPr vert="horz" lIns="91440" tIns="45720" rIns="91440" bIns="45720" rtlCol="0" anchor="ctr"/>
          <a:lstStyle>
            <a:lvl1pPr algn="ctr">
              <a:defRPr sz="126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9041130" y="8898892"/>
            <a:ext cx="2880360" cy="511175"/>
          </a:xfrm>
          <a:prstGeom prst="rect">
            <a:avLst/>
          </a:prstGeom>
        </p:spPr>
        <p:txBody>
          <a:bodyPr vert="horz" lIns="91440" tIns="45720" rIns="91440" bIns="45720" rtlCol="0" anchor="ctr"/>
          <a:lstStyle>
            <a:lvl1pPr algn="r">
              <a:defRPr sz="1260">
                <a:solidFill>
                  <a:schemeClr val="tx1">
                    <a:tint val="75000"/>
                  </a:schemeClr>
                </a:solidFill>
              </a:defRPr>
            </a:lvl1pPr>
          </a:lstStyle>
          <a:p>
            <a:fld id="{402CBB9E-F5D3-6E40-A939-4B2058AA44B4}" type="slidenum">
              <a:rPr lang="en-GB" smtClean="0"/>
              <a:t>‹#›</a:t>
            </a:fld>
            <a:endParaRPr lang="en-GB"/>
          </a:p>
        </p:txBody>
      </p:sp>
      <p:pic>
        <p:nvPicPr>
          <p:cNvPr id="7" name="Picture 6"/>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1327559" y="23621"/>
            <a:ext cx="1441665" cy="1428907"/>
          </a:xfrm>
          <a:prstGeom prst="rect">
            <a:avLst/>
          </a:prstGeom>
        </p:spPr>
      </p:pic>
      <p:pic>
        <p:nvPicPr>
          <p:cNvPr id="8" name="Picture 7"/>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2377" y="23621"/>
            <a:ext cx="3542158" cy="1164156"/>
          </a:xfrm>
          <a:prstGeom prst="rect">
            <a:avLst/>
          </a:prstGeom>
        </p:spPr>
      </p:pic>
      <p:sp>
        <p:nvSpPr>
          <p:cNvPr id="9" name="Rectangle 8"/>
          <p:cNvSpPr/>
          <p:nvPr/>
        </p:nvSpPr>
        <p:spPr>
          <a:xfrm>
            <a:off x="0" y="9185482"/>
            <a:ext cx="12801600" cy="316970"/>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GB" sz="1260">
                <a:latin typeface="Arial" panose="020B0604020202020204" pitchFamily="34" charset="0"/>
                <a:cs typeface="Arial" panose="020B0604020202020204" pitchFamily="34" charset="0"/>
              </a:rPr>
              <a:t>better hope – brighter</a:t>
            </a:r>
            <a:r>
              <a:rPr lang="en-GB" sz="1260" baseline="0">
                <a:latin typeface="Arial" panose="020B0604020202020204" pitchFamily="34" charset="0"/>
                <a:cs typeface="Arial" panose="020B0604020202020204" pitchFamily="34" charset="0"/>
              </a:rPr>
              <a:t> future</a:t>
            </a:r>
            <a:endParaRPr lang="en-GB" sz="126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23501355"/>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 id="2147483786" r:id="rId12"/>
    <p:sldLayoutId id="2147483787" r:id="rId13"/>
    <p:sldLayoutId id="2147483788" r:id="rId14"/>
    <p:sldLayoutId id="2147483789" r:id="rId15"/>
    <p:sldLayoutId id="2147483790" r:id="rId16"/>
  </p:sldLayoutIdLst>
  <p:txStyles>
    <p:titleStyle>
      <a:lvl1pPr algn="l" defTabSz="960120" rtl="0" eaLnBrk="1" latinLnBrk="0" hangingPunct="1">
        <a:lnSpc>
          <a:spcPct val="90000"/>
        </a:lnSpc>
        <a:spcBef>
          <a:spcPct val="0"/>
        </a:spcBef>
        <a:buNone/>
        <a:defRPr sz="4620" kern="1200">
          <a:solidFill>
            <a:schemeClr val="tx1"/>
          </a:solidFill>
          <a:latin typeface="+mj-lt"/>
          <a:ea typeface="+mj-ea"/>
          <a:cs typeface="+mj-cs"/>
        </a:defRPr>
      </a:lvl1pPr>
    </p:titleStyle>
    <p:bodyStyle>
      <a:lvl1pPr marL="240030" indent="-240030" algn="l" defTabSz="960120" rtl="0" eaLnBrk="1" latinLnBrk="0" hangingPunct="1">
        <a:lnSpc>
          <a:spcPct val="90000"/>
        </a:lnSpc>
        <a:spcBef>
          <a:spcPts val="1050"/>
        </a:spcBef>
        <a:buFont typeface="Arial" panose="020B0604020202020204" pitchFamily="34" charset="0"/>
        <a:buChar char="•"/>
        <a:defRPr sz="2940" kern="1200">
          <a:solidFill>
            <a:schemeClr val="tx1"/>
          </a:solidFill>
          <a:latin typeface="+mn-lt"/>
          <a:ea typeface="+mn-ea"/>
          <a:cs typeface="+mn-cs"/>
        </a:defRPr>
      </a:lvl1pPr>
      <a:lvl2pPr marL="720090" indent="-240030" algn="l" defTabSz="960120" rtl="0" eaLnBrk="1" latinLnBrk="0" hangingPunct="1">
        <a:lnSpc>
          <a:spcPct val="90000"/>
        </a:lnSpc>
        <a:spcBef>
          <a:spcPts val="525"/>
        </a:spcBef>
        <a:buFont typeface="Arial" panose="020B0604020202020204" pitchFamily="34" charset="0"/>
        <a:buChar char="•"/>
        <a:defRPr sz="2520" kern="1200">
          <a:solidFill>
            <a:schemeClr val="tx1"/>
          </a:solidFill>
          <a:latin typeface="+mn-lt"/>
          <a:ea typeface="+mn-ea"/>
          <a:cs typeface="+mn-cs"/>
        </a:defRPr>
      </a:lvl2pPr>
      <a:lvl3pPr marL="1200150" indent="-240030" algn="l" defTabSz="960120" rtl="0" eaLnBrk="1" latinLnBrk="0" hangingPunct="1">
        <a:lnSpc>
          <a:spcPct val="90000"/>
        </a:lnSpc>
        <a:spcBef>
          <a:spcPts val="525"/>
        </a:spcBef>
        <a:buFont typeface="Arial" panose="020B0604020202020204" pitchFamily="34" charset="0"/>
        <a:buChar char="•"/>
        <a:defRPr sz="2100" kern="1200">
          <a:solidFill>
            <a:schemeClr val="tx1"/>
          </a:solidFill>
          <a:latin typeface="+mn-lt"/>
          <a:ea typeface="+mn-ea"/>
          <a:cs typeface="+mn-cs"/>
        </a:defRPr>
      </a:lvl3pPr>
      <a:lvl4pPr marL="16802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4pPr>
      <a:lvl5pPr marL="216027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p:bodyStyle>
    <p:otherStyle>
      <a:defPPr>
        <a:defRPr lang="en-US"/>
      </a:defPPr>
      <a:lvl1pPr marL="0" algn="l" defTabSz="960120" rtl="0" eaLnBrk="1" latinLnBrk="0" hangingPunct="1">
        <a:defRPr sz="1890" kern="1200">
          <a:solidFill>
            <a:schemeClr val="tx1"/>
          </a:solidFill>
          <a:latin typeface="+mn-lt"/>
          <a:ea typeface="+mn-ea"/>
          <a:cs typeface="+mn-cs"/>
        </a:defRPr>
      </a:lvl1pPr>
      <a:lvl2pPr marL="480060" algn="l" defTabSz="960120" rtl="0" eaLnBrk="1" latinLnBrk="0" hangingPunct="1">
        <a:defRPr sz="1890" kern="1200">
          <a:solidFill>
            <a:schemeClr val="tx1"/>
          </a:solidFill>
          <a:latin typeface="+mn-lt"/>
          <a:ea typeface="+mn-ea"/>
          <a:cs typeface="+mn-cs"/>
        </a:defRPr>
      </a:lvl2pPr>
      <a:lvl3pPr marL="960120" algn="l" defTabSz="960120" rtl="0" eaLnBrk="1" latinLnBrk="0" hangingPunct="1">
        <a:defRPr sz="1890" kern="1200">
          <a:solidFill>
            <a:schemeClr val="tx1"/>
          </a:solidFill>
          <a:latin typeface="+mn-lt"/>
          <a:ea typeface="+mn-ea"/>
          <a:cs typeface="+mn-cs"/>
        </a:defRPr>
      </a:lvl3pPr>
      <a:lvl4pPr marL="1440180" algn="l" defTabSz="960120" rtl="0" eaLnBrk="1" latinLnBrk="0" hangingPunct="1">
        <a:defRPr sz="1890" kern="1200">
          <a:solidFill>
            <a:schemeClr val="tx1"/>
          </a:solidFill>
          <a:latin typeface="+mn-lt"/>
          <a:ea typeface="+mn-ea"/>
          <a:cs typeface="+mn-cs"/>
        </a:defRPr>
      </a:lvl4pPr>
      <a:lvl5pPr marL="1920240" algn="l" defTabSz="960120" rtl="0" eaLnBrk="1" latinLnBrk="0" hangingPunct="1">
        <a:defRPr sz="1890" kern="1200">
          <a:solidFill>
            <a:schemeClr val="tx1"/>
          </a:solidFill>
          <a:latin typeface="+mn-lt"/>
          <a:ea typeface="+mn-ea"/>
          <a:cs typeface="+mn-cs"/>
        </a:defRPr>
      </a:lvl5pPr>
      <a:lvl6pPr marL="2400300" algn="l" defTabSz="960120" rtl="0" eaLnBrk="1" latinLnBrk="0" hangingPunct="1">
        <a:defRPr sz="1890" kern="1200">
          <a:solidFill>
            <a:schemeClr val="tx1"/>
          </a:solidFill>
          <a:latin typeface="+mn-lt"/>
          <a:ea typeface="+mn-ea"/>
          <a:cs typeface="+mn-cs"/>
        </a:defRPr>
      </a:lvl6pPr>
      <a:lvl7pPr marL="2880360" algn="l" defTabSz="960120" rtl="0" eaLnBrk="1" latinLnBrk="0" hangingPunct="1">
        <a:defRPr sz="1890" kern="1200">
          <a:solidFill>
            <a:schemeClr val="tx1"/>
          </a:solidFill>
          <a:latin typeface="+mn-lt"/>
          <a:ea typeface="+mn-ea"/>
          <a:cs typeface="+mn-cs"/>
        </a:defRPr>
      </a:lvl7pPr>
      <a:lvl8pPr marL="3360420" algn="l" defTabSz="960120" rtl="0" eaLnBrk="1" latinLnBrk="0" hangingPunct="1">
        <a:defRPr sz="1890" kern="1200">
          <a:solidFill>
            <a:schemeClr val="tx1"/>
          </a:solidFill>
          <a:latin typeface="+mn-lt"/>
          <a:ea typeface="+mn-ea"/>
          <a:cs typeface="+mn-cs"/>
        </a:defRPr>
      </a:lvl8pPr>
      <a:lvl9pPr marL="3840480" algn="l" defTabSz="960120" rtl="0" eaLnBrk="1" latinLnBrk="0" hangingPunct="1">
        <a:defRPr sz="189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80110" y="511177"/>
            <a:ext cx="11041380" cy="185578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80110" y="2555875"/>
            <a:ext cx="11041380" cy="60918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80110" y="8898892"/>
            <a:ext cx="2880360" cy="511175"/>
          </a:xfrm>
          <a:prstGeom prst="rect">
            <a:avLst/>
          </a:prstGeom>
        </p:spPr>
        <p:txBody>
          <a:bodyPr vert="horz" lIns="91440" tIns="45720" rIns="91440" bIns="45720" rtlCol="0" anchor="ctr"/>
          <a:lstStyle>
            <a:lvl1pPr algn="l">
              <a:defRPr sz="1680">
                <a:solidFill>
                  <a:schemeClr val="tx1">
                    <a:tint val="75000"/>
                  </a:schemeClr>
                </a:solidFill>
              </a:defRPr>
            </a:lvl1pPr>
          </a:lstStyle>
          <a:p>
            <a:fld id="{C764DE79-268F-4C1A-8933-263129D2AF90}" type="datetimeFigureOut">
              <a:rPr lang="en-US"/>
              <a:t>10/19/2023</a:t>
            </a:fld>
            <a:endParaRPr lang="en-US"/>
          </a:p>
        </p:txBody>
      </p:sp>
      <p:sp>
        <p:nvSpPr>
          <p:cNvPr id="5" name="Footer Placeholder 4"/>
          <p:cNvSpPr>
            <a:spLocks noGrp="1"/>
          </p:cNvSpPr>
          <p:nvPr>
            <p:ph type="ftr" sz="quarter" idx="3"/>
          </p:nvPr>
        </p:nvSpPr>
        <p:spPr>
          <a:xfrm>
            <a:off x="4240530" y="8898892"/>
            <a:ext cx="4320540" cy="511175"/>
          </a:xfrm>
          <a:prstGeom prst="rect">
            <a:avLst/>
          </a:prstGeom>
        </p:spPr>
        <p:txBody>
          <a:bodyPr vert="horz" lIns="91440" tIns="45720" rIns="91440" bIns="45720" rtlCol="0" anchor="ctr"/>
          <a:lstStyle>
            <a:lvl1pPr algn="ctr">
              <a:defRPr sz="168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041130" y="8898892"/>
            <a:ext cx="2880360" cy="511175"/>
          </a:xfrm>
          <a:prstGeom prst="rect">
            <a:avLst/>
          </a:prstGeom>
        </p:spPr>
        <p:txBody>
          <a:bodyPr vert="horz" lIns="91440" tIns="45720" rIns="91440" bIns="45720" rtlCol="0" anchor="ctr"/>
          <a:lstStyle>
            <a:lvl1pPr algn="r">
              <a:defRPr sz="1680">
                <a:solidFill>
                  <a:schemeClr val="tx1">
                    <a:tint val="75000"/>
                  </a:schemeClr>
                </a:solidFill>
              </a:defRPr>
            </a:lvl1pPr>
          </a:lstStyle>
          <a:p>
            <a:fld id="{48F63A3B-78C7-47BE-AE5E-E10140E04643}" type="slidenum">
              <a:rPr lang="en-US"/>
              <a:t>‹#›</a:t>
            </a:fld>
            <a:endParaRPr lang="en-US"/>
          </a:p>
        </p:txBody>
      </p:sp>
      <p:pic>
        <p:nvPicPr>
          <p:cNvPr id="7" name="Picture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880110" cy="529558"/>
          </a:xfrm>
          <a:prstGeom prst="rect">
            <a:avLst/>
          </a:prstGeom>
        </p:spPr>
      </p:pic>
      <p:pic>
        <p:nvPicPr>
          <p:cNvPr id="8" name="Picture 7"/>
          <p:cNvPicPr>
            <a:picLocks noChangeAspect="1"/>
          </p:cNvPicPr>
          <p:nvPr userDrawn="1"/>
        </p:nvPicPr>
        <p:blipFill>
          <a:blip r:embed="rId14"/>
          <a:stretch>
            <a:fillRect/>
          </a:stretch>
        </p:blipFill>
        <p:spPr>
          <a:xfrm>
            <a:off x="12090400" y="1"/>
            <a:ext cx="711200" cy="523335"/>
          </a:xfrm>
          <a:prstGeom prst="rect">
            <a:avLst/>
          </a:prstGeom>
        </p:spPr>
      </p:pic>
      <p:sp>
        <p:nvSpPr>
          <p:cNvPr id="9" name="Rectangle 8"/>
          <p:cNvSpPr/>
          <p:nvPr userDrawn="1"/>
        </p:nvSpPr>
        <p:spPr>
          <a:xfrm>
            <a:off x="0" y="9316722"/>
            <a:ext cx="12801600" cy="15409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1120" smtClean="0">
                <a:latin typeface="Arial" charset="0"/>
                <a:ea typeface="Arial" charset="0"/>
                <a:cs typeface="Arial" charset="0"/>
              </a:rPr>
              <a:t>better hope – brighter future</a:t>
            </a:r>
            <a:endParaRPr lang="en-GB" sz="1120">
              <a:latin typeface="Arial" charset="0"/>
              <a:ea typeface="Arial" charset="0"/>
              <a:cs typeface="Arial" charset="0"/>
            </a:endParaRPr>
          </a:p>
        </p:txBody>
      </p:sp>
    </p:spTree>
    <p:extLst>
      <p:ext uri="{BB962C8B-B14F-4D97-AF65-F5344CB8AC3E}">
        <p14:creationId xmlns:p14="http://schemas.microsoft.com/office/powerpoint/2010/main" val="923518547"/>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Lst>
  <p:txStyles>
    <p:titleStyle>
      <a:lvl1pPr algn="l" defTabSz="1280160" rtl="0" eaLnBrk="1" latinLnBrk="0" hangingPunct="1">
        <a:lnSpc>
          <a:spcPct val="90000"/>
        </a:lnSpc>
        <a:spcBef>
          <a:spcPct val="0"/>
        </a:spcBef>
        <a:buNone/>
        <a:defRPr sz="6160" kern="1200">
          <a:solidFill>
            <a:schemeClr val="tx1"/>
          </a:solidFill>
          <a:latin typeface="+mj-lt"/>
          <a:ea typeface="+mj-ea"/>
          <a:cs typeface="+mj-cs"/>
        </a:defRPr>
      </a:lvl1pPr>
    </p:titleStyle>
    <p:bodyStyle>
      <a:lvl1pPr marL="320040" indent="-320040" algn="l" defTabSz="1280160" rtl="0" eaLnBrk="1" latinLnBrk="0" hangingPunct="1">
        <a:lnSpc>
          <a:spcPct val="90000"/>
        </a:lnSpc>
        <a:spcBef>
          <a:spcPts val="1400"/>
        </a:spcBef>
        <a:buFont typeface="Arial" panose="020B0604020202020204" pitchFamily="34" charset="0"/>
        <a:buChar char="•"/>
        <a:defRPr sz="3920" kern="1200">
          <a:solidFill>
            <a:schemeClr val="tx1"/>
          </a:solidFill>
          <a:latin typeface="+mn-lt"/>
          <a:ea typeface="+mn-ea"/>
          <a:cs typeface="+mn-cs"/>
        </a:defRPr>
      </a:lvl1pPr>
      <a:lvl2pPr marL="960120" indent="-320040" algn="l" defTabSz="1280160" rtl="0" eaLnBrk="1" latinLnBrk="0" hangingPunct="1">
        <a:lnSpc>
          <a:spcPct val="90000"/>
        </a:lnSpc>
        <a:spcBef>
          <a:spcPts val="700"/>
        </a:spcBef>
        <a:buFont typeface="Arial" panose="020B0604020202020204" pitchFamily="34" charset="0"/>
        <a:buChar char="•"/>
        <a:defRPr sz="3360" kern="1200">
          <a:solidFill>
            <a:schemeClr val="tx1"/>
          </a:solidFill>
          <a:latin typeface="+mn-lt"/>
          <a:ea typeface="+mn-ea"/>
          <a:cs typeface="+mn-cs"/>
        </a:defRPr>
      </a:lvl2pPr>
      <a:lvl3pPr marL="1600200" indent="-320040" algn="l" defTabSz="1280160" rtl="0" eaLnBrk="1" latinLnBrk="0" hangingPunct="1">
        <a:lnSpc>
          <a:spcPct val="90000"/>
        </a:lnSpc>
        <a:spcBef>
          <a:spcPts val="700"/>
        </a:spcBef>
        <a:buFont typeface="Arial" panose="020B0604020202020204" pitchFamily="34" charset="0"/>
        <a:buChar char="•"/>
        <a:defRPr sz="2800" kern="1200">
          <a:solidFill>
            <a:schemeClr val="tx1"/>
          </a:solidFill>
          <a:latin typeface="+mn-lt"/>
          <a:ea typeface="+mn-ea"/>
          <a:cs typeface="+mn-cs"/>
        </a:defRPr>
      </a:lvl3pPr>
      <a:lvl4pPr marL="224028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4pPr>
      <a:lvl5pPr marL="288036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5pPr>
      <a:lvl6pPr marL="352044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6pPr>
      <a:lvl7pPr marL="416052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7pPr>
      <a:lvl8pPr marL="480060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8pPr>
      <a:lvl9pPr marL="544068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9pPr>
    </p:bodyStyle>
    <p:otherStyle>
      <a:defPPr>
        <a:defRPr lang="en-US"/>
      </a:defPPr>
      <a:lvl1pPr marL="0" algn="l" defTabSz="1280160" rtl="0" eaLnBrk="1" latinLnBrk="0" hangingPunct="1">
        <a:defRPr sz="2520" kern="1200">
          <a:solidFill>
            <a:schemeClr val="tx1"/>
          </a:solidFill>
          <a:latin typeface="+mn-lt"/>
          <a:ea typeface="+mn-ea"/>
          <a:cs typeface="+mn-cs"/>
        </a:defRPr>
      </a:lvl1pPr>
      <a:lvl2pPr marL="640080" algn="l" defTabSz="1280160" rtl="0" eaLnBrk="1" latinLnBrk="0" hangingPunct="1">
        <a:defRPr sz="2520" kern="1200">
          <a:solidFill>
            <a:schemeClr val="tx1"/>
          </a:solidFill>
          <a:latin typeface="+mn-lt"/>
          <a:ea typeface="+mn-ea"/>
          <a:cs typeface="+mn-cs"/>
        </a:defRPr>
      </a:lvl2pPr>
      <a:lvl3pPr marL="1280160" algn="l" defTabSz="1280160" rtl="0" eaLnBrk="1" latinLnBrk="0" hangingPunct="1">
        <a:defRPr sz="2520" kern="1200">
          <a:solidFill>
            <a:schemeClr val="tx1"/>
          </a:solidFill>
          <a:latin typeface="+mn-lt"/>
          <a:ea typeface="+mn-ea"/>
          <a:cs typeface="+mn-cs"/>
        </a:defRPr>
      </a:lvl3pPr>
      <a:lvl4pPr marL="1920240" algn="l" defTabSz="1280160" rtl="0" eaLnBrk="1" latinLnBrk="0" hangingPunct="1">
        <a:defRPr sz="2520" kern="1200">
          <a:solidFill>
            <a:schemeClr val="tx1"/>
          </a:solidFill>
          <a:latin typeface="+mn-lt"/>
          <a:ea typeface="+mn-ea"/>
          <a:cs typeface="+mn-cs"/>
        </a:defRPr>
      </a:lvl4pPr>
      <a:lvl5pPr marL="2560320" algn="l" defTabSz="1280160" rtl="0" eaLnBrk="1" latinLnBrk="0" hangingPunct="1">
        <a:defRPr sz="2520" kern="1200">
          <a:solidFill>
            <a:schemeClr val="tx1"/>
          </a:solidFill>
          <a:latin typeface="+mn-lt"/>
          <a:ea typeface="+mn-ea"/>
          <a:cs typeface="+mn-cs"/>
        </a:defRPr>
      </a:lvl5pPr>
      <a:lvl6pPr marL="3200400" algn="l" defTabSz="1280160" rtl="0" eaLnBrk="1" latinLnBrk="0" hangingPunct="1">
        <a:defRPr sz="2520" kern="1200">
          <a:solidFill>
            <a:schemeClr val="tx1"/>
          </a:solidFill>
          <a:latin typeface="+mn-lt"/>
          <a:ea typeface="+mn-ea"/>
          <a:cs typeface="+mn-cs"/>
        </a:defRPr>
      </a:lvl6pPr>
      <a:lvl7pPr marL="3840480" algn="l" defTabSz="1280160" rtl="0" eaLnBrk="1" latinLnBrk="0" hangingPunct="1">
        <a:defRPr sz="2520" kern="1200">
          <a:solidFill>
            <a:schemeClr val="tx1"/>
          </a:solidFill>
          <a:latin typeface="+mn-lt"/>
          <a:ea typeface="+mn-ea"/>
          <a:cs typeface="+mn-cs"/>
        </a:defRPr>
      </a:lvl7pPr>
      <a:lvl8pPr marL="4480560" algn="l" defTabSz="1280160" rtl="0" eaLnBrk="1" latinLnBrk="0" hangingPunct="1">
        <a:defRPr sz="2520" kern="1200">
          <a:solidFill>
            <a:schemeClr val="tx1"/>
          </a:solidFill>
          <a:latin typeface="+mn-lt"/>
          <a:ea typeface="+mn-ea"/>
          <a:cs typeface="+mn-cs"/>
        </a:defRPr>
      </a:lvl8pPr>
      <a:lvl9pPr marL="5120640" algn="l" defTabSz="1280160" rtl="0" eaLnBrk="1" latinLnBrk="0" hangingPunct="1">
        <a:defRPr sz="252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tiff"/><Relationship Id="rId7" Type="http://schemas.openxmlformats.org/officeDocument/2006/relationships/image" Target="../media/image10.tiff"/><Relationship Id="rId12" Type="http://schemas.openxmlformats.org/officeDocument/2006/relationships/image" Target="../media/image14.emf"/><Relationship Id="rId2" Type="http://schemas.openxmlformats.org/officeDocument/2006/relationships/image" Target="../media/image5.tiff"/><Relationship Id="rId1" Type="http://schemas.openxmlformats.org/officeDocument/2006/relationships/slideLayout" Target="../slideLayouts/slideLayout109.xml"/><Relationship Id="rId6" Type="http://schemas.openxmlformats.org/officeDocument/2006/relationships/image" Target="../media/image9.tiff"/><Relationship Id="rId11" Type="http://schemas.openxmlformats.org/officeDocument/2006/relationships/image" Target="../media/image13.emf"/><Relationship Id="rId5" Type="http://schemas.openxmlformats.org/officeDocument/2006/relationships/image" Target="../media/image8.tiff"/><Relationship Id="rId10" Type="http://schemas.openxmlformats.org/officeDocument/2006/relationships/image" Target="../media/image12.tiff"/><Relationship Id="rId4" Type="http://schemas.openxmlformats.org/officeDocument/2006/relationships/image" Target="../media/image7.tiff"/><Relationship Id="rId9"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image" Target="../media/image15.tiff"/><Relationship Id="rId1" Type="http://schemas.openxmlformats.org/officeDocument/2006/relationships/slideLayout" Target="../slideLayouts/slideLayout109.xml"/></Relationships>
</file>

<file path=ppt/slides/_rels/slide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jpg"/><Relationship Id="rId1" Type="http://schemas.openxmlformats.org/officeDocument/2006/relationships/slideLayout" Target="../slideLayouts/slideLayout109.xml"/><Relationship Id="rId6" Type="http://schemas.openxmlformats.org/officeDocument/2006/relationships/image" Target="../media/image21.jpeg"/><Relationship Id="rId5" Type="http://schemas.openxmlformats.org/officeDocument/2006/relationships/image" Target="../media/image20.jp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109.xml"/><Relationship Id="rId6" Type="http://schemas.openxmlformats.org/officeDocument/2006/relationships/image" Target="../media/image29.emf"/><Relationship Id="rId5" Type="http://schemas.openxmlformats.org/officeDocument/2006/relationships/image" Target="../media/image28.emf"/><Relationship Id="rId4" Type="http://schemas.openxmlformats.org/officeDocument/2006/relationships/image" Target="../media/image27.emf"/></Relationships>
</file>

<file path=ppt/slides/_rels/slide5.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109.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109.xml"/><Relationship Id="rId5" Type="http://schemas.openxmlformats.org/officeDocument/2006/relationships/image" Target="../media/image39.png"/><Relationship Id="rId4" Type="http://schemas.openxmlformats.org/officeDocument/2006/relationships/image" Target="../media/image38.jpeg"/></Relationships>
</file>

<file path=ppt/slides/_rels/slide7.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5.tiff"/><Relationship Id="rId7" Type="http://schemas.openxmlformats.org/officeDocument/2006/relationships/image" Target="../media/image44.png"/><Relationship Id="rId2" Type="http://schemas.openxmlformats.org/officeDocument/2006/relationships/image" Target="../media/image40.jpeg"/><Relationship Id="rId1" Type="http://schemas.openxmlformats.org/officeDocument/2006/relationships/slideLayout" Target="../slideLayouts/slideLayout109.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8.xml.rels><?xml version="1.0" encoding="UTF-8" standalone="yes"?>
<Relationships xmlns="http://schemas.openxmlformats.org/package/2006/relationships"><Relationship Id="rId8" Type="http://schemas.openxmlformats.org/officeDocument/2006/relationships/image" Target="../media/image50.tiff"/><Relationship Id="rId3" Type="http://schemas.openxmlformats.org/officeDocument/2006/relationships/image" Target="../media/image46.jpeg"/><Relationship Id="rId7" Type="http://schemas.openxmlformats.org/officeDocument/2006/relationships/image" Target="../media/image5.tiff"/><Relationship Id="rId2" Type="http://schemas.openxmlformats.org/officeDocument/2006/relationships/notesSlide" Target="../notesSlides/notesSlide2.xml"/><Relationship Id="rId1" Type="http://schemas.openxmlformats.org/officeDocument/2006/relationships/slideLayout" Target="../slideLayouts/slideLayout109.xml"/><Relationship Id="rId6" Type="http://schemas.openxmlformats.org/officeDocument/2006/relationships/image" Target="../media/image49.jpeg"/><Relationship Id="rId11" Type="http://schemas.openxmlformats.org/officeDocument/2006/relationships/image" Target="../media/image53.jpeg"/><Relationship Id="rId5" Type="http://schemas.openxmlformats.org/officeDocument/2006/relationships/image" Target="../media/image48.tiff"/><Relationship Id="rId10" Type="http://schemas.openxmlformats.org/officeDocument/2006/relationships/image" Target="../media/image52.png"/><Relationship Id="rId4" Type="http://schemas.openxmlformats.org/officeDocument/2006/relationships/image" Target="../media/image47.jpeg"/><Relationship Id="rId9" Type="http://schemas.openxmlformats.org/officeDocument/2006/relationships/image" Target="../media/image5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2" name="Table 151"/>
          <p:cNvGraphicFramePr>
            <a:graphicFrameLocks noGrp="1"/>
          </p:cNvGraphicFramePr>
          <p:nvPr>
            <p:extLst>
              <p:ext uri="{D42A27DB-BD31-4B8C-83A1-F6EECF244321}">
                <p14:modId xmlns:p14="http://schemas.microsoft.com/office/powerpoint/2010/main" val="422292748"/>
              </p:ext>
            </p:extLst>
          </p:nvPr>
        </p:nvGraphicFramePr>
        <p:xfrm>
          <a:off x="7605224" y="5254361"/>
          <a:ext cx="5055705" cy="1859845"/>
        </p:xfrm>
        <a:graphic>
          <a:graphicData uri="http://schemas.openxmlformats.org/drawingml/2006/table">
            <a:tbl>
              <a:tblPr firstRow="1" bandRow="1">
                <a:tableStyleId>{5940675A-B579-460E-94D1-54222C63F5DA}</a:tableStyleId>
              </a:tblPr>
              <a:tblGrid>
                <a:gridCol w="695909">
                  <a:extLst>
                    <a:ext uri="{9D8B030D-6E8A-4147-A177-3AD203B41FA5}">
                      <a16:colId xmlns:a16="http://schemas.microsoft.com/office/drawing/2014/main" val="20000"/>
                    </a:ext>
                  </a:extLst>
                </a:gridCol>
                <a:gridCol w="866691">
                  <a:extLst>
                    <a:ext uri="{9D8B030D-6E8A-4147-A177-3AD203B41FA5}">
                      <a16:colId xmlns:a16="http://schemas.microsoft.com/office/drawing/2014/main" val="20001"/>
                    </a:ext>
                  </a:extLst>
                </a:gridCol>
                <a:gridCol w="1019259">
                  <a:extLst>
                    <a:ext uri="{9D8B030D-6E8A-4147-A177-3AD203B41FA5}">
                      <a16:colId xmlns:a16="http://schemas.microsoft.com/office/drawing/2014/main" val="20002"/>
                    </a:ext>
                  </a:extLst>
                </a:gridCol>
                <a:gridCol w="2473846">
                  <a:extLst>
                    <a:ext uri="{9D8B030D-6E8A-4147-A177-3AD203B41FA5}">
                      <a16:colId xmlns:a16="http://schemas.microsoft.com/office/drawing/2014/main" val="20003"/>
                    </a:ext>
                  </a:extLst>
                </a:gridCol>
              </a:tblGrid>
              <a:tr h="0">
                <a:tc>
                  <a:txBody>
                    <a:bodyPr/>
                    <a:lstStyle/>
                    <a:p>
                      <a:pPr marL="0" marR="0" indent="0" algn="ctr" defTabSz="1280160" rtl="0" eaLnBrk="1" fontAlgn="auto" latinLnBrk="0" hangingPunct="1">
                        <a:lnSpc>
                          <a:spcPct val="100000"/>
                        </a:lnSpc>
                        <a:spcBef>
                          <a:spcPts val="0"/>
                        </a:spcBef>
                        <a:spcAft>
                          <a:spcPts val="0"/>
                        </a:spcAft>
                        <a:buClrTx/>
                        <a:buSzTx/>
                        <a:buFontTx/>
                        <a:buNone/>
                        <a:tabLst/>
                        <a:defRPr/>
                      </a:pPr>
                      <a:r>
                        <a:rPr lang="en-GB" sz="1200" b="1" dirty="0" smtClean="0"/>
                        <a:t>root hair</a:t>
                      </a:r>
                    </a:p>
                  </a:txBody>
                  <a:tcPr marL="70799" marR="70799" marT="35398" marB="35398" anchor="ctr">
                    <a:solidFill>
                      <a:schemeClr val="accent2">
                        <a:lumMod val="40000"/>
                        <a:lumOff val="60000"/>
                      </a:schemeClr>
                    </a:solidFill>
                  </a:tcPr>
                </a:tc>
                <a:tc>
                  <a:txBody>
                    <a:bodyPr/>
                    <a:lstStyle/>
                    <a:p>
                      <a:pPr marL="0" marR="0" indent="0" algn="ctr" defTabSz="1280160" rtl="0" eaLnBrk="1" fontAlgn="auto" latinLnBrk="0" hangingPunct="1">
                        <a:lnSpc>
                          <a:spcPct val="100000"/>
                        </a:lnSpc>
                        <a:spcBef>
                          <a:spcPts val="0"/>
                        </a:spcBef>
                        <a:spcAft>
                          <a:spcPts val="0"/>
                        </a:spcAft>
                        <a:buClrTx/>
                        <a:buSzTx/>
                        <a:buFontTx/>
                        <a:buNone/>
                        <a:tabLst/>
                        <a:defRPr/>
                      </a:pPr>
                      <a:endParaRPr lang="en-GB" sz="1200" dirty="0"/>
                    </a:p>
                  </a:txBody>
                  <a:tcPr marL="70799" marR="70799" marT="35398" marB="35398" anchor="ctr"/>
                </a:tc>
                <a:tc>
                  <a:txBody>
                    <a:bodyPr/>
                    <a:lstStyle/>
                    <a:p>
                      <a:pPr marL="0" marR="0" indent="0" algn="ctr" defTabSz="1280160" rtl="0" eaLnBrk="1" fontAlgn="auto" latinLnBrk="0" hangingPunct="1">
                        <a:lnSpc>
                          <a:spcPct val="100000"/>
                        </a:lnSpc>
                        <a:spcBef>
                          <a:spcPts val="0"/>
                        </a:spcBef>
                        <a:spcAft>
                          <a:spcPts val="0"/>
                        </a:spcAft>
                        <a:buClrTx/>
                        <a:buSzTx/>
                        <a:buFontTx/>
                        <a:buNone/>
                        <a:tabLst/>
                        <a:defRPr/>
                      </a:pPr>
                      <a:r>
                        <a:rPr lang="en-GB" sz="1200" b="0" i="1" dirty="0" smtClean="0">
                          <a:solidFill>
                            <a:schemeClr val="accent2">
                              <a:lumMod val="75000"/>
                            </a:schemeClr>
                          </a:solidFill>
                        </a:rPr>
                        <a:t>absorb water and minerals from soil</a:t>
                      </a:r>
                    </a:p>
                  </a:txBody>
                  <a:tcPr marL="70799" marR="70799" marT="35398" marB="35398" anchor="ctr"/>
                </a:tc>
                <a:tc>
                  <a:txBody>
                    <a:bodyPr/>
                    <a:lstStyle/>
                    <a:p>
                      <a:pPr marL="0" marR="0" indent="0" algn="ctr" defTabSz="1280160" rtl="0" eaLnBrk="1" fontAlgn="auto" latinLnBrk="0" hangingPunct="1">
                        <a:lnSpc>
                          <a:spcPct val="100000"/>
                        </a:lnSpc>
                        <a:spcBef>
                          <a:spcPts val="0"/>
                        </a:spcBef>
                        <a:spcAft>
                          <a:spcPts val="0"/>
                        </a:spcAft>
                        <a:buClrTx/>
                        <a:buSzTx/>
                        <a:buFontTx/>
                        <a:buNone/>
                        <a:tabLst/>
                        <a:defRPr/>
                      </a:pPr>
                      <a:r>
                        <a:rPr lang="en-GB" sz="1200" dirty="0" smtClean="0"/>
                        <a:t>hair like projections to increase the surface area</a:t>
                      </a:r>
                    </a:p>
                    <a:p>
                      <a:pPr algn="ctr"/>
                      <a:endParaRPr lang="en-GB" sz="1200" dirty="0" smtClean="0"/>
                    </a:p>
                  </a:txBody>
                  <a:tcPr marL="70799" marR="70799" marT="35398" marB="35398" anchor="ctr"/>
                </a:tc>
                <a:extLst>
                  <a:ext uri="{0D108BD9-81ED-4DB2-BD59-A6C34878D82A}">
                    <a16:rowId xmlns:a16="http://schemas.microsoft.com/office/drawing/2014/main" val="10000"/>
                  </a:ext>
                </a:extLst>
              </a:tr>
              <a:tr h="334050">
                <a:tc>
                  <a:txBody>
                    <a:bodyPr/>
                    <a:lstStyle/>
                    <a:p>
                      <a:pPr marL="0" marR="0" indent="0" algn="ctr" defTabSz="1280160" rtl="0" eaLnBrk="1" fontAlgn="auto" latinLnBrk="0" hangingPunct="1">
                        <a:lnSpc>
                          <a:spcPct val="100000"/>
                        </a:lnSpc>
                        <a:spcBef>
                          <a:spcPts val="0"/>
                        </a:spcBef>
                        <a:spcAft>
                          <a:spcPts val="0"/>
                        </a:spcAft>
                        <a:buClrTx/>
                        <a:buSzTx/>
                        <a:buFontTx/>
                        <a:buNone/>
                        <a:tabLst/>
                        <a:defRPr/>
                      </a:pPr>
                      <a:r>
                        <a:rPr lang="en-GB" sz="1200" b="1" dirty="0" smtClean="0"/>
                        <a:t>xylem</a:t>
                      </a:r>
                    </a:p>
                  </a:txBody>
                  <a:tcPr marL="70799" marR="70799" marT="35398" marB="35398" anchor="ctr">
                    <a:solidFill>
                      <a:schemeClr val="accent2">
                        <a:lumMod val="40000"/>
                        <a:lumOff val="60000"/>
                      </a:schemeClr>
                    </a:solidFill>
                  </a:tcPr>
                </a:tc>
                <a:tc>
                  <a:txBody>
                    <a:bodyPr/>
                    <a:lstStyle/>
                    <a:p>
                      <a:pPr algn="ctr"/>
                      <a:endParaRPr lang="en-GB" sz="1200" dirty="0"/>
                    </a:p>
                  </a:txBody>
                  <a:tcPr marL="70799" marR="70799" marT="35398" marB="35398" anchor="ctr"/>
                </a:tc>
                <a:tc>
                  <a:txBody>
                    <a:bodyPr/>
                    <a:lstStyle/>
                    <a:p>
                      <a:pPr marL="0" marR="0" indent="0" algn="ctr" defTabSz="1280160" rtl="0" eaLnBrk="1" fontAlgn="auto" latinLnBrk="0" hangingPunct="1">
                        <a:lnSpc>
                          <a:spcPct val="100000"/>
                        </a:lnSpc>
                        <a:spcBef>
                          <a:spcPts val="0"/>
                        </a:spcBef>
                        <a:spcAft>
                          <a:spcPts val="0"/>
                        </a:spcAft>
                        <a:buClrTx/>
                        <a:buSzTx/>
                        <a:buFontTx/>
                        <a:buNone/>
                        <a:tabLst/>
                        <a:defRPr/>
                      </a:pPr>
                      <a:r>
                        <a:rPr lang="en-GB" sz="1200" b="0" i="1" dirty="0" smtClean="0">
                          <a:solidFill>
                            <a:schemeClr val="accent2">
                              <a:lumMod val="75000"/>
                            </a:schemeClr>
                          </a:solidFill>
                        </a:rPr>
                        <a:t>carry water and minerals </a:t>
                      </a:r>
                    </a:p>
                  </a:txBody>
                  <a:tcPr marL="70799" marR="70799" marT="35398" marB="35398" anchor="ctr"/>
                </a:tc>
                <a:tc>
                  <a:txBody>
                    <a:bodyPr/>
                    <a:lstStyle/>
                    <a:p>
                      <a:pPr algn="ctr"/>
                      <a:r>
                        <a:rPr lang="en-GB" sz="1200" dirty="0" smtClean="0"/>
                        <a:t>TRANSPIRATION - dead cells</a:t>
                      </a:r>
                    </a:p>
                    <a:p>
                      <a:pPr algn="ctr"/>
                      <a:r>
                        <a:rPr lang="en-GB" sz="1200" dirty="0" smtClean="0"/>
                        <a:t>cell walls toughened by lignin</a:t>
                      </a:r>
                    </a:p>
                    <a:p>
                      <a:pPr algn="ctr"/>
                      <a:r>
                        <a:rPr lang="en-GB" sz="1200" dirty="0" smtClean="0"/>
                        <a:t>flows in one direction </a:t>
                      </a:r>
                    </a:p>
                  </a:txBody>
                  <a:tcPr marL="70799" marR="70799" marT="35398" marB="35398" anchor="ctr"/>
                </a:tc>
                <a:extLst>
                  <a:ext uri="{0D108BD9-81ED-4DB2-BD59-A6C34878D82A}">
                    <a16:rowId xmlns:a16="http://schemas.microsoft.com/office/drawing/2014/main" val="10001"/>
                  </a:ext>
                </a:extLst>
              </a:tr>
              <a:tr h="620973">
                <a:tc>
                  <a:txBody>
                    <a:bodyPr/>
                    <a:lstStyle/>
                    <a:p>
                      <a:pPr marL="0" marR="0" indent="0" algn="ctr" defTabSz="1280160" rtl="0" eaLnBrk="1" fontAlgn="auto" latinLnBrk="0" hangingPunct="1">
                        <a:lnSpc>
                          <a:spcPct val="100000"/>
                        </a:lnSpc>
                        <a:spcBef>
                          <a:spcPts val="0"/>
                        </a:spcBef>
                        <a:spcAft>
                          <a:spcPts val="0"/>
                        </a:spcAft>
                        <a:buClrTx/>
                        <a:buSzTx/>
                        <a:buFontTx/>
                        <a:buNone/>
                        <a:tabLst/>
                        <a:defRPr/>
                      </a:pPr>
                      <a:r>
                        <a:rPr lang="en-GB" sz="1200" b="1" dirty="0" smtClean="0"/>
                        <a:t>phloem</a:t>
                      </a:r>
                    </a:p>
                  </a:txBody>
                  <a:tcPr marL="70799" marR="70799" marT="35398" marB="35398" anchor="ctr">
                    <a:solidFill>
                      <a:schemeClr val="accent2">
                        <a:lumMod val="40000"/>
                        <a:lumOff val="60000"/>
                      </a:schemeClr>
                    </a:solidFill>
                  </a:tcPr>
                </a:tc>
                <a:tc>
                  <a:txBody>
                    <a:bodyPr/>
                    <a:lstStyle/>
                    <a:p>
                      <a:pPr algn="ctr"/>
                      <a:endParaRPr lang="en-GB" sz="1200" dirty="0"/>
                    </a:p>
                  </a:txBody>
                  <a:tcPr marL="70799" marR="70799" marT="35398" marB="35398" anchor="ctr"/>
                </a:tc>
                <a:tc>
                  <a:txBody>
                    <a:bodyPr/>
                    <a:lstStyle/>
                    <a:p>
                      <a:pPr marL="0" marR="0" indent="0" algn="ctr" defTabSz="1280160" rtl="0" eaLnBrk="1" fontAlgn="auto" latinLnBrk="0" hangingPunct="1">
                        <a:lnSpc>
                          <a:spcPct val="100000"/>
                        </a:lnSpc>
                        <a:spcBef>
                          <a:spcPts val="0"/>
                        </a:spcBef>
                        <a:spcAft>
                          <a:spcPts val="0"/>
                        </a:spcAft>
                        <a:buClrTx/>
                        <a:buSzTx/>
                        <a:buFontTx/>
                        <a:buNone/>
                        <a:tabLst/>
                        <a:defRPr/>
                      </a:pPr>
                      <a:r>
                        <a:rPr lang="en-GB" sz="1200" b="0" i="1" dirty="0" smtClean="0">
                          <a:solidFill>
                            <a:schemeClr val="accent2">
                              <a:lumMod val="75000"/>
                            </a:schemeClr>
                          </a:solidFill>
                        </a:rPr>
                        <a:t>carry glucose</a:t>
                      </a:r>
                    </a:p>
                    <a:p>
                      <a:pPr marL="0" marR="0" indent="0" algn="ctr" defTabSz="1280160" rtl="0" eaLnBrk="1" fontAlgn="auto" latinLnBrk="0" hangingPunct="1">
                        <a:lnSpc>
                          <a:spcPct val="100000"/>
                        </a:lnSpc>
                        <a:spcBef>
                          <a:spcPts val="0"/>
                        </a:spcBef>
                        <a:spcAft>
                          <a:spcPts val="0"/>
                        </a:spcAft>
                        <a:buClrTx/>
                        <a:buSzTx/>
                        <a:buFontTx/>
                        <a:buNone/>
                        <a:tabLst/>
                        <a:defRPr/>
                      </a:pPr>
                      <a:endParaRPr lang="en-GB" sz="1200" b="0" i="1" dirty="0" smtClean="0">
                        <a:solidFill>
                          <a:schemeClr val="accent2">
                            <a:lumMod val="75000"/>
                          </a:schemeClr>
                        </a:solidFill>
                      </a:endParaRPr>
                    </a:p>
                  </a:txBody>
                  <a:tcPr marL="70799" marR="70799" marT="35398" marB="35398" anchor="ctr"/>
                </a:tc>
                <a:tc>
                  <a:txBody>
                    <a:bodyPr/>
                    <a:lstStyle/>
                    <a:p>
                      <a:pPr algn="ctr"/>
                      <a:r>
                        <a:rPr lang="en-GB" sz="1200" dirty="0" smtClean="0"/>
                        <a:t>TRANSLOCATION  - living cells cells have end plates with holes</a:t>
                      </a:r>
                    </a:p>
                    <a:p>
                      <a:pPr algn="ctr"/>
                      <a:r>
                        <a:rPr lang="en-GB" sz="1200" dirty="0" smtClean="0"/>
                        <a:t>flows in both directions</a:t>
                      </a:r>
                    </a:p>
                  </a:txBody>
                  <a:tcPr marL="70799" marR="70799" marT="35398" marB="35398" anchor="ctr"/>
                </a:tc>
                <a:extLst>
                  <a:ext uri="{0D108BD9-81ED-4DB2-BD59-A6C34878D82A}">
                    <a16:rowId xmlns:a16="http://schemas.microsoft.com/office/drawing/2014/main" val="10002"/>
                  </a:ext>
                </a:extLst>
              </a:tr>
            </a:tbl>
          </a:graphicData>
        </a:graphic>
      </p:graphicFrame>
      <p:sp>
        <p:nvSpPr>
          <p:cNvPr id="4" name="Rectangle 3"/>
          <p:cNvSpPr/>
          <p:nvPr/>
        </p:nvSpPr>
        <p:spPr>
          <a:xfrm>
            <a:off x="5269219" y="2516874"/>
            <a:ext cx="2082746" cy="646331"/>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algn="ctr"/>
            <a:r>
              <a:rPr lang="en-GB" sz="1800" b="1" dirty="0">
                <a:ea typeface="Verdana" panose="020B0604030504040204" pitchFamily="34" charset="0"/>
                <a:cs typeface="Verdana" panose="020B0604030504040204" pitchFamily="34" charset="0"/>
              </a:rPr>
              <a:t>AQA </a:t>
            </a:r>
            <a:endParaRPr lang="en-GB" sz="1800" b="1" dirty="0" smtClean="0">
              <a:ea typeface="Verdana" panose="020B0604030504040204" pitchFamily="34" charset="0"/>
              <a:cs typeface="Verdana" panose="020B0604030504040204" pitchFamily="34" charset="0"/>
            </a:endParaRPr>
          </a:p>
          <a:p>
            <a:pPr algn="ctr"/>
            <a:r>
              <a:rPr lang="en-GB" sz="1800" b="1" dirty="0" smtClean="0">
                <a:ea typeface="Verdana" panose="020B0604030504040204" pitchFamily="34" charset="0"/>
                <a:cs typeface="Verdana" panose="020B0604030504040204" pitchFamily="34" charset="0"/>
              </a:rPr>
              <a:t>Cell Structure</a:t>
            </a:r>
            <a:endParaRPr lang="en-GB" sz="1800" dirty="0">
              <a:ea typeface="Verdana" panose="020B0604030504040204" pitchFamily="34" charset="0"/>
              <a:cs typeface="Verdana" panose="020B0604030504040204" pitchFamily="34" charset="0"/>
            </a:endParaRPr>
          </a:p>
        </p:txBody>
      </p:sp>
      <p:sp>
        <p:nvSpPr>
          <p:cNvPr id="5" name="Rectangle 4"/>
          <p:cNvSpPr/>
          <p:nvPr/>
        </p:nvSpPr>
        <p:spPr>
          <a:xfrm>
            <a:off x="2087469" y="2533927"/>
            <a:ext cx="2424888" cy="461665"/>
          </a:xfrm>
          <a:prstGeom prst="rect">
            <a:avLst/>
          </a:prstGeom>
          <a:ln/>
        </p:spPr>
        <p:style>
          <a:lnRef idx="2">
            <a:schemeClr val="dk1"/>
          </a:lnRef>
          <a:fillRef idx="1">
            <a:schemeClr val="lt1"/>
          </a:fillRef>
          <a:effectRef idx="0">
            <a:schemeClr val="dk1"/>
          </a:effectRef>
          <a:fontRef idx="minor">
            <a:schemeClr val="dk1"/>
          </a:fontRef>
        </p:style>
        <p:txBody>
          <a:bodyPr wrap="square">
            <a:spAutoFit/>
          </a:bodyPr>
          <a:lstStyle/>
          <a:p>
            <a:pPr algn="ctr"/>
            <a:r>
              <a:rPr lang="en-GB" sz="1200" b="1" dirty="0">
                <a:solidFill>
                  <a:schemeClr val="accent2">
                    <a:lumMod val="75000"/>
                  </a:schemeClr>
                </a:solidFill>
                <a:latin typeface="Verdana" panose="020B0604030504040204" pitchFamily="34" charset="0"/>
                <a:ea typeface="Verdana" panose="020B0604030504040204" pitchFamily="34" charset="0"/>
                <a:cs typeface="Verdana" panose="020B0604030504040204" pitchFamily="34" charset="0"/>
              </a:rPr>
              <a:t>Eukaryotes complex organisms</a:t>
            </a:r>
            <a:endParaRPr lang="en-GB" sz="1200" dirty="0">
              <a:solidFill>
                <a:schemeClr val="accent2">
                  <a:lumMod val="75000"/>
                </a:schemeClr>
              </a:solidFill>
              <a:latin typeface="Verdana" panose="020B0604030504040204" pitchFamily="34" charset="0"/>
              <a:ea typeface="Verdana" panose="020B0604030504040204" pitchFamily="34" charset="0"/>
              <a:cs typeface="Verdana" panose="020B0604030504040204" pitchFamily="34" charset="0"/>
            </a:endParaRPr>
          </a:p>
        </p:txBody>
      </p:sp>
      <p:cxnSp>
        <p:nvCxnSpPr>
          <p:cNvPr id="61" name="Straight Connector 60"/>
          <p:cNvCxnSpPr>
            <a:stCxn id="5" idx="1"/>
            <a:endCxn id="69" idx="3"/>
          </p:cNvCxnSpPr>
          <p:nvPr/>
        </p:nvCxnSpPr>
        <p:spPr>
          <a:xfrm flipH="1" flipV="1">
            <a:off x="1037185" y="2480634"/>
            <a:ext cx="1050284" cy="284126"/>
          </a:xfrm>
          <a:prstGeom prst="line">
            <a:avLst/>
          </a:prstGeom>
          <a:ln>
            <a:solidFill>
              <a:schemeClr val="tx1"/>
            </a:solidFill>
          </a:ln>
        </p:spPr>
        <p:style>
          <a:lnRef idx="1">
            <a:schemeClr val="accent2"/>
          </a:lnRef>
          <a:fillRef idx="2">
            <a:schemeClr val="accent2"/>
          </a:fillRef>
          <a:effectRef idx="1">
            <a:schemeClr val="accent2"/>
          </a:effectRef>
          <a:fontRef idx="minor">
            <a:schemeClr val="dk1"/>
          </a:fontRef>
        </p:style>
      </p:cxnSp>
      <p:pic>
        <p:nvPicPr>
          <p:cNvPr id="46" name="Picture 45"/>
          <p:cNvPicPr>
            <a:picLocks noChangeAspect="1"/>
          </p:cNvPicPr>
          <p:nvPr/>
        </p:nvPicPr>
        <p:blipFill rotWithShape="1">
          <a:blip r:embed="rId2">
            <a:clrChange>
              <a:clrFrom>
                <a:srgbClr val="FFFFFF"/>
              </a:clrFrom>
              <a:clrTo>
                <a:srgbClr val="FFFFFF">
                  <a:alpha val="0"/>
                </a:srgbClr>
              </a:clrTo>
            </a:clrChange>
          </a:blip>
          <a:srcRect l="4110" t="-582" r="50149" b="582"/>
          <a:stretch/>
        </p:blipFill>
        <p:spPr>
          <a:xfrm>
            <a:off x="55578" y="865240"/>
            <a:ext cx="1025055" cy="1417539"/>
          </a:xfrm>
          <a:prstGeom prst="rect">
            <a:avLst/>
          </a:prstGeom>
          <a:solidFill>
            <a:schemeClr val="bg1"/>
          </a:solidFill>
          <a:ln>
            <a:noFill/>
          </a:ln>
        </p:spPr>
        <p:style>
          <a:lnRef idx="1">
            <a:schemeClr val="accent2"/>
          </a:lnRef>
          <a:fillRef idx="2">
            <a:schemeClr val="accent2"/>
          </a:fillRef>
          <a:effectRef idx="1">
            <a:schemeClr val="accent2"/>
          </a:effectRef>
          <a:fontRef idx="minor">
            <a:schemeClr val="dk1"/>
          </a:fontRef>
        </p:style>
      </p:pic>
      <p:cxnSp>
        <p:nvCxnSpPr>
          <p:cNvPr id="62" name="Straight Connector 61"/>
          <p:cNvCxnSpPr/>
          <p:nvPr/>
        </p:nvCxnSpPr>
        <p:spPr>
          <a:xfrm flipV="1">
            <a:off x="568106" y="853589"/>
            <a:ext cx="634048" cy="660624"/>
          </a:xfrm>
          <a:prstGeom prst="line">
            <a:avLst/>
          </a:prstGeom>
          <a:ln>
            <a:solidFill>
              <a:schemeClr val="tx1"/>
            </a:solidFill>
          </a:ln>
        </p:spPr>
        <p:style>
          <a:lnRef idx="1">
            <a:schemeClr val="accent2"/>
          </a:lnRef>
          <a:fillRef idx="2">
            <a:schemeClr val="accent2"/>
          </a:fillRef>
          <a:effectRef idx="1">
            <a:schemeClr val="accent2"/>
          </a:effectRef>
          <a:fontRef idx="minor">
            <a:schemeClr val="dk1"/>
          </a:fontRef>
        </p:style>
      </p:cxnSp>
      <p:cxnSp>
        <p:nvCxnSpPr>
          <p:cNvPr id="63" name="Straight Connector 62"/>
          <p:cNvCxnSpPr/>
          <p:nvPr/>
        </p:nvCxnSpPr>
        <p:spPr>
          <a:xfrm>
            <a:off x="650949" y="2096424"/>
            <a:ext cx="541675" cy="27344"/>
          </a:xfrm>
          <a:prstGeom prst="line">
            <a:avLst/>
          </a:prstGeom>
          <a:ln>
            <a:solidFill>
              <a:schemeClr val="tx1"/>
            </a:solidFill>
          </a:ln>
        </p:spPr>
        <p:style>
          <a:lnRef idx="1">
            <a:schemeClr val="accent2"/>
          </a:lnRef>
          <a:fillRef idx="2">
            <a:schemeClr val="accent2"/>
          </a:fillRef>
          <a:effectRef idx="1">
            <a:schemeClr val="accent2"/>
          </a:effectRef>
          <a:fontRef idx="minor">
            <a:schemeClr val="dk1"/>
          </a:fontRef>
        </p:style>
      </p:cxnSp>
      <p:sp>
        <p:nvSpPr>
          <p:cNvPr id="69" name="Rectangle 68"/>
          <p:cNvSpPr/>
          <p:nvPr/>
        </p:nvSpPr>
        <p:spPr>
          <a:xfrm>
            <a:off x="121626" y="2342134"/>
            <a:ext cx="915559" cy="276999"/>
          </a:xfrm>
          <a:prstGeom prst="rect">
            <a:avLst/>
          </a:prstGeom>
          <a:ln/>
        </p:spPr>
        <p:style>
          <a:lnRef idx="2">
            <a:schemeClr val="accent3"/>
          </a:lnRef>
          <a:fillRef idx="1">
            <a:schemeClr val="lt1"/>
          </a:fillRef>
          <a:effectRef idx="0">
            <a:schemeClr val="accent3"/>
          </a:effectRef>
          <a:fontRef idx="minor">
            <a:schemeClr val="dk1"/>
          </a:fontRef>
        </p:style>
        <p:txBody>
          <a:bodyPr wrap="square">
            <a:spAutoFit/>
          </a:bodyPr>
          <a:lstStyle/>
          <a:p>
            <a:pPr algn="ctr"/>
            <a:r>
              <a:rPr lang="en-US" sz="1200" b="1" dirty="0">
                <a:solidFill>
                  <a:schemeClr val="tx1"/>
                </a:solidFill>
              </a:rPr>
              <a:t>animal cell</a:t>
            </a:r>
          </a:p>
        </p:txBody>
      </p:sp>
      <p:cxnSp>
        <p:nvCxnSpPr>
          <p:cNvPr id="105" name="Straight Connector 104"/>
          <p:cNvCxnSpPr/>
          <p:nvPr/>
        </p:nvCxnSpPr>
        <p:spPr>
          <a:xfrm flipV="1">
            <a:off x="610909" y="336073"/>
            <a:ext cx="591245" cy="645206"/>
          </a:xfrm>
          <a:prstGeom prst="line">
            <a:avLst/>
          </a:prstGeom>
          <a:ln>
            <a:solidFill>
              <a:schemeClr val="tx1"/>
            </a:solidFill>
          </a:ln>
        </p:spPr>
        <p:style>
          <a:lnRef idx="1">
            <a:schemeClr val="accent2"/>
          </a:lnRef>
          <a:fillRef idx="2">
            <a:schemeClr val="accent2"/>
          </a:fillRef>
          <a:effectRef idx="1">
            <a:schemeClr val="accent2"/>
          </a:effectRef>
          <a:fontRef idx="minor">
            <a:schemeClr val="dk1"/>
          </a:fontRef>
        </p:style>
      </p:cxnSp>
      <p:cxnSp>
        <p:nvCxnSpPr>
          <p:cNvPr id="167" name="Straight Connector 166"/>
          <p:cNvCxnSpPr>
            <a:stCxn id="5" idx="1"/>
            <a:endCxn id="70" idx="3"/>
          </p:cNvCxnSpPr>
          <p:nvPr/>
        </p:nvCxnSpPr>
        <p:spPr>
          <a:xfrm flipH="1">
            <a:off x="1062300" y="2764760"/>
            <a:ext cx="1025169" cy="299486"/>
          </a:xfrm>
          <a:prstGeom prst="line">
            <a:avLst/>
          </a:prstGeom>
          <a:ln>
            <a:solidFill>
              <a:schemeClr val="tx1"/>
            </a:solidFill>
          </a:ln>
        </p:spPr>
        <p:style>
          <a:lnRef idx="1">
            <a:schemeClr val="accent2"/>
          </a:lnRef>
          <a:fillRef idx="2">
            <a:schemeClr val="accent2"/>
          </a:fillRef>
          <a:effectRef idx="1">
            <a:schemeClr val="accent2"/>
          </a:effectRef>
          <a:fontRef idx="minor">
            <a:schemeClr val="dk1"/>
          </a:fontRef>
        </p:style>
      </p:cxnSp>
      <p:cxnSp>
        <p:nvCxnSpPr>
          <p:cNvPr id="170" name="Straight Connector 169"/>
          <p:cNvCxnSpPr>
            <a:stCxn id="4" idx="1"/>
            <a:endCxn id="5" idx="3"/>
          </p:cNvCxnSpPr>
          <p:nvPr/>
        </p:nvCxnSpPr>
        <p:spPr>
          <a:xfrm flipH="1" flipV="1">
            <a:off x="4512357" y="2764760"/>
            <a:ext cx="756862" cy="75280"/>
          </a:xfrm>
          <a:prstGeom prst="line">
            <a:avLst/>
          </a:prstGeom>
          <a:ln>
            <a:solidFill>
              <a:schemeClr val="tx1"/>
            </a:solidFill>
          </a:ln>
        </p:spPr>
        <p:style>
          <a:lnRef idx="1">
            <a:schemeClr val="accent2"/>
          </a:lnRef>
          <a:fillRef idx="2">
            <a:schemeClr val="accent2"/>
          </a:fillRef>
          <a:effectRef idx="1">
            <a:schemeClr val="accent2"/>
          </a:effectRef>
          <a:fontRef idx="minor">
            <a:schemeClr val="dk1"/>
          </a:fontRef>
        </p:style>
      </p:cxnSp>
      <p:sp>
        <p:nvSpPr>
          <p:cNvPr id="195" name="Rectangle 194"/>
          <p:cNvSpPr/>
          <p:nvPr/>
        </p:nvSpPr>
        <p:spPr>
          <a:xfrm>
            <a:off x="8805314" y="2683831"/>
            <a:ext cx="2016024" cy="461665"/>
          </a:xfrm>
          <a:prstGeom prst="rect">
            <a:avLst/>
          </a:prstGeom>
          <a:ln/>
        </p:spPr>
        <p:style>
          <a:lnRef idx="2">
            <a:schemeClr val="dk1"/>
          </a:lnRef>
          <a:fillRef idx="1">
            <a:schemeClr val="lt1"/>
          </a:fillRef>
          <a:effectRef idx="0">
            <a:schemeClr val="dk1"/>
          </a:effectRef>
          <a:fontRef idx="minor">
            <a:schemeClr val="dk1"/>
          </a:fontRef>
        </p:style>
        <p:txBody>
          <a:bodyPr wrap="square">
            <a:spAutoFit/>
          </a:bodyPr>
          <a:lstStyle/>
          <a:p>
            <a:pPr algn="ctr"/>
            <a:r>
              <a:rPr lang="en-GB" sz="1200" b="1" dirty="0">
                <a:solidFill>
                  <a:schemeClr val="accent2">
                    <a:lumMod val="75000"/>
                  </a:schemeClr>
                </a:solidFill>
                <a:latin typeface="Verdana" panose="020B0604030504040204" pitchFamily="34" charset="0"/>
                <a:ea typeface="Verdana" panose="020B0604030504040204" pitchFamily="34" charset="0"/>
                <a:cs typeface="Verdana" panose="020B0604030504040204" pitchFamily="34" charset="0"/>
              </a:rPr>
              <a:t>Prokaryotes simpler organisms</a:t>
            </a:r>
          </a:p>
        </p:txBody>
      </p:sp>
      <p:pic>
        <p:nvPicPr>
          <p:cNvPr id="47" name="Picture 46"/>
          <p:cNvPicPr>
            <a:picLocks noChangeAspect="1"/>
          </p:cNvPicPr>
          <p:nvPr/>
        </p:nvPicPr>
        <p:blipFill rotWithShape="1">
          <a:blip r:embed="rId2"/>
          <a:srcRect l="50716" r="4695"/>
          <a:stretch/>
        </p:blipFill>
        <p:spPr>
          <a:xfrm>
            <a:off x="73079" y="3516296"/>
            <a:ext cx="1098262" cy="1558025"/>
          </a:xfrm>
          <a:prstGeom prst="rect">
            <a:avLst/>
          </a:prstGeom>
          <a:ln>
            <a:noFill/>
          </a:ln>
        </p:spPr>
        <p:style>
          <a:lnRef idx="1">
            <a:schemeClr val="accent2"/>
          </a:lnRef>
          <a:fillRef idx="2">
            <a:schemeClr val="accent2"/>
          </a:fillRef>
          <a:effectRef idx="1">
            <a:schemeClr val="accent2"/>
          </a:effectRef>
          <a:fontRef idx="minor">
            <a:schemeClr val="dk1"/>
          </a:fontRef>
        </p:style>
      </p:pic>
      <p:cxnSp>
        <p:nvCxnSpPr>
          <p:cNvPr id="67" name="Straight Connector 66"/>
          <p:cNvCxnSpPr/>
          <p:nvPr/>
        </p:nvCxnSpPr>
        <p:spPr>
          <a:xfrm flipV="1">
            <a:off x="648666" y="3744424"/>
            <a:ext cx="716308" cy="474496"/>
          </a:xfrm>
          <a:prstGeom prst="line">
            <a:avLst/>
          </a:prstGeom>
          <a:ln>
            <a:solidFill>
              <a:schemeClr val="tx1"/>
            </a:solidFill>
          </a:ln>
        </p:spPr>
        <p:style>
          <a:lnRef idx="1">
            <a:schemeClr val="accent2"/>
          </a:lnRef>
          <a:fillRef idx="2">
            <a:schemeClr val="accent2"/>
          </a:fillRef>
          <a:effectRef idx="1">
            <a:schemeClr val="accent2"/>
          </a:effectRef>
          <a:fontRef idx="minor">
            <a:schemeClr val="dk1"/>
          </a:fontRef>
        </p:style>
      </p:cxnSp>
      <p:sp>
        <p:nvSpPr>
          <p:cNvPr id="70" name="Rectangle 69"/>
          <p:cNvSpPr/>
          <p:nvPr/>
        </p:nvSpPr>
        <p:spPr>
          <a:xfrm>
            <a:off x="121626" y="2925746"/>
            <a:ext cx="940674" cy="276999"/>
          </a:xfrm>
          <a:prstGeom prst="rect">
            <a:avLst/>
          </a:prstGeom>
          <a:ln/>
        </p:spPr>
        <p:style>
          <a:lnRef idx="2">
            <a:schemeClr val="accent3"/>
          </a:lnRef>
          <a:fillRef idx="1">
            <a:schemeClr val="lt1"/>
          </a:fillRef>
          <a:effectRef idx="0">
            <a:schemeClr val="accent3"/>
          </a:effectRef>
          <a:fontRef idx="minor">
            <a:schemeClr val="dk1"/>
          </a:fontRef>
        </p:style>
        <p:txBody>
          <a:bodyPr wrap="square">
            <a:spAutoFit/>
          </a:bodyPr>
          <a:lstStyle/>
          <a:p>
            <a:pPr algn="ctr"/>
            <a:r>
              <a:rPr lang="en-US" sz="1200" b="1" dirty="0">
                <a:solidFill>
                  <a:schemeClr val="tx1"/>
                </a:solidFill>
              </a:rPr>
              <a:t>plant cell</a:t>
            </a:r>
          </a:p>
        </p:txBody>
      </p:sp>
      <p:sp>
        <p:nvSpPr>
          <p:cNvPr id="173" name="Rectangle 172"/>
          <p:cNvSpPr/>
          <p:nvPr/>
        </p:nvSpPr>
        <p:spPr>
          <a:xfrm>
            <a:off x="1612840" y="3201335"/>
            <a:ext cx="3526761" cy="286231"/>
          </a:xfrm>
          <a:prstGeom prst="rect">
            <a:avLst/>
          </a:prstGeom>
          <a:ln/>
        </p:spPr>
        <p:style>
          <a:lnRef idx="2">
            <a:schemeClr val="accent3"/>
          </a:lnRef>
          <a:fillRef idx="1">
            <a:schemeClr val="lt1"/>
          </a:fillRef>
          <a:effectRef idx="0">
            <a:schemeClr val="accent3"/>
          </a:effectRef>
          <a:fontRef idx="minor">
            <a:schemeClr val="dk1"/>
          </a:fontRef>
        </p:style>
        <p:txBody>
          <a:bodyPr wrap="square">
            <a:spAutoFit/>
          </a:bodyPr>
          <a:lstStyle/>
          <a:p>
            <a:pPr algn="ctr"/>
            <a:r>
              <a:rPr lang="en-US" sz="1200" b="1" dirty="0">
                <a:solidFill>
                  <a:schemeClr val="tx1"/>
                </a:solidFill>
              </a:rPr>
              <a:t>contains all the parts of animal cells plus extras</a:t>
            </a:r>
          </a:p>
        </p:txBody>
      </p:sp>
      <p:cxnSp>
        <p:nvCxnSpPr>
          <p:cNvPr id="188" name="Straight Connector 187"/>
          <p:cNvCxnSpPr>
            <a:endCxn id="162" idx="1"/>
          </p:cNvCxnSpPr>
          <p:nvPr/>
        </p:nvCxnSpPr>
        <p:spPr>
          <a:xfrm flipV="1">
            <a:off x="1062299" y="4338007"/>
            <a:ext cx="289549" cy="87600"/>
          </a:xfrm>
          <a:prstGeom prst="line">
            <a:avLst/>
          </a:prstGeom>
          <a:ln>
            <a:solidFill>
              <a:schemeClr val="tx1"/>
            </a:solidFill>
          </a:ln>
        </p:spPr>
        <p:style>
          <a:lnRef idx="1">
            <a:schemeClr val="accent2"/>
          </a:lnRef>
          <a:fillRef idx="2">
            <a:schemeClr val="accent2"/>
          </a:fillRef>
          <a:effectRef idx="1">
            <a:schemeClr val="accent2"/>
          </a:effectRef>
          <a:fontRef idx="minor">
            <a:schemeClr val="dk1"/>
          </a:fontRef>
        </p:style>
      </p:cxnSp>
      <p:cxnSp>
        <p:nvCxnSpPr>
          <p:cNvPr id="253" name="Straight Connector 252"/>
          <p:cNvCxnSpPr/>
          <p:nvPr/>
        </p:nvCxnSpPr>
        <p:spPr>
          <a:xfrm>
            <a:off x="904404" y="4870236"/>
            <a:ext cx="449999" cy="64488"/>
          </a:xfrm>
          <a:prstGeom prst="line">
            <a:avLst/>
          </a:prstGeom>
          <a:ln>
            <a:solidFill>
              <a:schemeClr val="tx1"/>
            </a:solidFill>
          </a:ln>
        </p:spPr>
        <p:style>
          <a:lnRef idx="1">
            <a:schemeClr val="accent2"/>
          </a:lnRef>
          <a:fillRef idx="2">
            <a:schemeClr val="accent2"/>
          </a:fillRef>
          <a:effectRef idx="1">
            <a:schemeClr val="accent2"/>
          </a:effectRef>
          <a:fontRef idx="minor">
            <a:schemeClr val="dk1"/>
          </a:fontRef>
        </p:style>
      </p:cxnSp>
      <p:graphicFrame>
        <p:nvGraphicFramePr>
          <p:cNvPr id="269" name="Table 268"/>
          <p:cNvGraphicFramePr>
            <a:graphicFrameLocks noGrp="1"/>
          </p:cNvGraphicFramePr>
          <p:nvPr>
            <p:extLst>
              <p:ext uri="{D42A27DB-BD31-4B8C-83A1-F6EECF244321}">
                <p14:modId xmlns:p14="http://schemas.microsoft.com/office/powerpoint/2010/main" val="468552813"/>
              </p:ext>
            </p:extLst>
          </p:nvPr>
        </p:nvGraphicFramePr>
        <p:xfrm>
          <a:off x="8791149" y="7346914"/>
          <a:ext cx="3869780" cy="1834896"/>
        </p:xfrm>
        <a:graphic>
          <a:graphicData uri="http://schemas.openxmlformats.org/drawingml/2006/table">
            <a:tbl>
              <a:tblPr firstRow="1" bandRow="1">
                <a:tableStyleId>{5940675A-B579-460E-94D1-54222C63F5DA}</a:tableStyleId>
              </a:tblPr>
              <a:tblGrid>
                <a:gridCol w="1007997">
                  <a:extLst>
                    <a:ext uri="{9D8B030D-6E8A-4147-A177-3AD203B41FA5}">
                      <a16:colId xmlns:a16="http://schemas.microsoft.com/office/drawing/2014/main" val="20000"/>
                    </a:ext>
                  </a:extLst>
                </a:gridCol>
                <a:gridCol w="1671082">
                  <a:extLst>
                    <a:ext uri="{9D8B030D-6E8A-4147-A177-3AD203B41FA5}">
                      <a16:colId xmlns:a16="http://schemas.microsoft.com/office/drawing/2014/main" val="20001"/>
                    </a:ext>
                  </a:extLst>
                </a:gridCol>
                <a:gridCol w="1190701">
                  <a:extLst>
                    <a:ext uri="{9D8B030D-6E8A-4147-A177-3AD203B41FA5}">
                      <a16:colId xmlns:a16="http://schemas.microsoft.com/office/drawing/2014/main" val="20002"/>
                    </a:ext>
                  </a:extLst>
                </a:gridCol>
              </a:tblGrid>
              <a:tr h="341376">
                <a:tc gridSpan="3">
                  <a:txBody>
                    <a:bodyPr/>
                    <a:lstStyle/>
                    <a:p>
                      <a:pPr algn="ctr"/>
                      <a:r>
                        <a:rPr lang="en-GB" sz="1400" b="1" dirty="0" smtClean="0">
                          <a:solidFill>
                            <a:schemeClr val="accent2">
                              <a:lumMod val="75000"/>
                            </a:schemeClr>
                          </a:solidFill>
                        </a:rPr>
                        <a:t>PREFIXES</a:t>
                      </a:r>
                      <a:endParaRPr lang="en-GB" sz="1400" b="1" dirty="0">
                        <a:solidFill>
                          <a:schemeClr val="accent2">
                            <a:lumMod val="75000"/>
                          </a:schemeClr>
                        </a:solidFill>
                      </a:endParaRPr>
                    </a:p>
                  </a:txBody>
                  <a:tcPr marL="128016" marR="128016" marT="64008" marB="64008">
                    <a:noFill/>
                  </a:tcPr>
                </a:tc>
                <a:tc hMerge="1">
                  <a:txBody>
                    <a:bodyPr/>
                    <a:lstStyle/>
                    <a:p>
                      <a:pPr algn="ctr"/>
                      <a:endParaRPr lang="en-GB" sz="800" dirty="0"/>
                    </a:p>
                  </a:txBody>
                  <a:tcPr>
                    <a:solidFill>
                      <a:schemeClr val="accent2">
                        <a:lumMod val="20000"/>
                        <a:lumOff val="80000"/>
                      </a:schemeClr>
                    </a:solidFill>
                  </a:tcPr>
                </a:tc>
                <a:tc hMerge="1">
                  <a:txBody>
                    <a:bodyPr/>
                    <a:lstStyle/>
                    <a:p>
                      <a:pPr algn="ctr"/>
                      <a:endParaRPr lang="en-GB" sz="800" dirty="0"/>
                    </a:p>
                  </a:txBody>
                  <a:tcPr>
                    <a:solidFill>
                      <a:schemeClr val="accent2">
                        <a:lumMod val="20000"/>
                        <a:lumOff val="80000"/>
                      </a:schemeClr>
                    </a:solidFill>
                  </a:tcPr>
                </a:tc>
                <a:extLst>
                  <a:ext uri="{0D108BD9-81ED-4DB2-BD59-A6C34878D82A}">
                    <a16:rowId xmlns:a16="http://schemas.microsoft.com/office/drawing/2014/main" val="10000"/>
                  </a:ext>
                </a:extLst>
              </a:tr>
              <a:tr h="298704">
                <a:tc>
                  <a:txBody>
                    <a:bodyPr/>
                    <a:lstStyle/>
                    <a:p>
                      <a:pPr algn="ctr"/>
                      <a:r>
                        <a:rPr lang="en-GB" sz="1100" dirty="0" smtClean="0"/>
                        <a:t>Prefix</a:t>
                      </a:r>
                      <a:endParaRPr lang="en-GB" sz="1100" dirty="0"/>
                    </a:p>
                  </a:txBody>
                  <a:tcPr marL="128016" marR="128016" marT="64008" marB="64008">
                    <a:solidFill>
                      <a:schemeClr val="accent2">
                        <a:lumMod val="20000"/>
                        <a:lumOff val="80000"/>
                      </a:schemeClr>
                    </a:solidFill>
                  </a:tcPr>
                </a:tc>
                <a:tc>
                  <a:txBody>
                    <a:bodyPr/>
                    <a:lstStyle/>
                    <a:p>
                      <a:pPr algn="ctr"/>
                      <a:r>
                        <a:rPr lang="en-GB" sz="1100" dirty="0" smtClean="0"/>
                        <a:t>Multiple</a:t>
                      </a:r>
                      <a:r>
                        <a:rPr lang="en-GB" sz="1100" baseline="0" dirty="0" smtClean="0"/>
                        <a:t> </a:t>
                      </a:r>
                      <a:endParaRPr lang="en-GB" sz="1100" dirty="0"/>
                    </a:p>
                  </a:txBody>
                  <a:tcPr marL="128016" marR="128016" marT="64008" marB="64008">
                    <a:solidFill>
                      <a:schemeClr val="accent2">
                        <a:lumMod val="20000"/>
                        <a:lumOff val="80000"/>
                      </a:schemeClr>
                    </a:solidFill>
                  </a:tcPr>
                </a:tc>
                <a:tc>
                  <a:txBody>
                    <a:bodyPr/>
                    <a:lstStyle/>
                    <a:p>
                      <a:pPr algn="ctr"/>
                      <a:r>
                        <a:rPr lang="en-GB" sz="1100" dirty="0" smtClean="0"/>
                        <a:t>Standard form</a:t>
                      </a:r>
                      <a:endParaRPr lang="en-GB" sz="1100" dirty="0"/>
                    </a:p>
                  </a:txBody>
                  <a:tcPr marL="128016" marR="128016" marT="64008" marB="64008">
                    <a:solidFill>
                      <a:schemeClr val="accent2">
                        <a:lumMod val="20000"/>
                        <a:lumOff val="80000"/>
                      </a:schemeClr>
                    </a:solidFill>
                  </a:tcPr>
                </a:tc>
                <a:extLst>
                  <a:ext uri="{0D108BD9-81ED-4DB2-BD59-A6C34878D82A}">
                    <a16:rowId xmlns:a16="http://schemas.microsoft.com/office/drawing/2014/main" val="10001"/>
                  </a:ext>
                </a:extLst>
              </a:tr>
              <a:tr h="298704">
                <a:tc>
                  <a:txBody>
                    <a:bodyPr/>
                    <a:lstStyle/>
                    <a:p>
                      <a:pPr algn="ctr"/>
                      <a:r>
                        <a:rPr lang="en-GB" sz="1100" b="1" dirty="0" err="1" smtClean="0"/>
                        <a:t>centi</a:t>
                      </a:r>
                      <a:r>
                        <a:rPr lang="en-GB" sz="1100" b="1" smtClean="0"/>
                        <a:t> </a:t>
                      </a:r>
                      <a:r>
                        <a:rPr lang="de-DE" sz="1100" b="1" baseline="0" smtClean="0"/>
                        <a:t> (cm) </a:t>
                      </a:r>
                      <a:endParaRPr lang="en-GB" sz="1100" b="1"/>
                    </a:p>
                  </a:txBody>
                  <a:tcPr marL="128016" marR="128016" marT="64008" marB="64008"/>
                </a:tc>
                <a:tc>
                  <a:txBody>
                    <a:bodyPr/>
                    <a:lstStyle/>
                    <a:p>
                      <a:pPr algn="ctr"/>
                      <a:r>
                        <a:rPr lang="en-GB" sz="1100" smtClean="0"/>
                        <a:t>1 cm = 0.01 m</a:t>
                      </a:r>
                      <a:endParaRPr lang="en-GB" sz="1100"/>
                    </a:p>
                  </a:txBody>
                  <a:tcPr marL="128016" marR="128016" marT="64008" marB="64008"/>
                </a:tc>
                <a:tc>
                  <a:txBody>
                    <a:bodyPr/>
                    <a:lstStyle/>
                    <a:p>
                      <a:pPr algn="ctr"/>
                      <a:r>
                        <a:rPr lang="en-GB" sz="1100" smtClean="0"/>
                        <a:t>x</a:t>
                      </a:r>
                      <a:r>
                        <a:rPr lang="en-GB" sz="1100" baseline="0" smtClean="0"/>
                        <a:t> 10 </a:t>
                      </a:r>
                      <a:r>
                        <a:rPr lang="en-GB" sz="1100" baseline="30000" smtClean="0"/>
                        <a:t>-2</a:t>
                      </a:r>
                      <a:endParaRPr lang="en-GB" sz="1100" baseline="30000"/>
                    </a:p>
                  </a:txBody>
                  <a:tcPr marL="128016" marR="128016" marT="64008" marB="64008"/>
                </a:tc>
                <a:extLst>
                  <a:ext uri="{0D108BD9-81ED-4DB2-BD59-A6C34878D82A}">
                    <a16:rowId xmlns:a16="http://schemas.microsoft.com/office/drawing/2014/main" val="10002"/>
                  </a:ext>
                </a:extLst>
              </a:tr>
              <a:tr h="298704">
                <a:tc>
                  <a:txBody>
                    <a:bodyPr/>
                    <a:lstStyle/>
                    <a:p>
                      <a:pPr algn="ctr"/>
                      <a:r>
                        <a:rPr lang="en-GB" sz="1100" b="1" smtClean="0"/>
                        <a:t>milli (mm)</a:t>
                      </a:r>
                      <a:endParaRPr lang="en-GB" sz="1100" b="1"/>
                    </a:p>
                  </a:txBody>
                  <a:tcPr marL="128016" marR="128016" marT="64008" marB="64008"/>
                </a:tc>
                <a:tc>
                  <a:txBody>
                    <a:bodyPr/>
                    <a:lstStyle/>
                    <a:p>
                      <a:pPr algn="ctr"/>
                      <a:r>
                        <a:rPr lang="en-GB" sz="1100" smtClean="0"/>
                        <a:t>1 mm = 0.001 m</a:t>
                      </a:r>
                      <a:endParaRPr lang="en-GB" sz="1100"/>
                    </a:p>
                  </a:txBody>
                  <a:tcPr marL="128016" marR="128016" marT="64008" marB="64008"/>
                </a:tc>
                <a:tc>
                  <a:txBody>
                    <a:bodyPr/>
                    <a:lstStyle/>
                    <a:p>
                      <a:pPr marL="0" marR="0" indent="0" algn="ctr" defTabSz="342900" rtl="0" eaLnBrk="1" fontAlgn="auto" latinLnBrk="0" hangingPunct="1">
                        <a:lnSpc>
                          <a:spcPct val="100000"/>
                        </a:lnSpc>
                        <a:spcBef>
                          <a:spcPts val="0"/>
                        </a:spcBef>
                        <a:spcAft>
                          <a:spcPts val="0"/>
                        </a:spcAft>
                        <a:buClrTx/>
                        <a:buSzTx/>
                        <a:buFontTx/>
                        <a:buNone/>
                        <a:tabLst/>
                        <a:defRPr/>
                      </a:pPr>
                      <a:r>
                        <a:rPr lang="en-GB" sz="1100" smtClean="0"/>
                        <a:t>x</a:t>
                      </a:r>
                      <a:r>
                        <a:rPr lang="en-GB" sz="1100" baseline="0" smtClean="0"/>
                        <a:t> 10 </a:t>
                      </a:r>
                      <a:r>
                        <a:rPr lang="en-GB" sz="1100" baseline="30000" smtClean="0"/>
                        <a:t>-3</a:t>
                      </a:r>
                    </a:p>
                  </a:txBody>
                  <a:tcPr marL="128016" marR="128016" marT="64008" marB="64008"/>
                </a:tc>
                <a:extLst>
                  <a:ext uri="{0D108BD9-81ED-4DB2-BD59-A6C34878D82A}">
                    <a16:rowId xmlns:a16="http://schemas.microsoft.com/office/drawing/2014/main" val="10003"/>
                  </a:ext>
                </a:extLst>
              </a:tr>
              <a:tr h="298704">
                <a:tc>
                  <a:txBody>
                    <a:bodyPr/>
                    <a:lstStyle/>
                    <a:p>
                      <a:pPr algn="ctr"/>
                      <a:r>
                        <a:rPr lang="en-GB" sz="1100" b="1" smtClean="0"/>
                        <a:t>micro (𝛍m)</a:t>
                      </a:r>
                    </a:p>
                  </a:txBody>
                  <a:tcPr marL="128016" marR="128016" marT="64008" marB="64008"/>
                </a:tc>
                <a:tc>
                  <a:txBody>
                    <a:bodyPr/>
                    <a:lstStyle/>
                    <a:p>
                      <a:pPr algn="ctr"/>
                      <a:r>
                        <a:rPr lang="en-GB" sz="1100" smtClean="0"/>
                        <a:t>1 </a:t>
                      </a:r>
                      <a:r>
                        <a:rPr lang="en-GB" sz="1100" b="0" smtClean="0"/>
                        <a:t>𝛍m </a:t>
                      </a:r>
                      <a:r>
                        <a:rPr lang="en-GB" sz="1100" b="1" smtClean="0"/>
                        <a:t>= </a:t>
                      </a:r>
                      <a:r>
                        <a:rPr lang="en-GB" sz="1100" smtClean="0"/>
                        <a:t>0.000 001 m</a:t>
                      </a:r>
                      <a:endParaRPr lang="en-GB" sz="1100"/>
                    </a:p>
                  </a:txBody>
                  <a:tcPr marL="128016" marR="128016" marT="64008" marB="64008"/>
                </a:tc>
                <a:tc>
                  <a:txBody>
                    <a:bodyPr/>
                    <a:lstStyle/>
                    <a:p>
                      <a:pPr marL="0" marR="0" indent="0" algn="ctr" defTabSz="342900" rtl="0" eaLnBrk="1" fontAlgn="auto" latinLnBrk="0" hangingPunct="1">
                        <a:lnSpc>
                          <a:spcPct val="100000"/>
                        </a:lnSpc>
                        <a:spcBef>
                          <a:spcPts val="0"/>
                        </a:spcBef>
                        <a:spcAft>
                          <a:spcPts val="0"/>
                        </a:spcAft>
                        <a:buClrTx/>
                        <a:buSzTx/>
                        <a:buFontTx/>
                        <a:buNone/>
                        <a:tabLst/>
                        <a:defRPr/>
                      </a:pPr>
                      <a:r>
                        <a:rPr lang="en-GB" sz="1100" smtClean="0"/>
                        <a:t>x</a:t>
                      </a:r>
                      <a:r>
                        <a:rPr lang="en-GB" sz="1100" baseline="0" smtClean="0"/>
                        <a:t> 10 </a:t>
                      </a:r>
                      <a:r>
                        <a:rPr lang="en-GB" sz="1100" baseline="30000" smtClean="0"/>
                        <a:t>-6</a:t>
                      </a:r>
                    </a:p>
                  </a:txBody>
                  <a:tcPr marL="128016" marR="128016" marT="64008" marB="64008"/>
                </a:tc>
                <a:extLst>
                  <a:ext uri="{0D108BD9-81ED-4DB2-BD59-A6C34878D82A}">
                    <a16:rowId xmlns:a16="http://schemas.microsoft.com/office/drawing/2014/main" val="10004"/>
                  </a:ext>
                </a:extLst>
              </a:tr>
              <a:tr h="298704">
                <a:tc>
                  <a:txBody>
                    <a:bodyPr/>
                    <a:lstStyle/>
                    <a:p>
                      <a:pPr algn="ctr"/>
                      <a:r>
                        <a:rPr lang="en-GB" sz="1100" b="1" dirty="0" err="1" smtClean="0"/>
                        <a:t>nano</a:t>
                      </a:r>
                      <a:r>
                        <a:rPr lang="en-GB" sz="1100" b="1" dirty="0" smtClean="0"/>
                        <a:t> (nm)</a:t>
                      </a:r>
                      <a:endParaRPr lang="en-GB" sz="1100" b="1" dirty="0"/>
                    </a:p>
                  </a:txBody>
                  <a:tcPr marL="128016" marR="128016" marT="64008" marB="64008"/>
                </a:tc>
                <a:tc>
                  <a:txBody>
                    <a:bodyPr/>
                    <a:lstStyle/>
                    <a:p>
                      <a:pPr algn="ctr"/>
                      <a:r>
                        <a:rPr lang="en-GB" sz="1100" smtClean="0"/>
                        <a:t>1</a:t>
                      </a:r>
                      <a:r>
                        <a:rPr lang="en-GB" sz="1100" baseline="0" smtClean="0"/>
                        <a:t>nm = 0.000 000 001 m</a:t>
                      </a:r>
                      <a:endParaRPr lang="en-GB" sz="1100"/>
                    </a:p>
                  </a:txBody>
                  <a:tcPr marL="128016" marR="128016" marT="64008" marB="64008"/>
                </a:tc>
                <a:tc>
                  <a:txBody>
                    <a:bodyPr/>
                    <a:lstStyle/>
                    <a:p>
                      <a:pPr marL="0" marR="0" indent="0" algn="ctr" defTabSz="342900" rtl="0" eaLnBrk="1" fontAlgn="auto" latinLnBrk="0" hangingPunct="1">
                        <a:lnSpc>
                          <a:spcPct val="100000"/>
                        </a:lnSpc>
                        <a:spcBef>
                          <a:spcPts val="0"/>
                        </a:spcBef>
                        <a:spcAft>
                          <a:spcPts val="0"/>
                        </a:spcAft>
                        <a:buClrTx/>
                        <a:buSzTx/>
                        <a:buFontTx/>
                        <a:buNone/>
                        <a:tabLst/>
                        <a:defRPr/>
                      </a:pPr>
                      <a:r>
                        <a:rPr lang="en-GB" sz="1100" dirty="0" smtClean="0"/>
                        <a:t>x</a:t>
                      </a:r>
                      <a:r>
                        <a:rPr lang="en-GB" sz="1100" baseline="0" dirty="0" smtClean="0"/>
                        <a:t> 10 </a:t>
                      </a:r>
                      <a:r>
                        <a:rPr lang="en-GB" sz="1100" baseline="30000" dirty="0" smtClean="0"/>
                        <a:t>-9</a:t>
                      </a:r>
                    </a:p>
                  </a:txBody>
                  <a:tcPr marL="128016" marR="128016" marT="64008" marB="64008"/>
                </a:tc>
                <a:extLst>
                  <a:ext uri="{0D108BD9-81ED-4DB2-BD59-A6C34878D82A}">
                    <a16:rowId xmlns:a16="http://schemas.microsoft.com/office/drawing/2014/main" val="10005"/>
                  </a:ext>
                </a:extLst>
              </a:tr>
            </a:tbl>
          </a:graphicData>
        </a:graphic>
      </p:graphicFrame>
      <p:cxnSp>
        <p:nvCxnSpPr>
          <p:cNvPr id="491" name="Straight Connector 490"/>
          <p:cNvCxnSpPr>
            <a:stCxn id="4" idx="2"/>
            <a:endCxn id="278" idx="3"/>
          </p:cNvCxnSpPr>
          <p:nvPr/>
        </p:nvCxnSpPr>
        <p:spPr>
          <a:xfrm>
            <a:off x="6310592" y="3163205"/>
            <a:ext cx="385694" cy="1129334"/>
          </a:xfrm>
          <a:prstGeom prst="line">
            <a:avLst/>
          </a:prstGeom>
          <a:ln>
            <a:solidFill>
              <a:schemeClr val="tx1"/>
            </a:solidFill>
          </a:ln>
        </p:spPr>
        <p:style>
          <a:lnRef idx="1">
            <a:schemeClr val="accent2"/>
          </a:lnRef>
          <a:fillRef idx="2">
            <a:schemeClr val="accent2"/>
          </a:fillRef>
          <a:effectRef idx="1">
            <a:schemeClr val="accent2"/>
          </a:effectRef>
          <a:fontRef idx="minor">
            <a:schemeClr val="dk1"/>
          </a:fontRef>
        </p:style>
      </p:cxnSp>
      <p:sp>
        <p:nvSpPr>
          <p:cNvPr id="278" name="Rectangle 277"/>
          <p:cNvSpPr/>
          <p:nvPr/>
        </p:nvSpPr>
        <p:spPr>
          <a:xfrm rot="16200000">
            <a:off x="5875729" y="4974596"/>
            <a:ext cx="1641113" cy="276999"/>
          </a:xfrm>
          <a:prstGeom prst="rect">
            <a:avLst/>
          </a:prstGeom>
          <a:ln/>
        </p:spPr>
        <p:style>
          <a:lnRef idx="2">
            <a:schemeClr val="dk1"/>
          </a:lnRef>
          <a:fillRef idx="1">
            <a:schemeClr val="lt1"/>
          </a:fillRef>
          <a:effectRef idx="0">
            <a:schemeClr val="dk1"/>
          </a:effectRef>
          <a:fontRef idx="minor">
            <a:schemeClr val="dk1"/>
          </a:fontRef>
        </p:style>
        <p:txBody>
          <a:bodyPr wrap="square">
            <a:spAutoFit/>
          </a:bodyPr>
          <a:lstStyle/>
          <a:p>
            <a:pPr algn="ctr"/>
            <a:r>
              <a:rPr lang="en-GB" sz="1200" b="1">
                <a:solidFill>
                  <a:schemeClr val="accent2">
                    <a:lumMod val="75000"/>
                  </a:schemeClr>
                </a:solidFill>
                <a:ea typeface="Verdana" panose="020B0604030504040204" pitchFamily="34" charset="0"/>
                <a:cs typeface="Verdana" panose="020B0604030504040204" pitchFamily="34" charset="0"/>
              </a:rPr>
              <a:t>Specialised cells</a:t>
            </a:r>
          </a:p>
        </p:txBody>
      </p:sp>
      <p:sp>
        <p:nvSpPr>
          <p:cNvPr id="284" name="Rectangle 283"/>
          <p:cNvSpPr/>
          <p:nvPr/>
        </p:nvSpPr>
        <p:spPr>
          <a:xfrm rot="16200000">
            <a:off x="6350604" y="6052392"/>
            <a:ext cx="1846627" cy="276999"/>
          </a:xfrm>
          <a:prstGeom prst="rect">
            <a:avLst/>
          </a:prstGeom>
          <a:ln/>
        </p:spPr>
        <p:style>
          <a:lnRef idx="2">
            <a:schemeClr val="dk1"/>
          </a:lnRef>
          <a:fillRef idx="1">
            <a:schemeClr val="lt1"/>
          </a:fillRef>
          <a:effectRef idx="0">
            <a:schemeClr val="dk1"/>
          </a:effectRef>
          <a:fontRef idx="minor">
            <a:schemeClr val="dk1"/>
          </a:fontRef>
        </p:style>
        <p:txBody>
          <a:bodyPr wrap="square">
            <a:spAutoFit/>
          </a:bodyPr>
          <a:lstStyle/>
          <a:p>
            <a:pPr algn="ctr"/>
            <a:r>
              <a:rPr lang="en-US" sz="1200" dirty="0">
                <a:solidFill>
                  <a:schemeClr val="tx1"/>
                </a:solidFill>
              </a:rPr>
              <a:t>specialised plant cells</a:t>
            </a:r>
          </a:p>
        </p:txBody>
      </p:sp>
      <p:cxnSp>
        <p:nvCxnSpPr>
          <p:cNvPr id="285" name="Straight Connector 284"/>
          <p:cNvCxnSpPr>
            <a:endCxn id="466" idx="0"/>
          </p:cNvCxnSpPr>
          <p:nvPr/>
        </p:nvCxnSpPr>
        <p:spPr>
          <a:xfrm flipV="1">
            <a:off x="6837243" y="4202037"/>
            <a:ext cx="303933" cy="699153"/>
          </a:xfrm>
          <a:prstGeom prst="line">
            <a:avLst/>
          </a:prstGeom>
          <a:ln>
            <a:solidFill>
              <a:schemeClr val="tx1"/>
            </a:solidFill>
          </a:ln>
        </p:spPr>
        <p:style>
          <a:lnRef idx="1">
            <a:schemeClr val="accent2"/>
          </a:lnRef>
          <a:fillRef idx="2">
            <a:schemeClr val="accent2"/>
          </a:fillRef>
          <a:effectRef idx="1">
            <a:schemeClr val="accent2"/>
          </a:effectRef>
          <a:fontRef idx="minor">
            <a:schemeClr val="dk1"/>
          </a:fontRef>
        </p:style>
      </p:cxnSp>
      <p:pic>
        <p:nvPicPr>
          <p:cNvPr id="305" name="Picture 304"/>
          <p:cNvPicPr>
            <a:picLocks noChangeAspect="1"/>
          </p:cNvPicPr>
          <p:nvPr/>
        </p:nvPicPr>
        <p:blipFill rotWithShape="1">
          <a:blip r:embed="rId3">
            <a:clrChange>
              <a:clrFrom>
                <a:srgbClr val="FFFFFF"/>
              </a:clrFrom>
              <a:clrTo>
                <a:srgbClr val="FFFFFF">
                  <a:alpha val="0"/>
                </a:srgbClr>
              </a:clrTo>
            </a:clrChange>
            <a:duotone>
              <a:prstClr val="black"/>
              <a:schemeClr val="tx2">
                <a:tint val="45000"/>
                <a:satMod val="400000"/>
              </a:schemeClr>
            </a:duotone>
          </a:blip>
          <a:srcRect l="22327" t="72730" r="23717" b="21533"/>
          <a:stretch/>
        </p:blipFill>
        <p:spPr>
          <a:xfrm>
            <a:off x="8312210" y="4870236"/>
            <a:ext cx="782520" cy="128977"/>
          </a:xfrm>
          <a:prstGeom prst="rect">
            <a:avLst/>
          </a:prstGeom>
        </p:spPr>
      </p:pic>
      <p:pic>
        <p:nvPicPr>
          <p:cNvPr id="412" name="Picture 411"/>
          <p:cNvPicPr>
            <a:picLocks noChangeAspect="1"/>
          </p:cNvPicPr>
          <p:nvPr/>
        </p:nvPicPr>
        <p:blipFill>
          <a:blip r:embed="rId4"/>
          <a:stretch>
            <a:fillRect/>
          </a:stretch>
        </p:blipFill>
        <p:spPr>
          <a:xfrm flipH="1">
            <a:off x="8672382" y="6521598"/>
            <a:ext cx="159985" cy="574985"/>
          </a:xfrm>
          <a:prstGeom prst="rect">
            <a:avLst/>
          </a:prstGeom>
        </p:spPr>
      </p:pic>
      <p:pic>
        <p:nvPicPr>
          <p:cNvPr id="413" name="Picture 412"/>
          <p:cNvPicPr>
            <a:picLocks noChangeAspect="1"/>
          </p:cNvPicPr>
          <p:nvPr/>
        </p:nvPicPr>
        <p:blipFill>
          <a:blip r:embed="rId5"/>
          <a:stretch>
            <a:fillRect/>
          </a:stretch>
        </p:blipFill>
        <p:spPr>
          <a:xfrm>
            <a:off x="8649568" y="5945654"/>
            <a:ext cx="187854" cy="458780"/>
          </a:xfrm>
          <a:prstGeom prst="rect">
            <a:avLst/>
          </a:prstGeom>
        </p:spPr>
      </p:pic>
      <p:pic>
        <p:nvPicPr>
          <p:cNvPr id="414" name="Picture 413"/>
          <p:cNvPicPr>
            <a:picLocks noChangeAspect="1"/>
          </p:cNvPicPr>
          <p:nvPr/>
        </p:nvPicPr>
        <p:blipFill>
          <a:blip r:embed="rId6"/>
          <a:stretch>
            <a:fillRect/>
          </a:stretch>
        </p:blipFill>
        <p:spPr>
          <a:xfrm>
            <a:off x="8384028" y="5343717"/>
            <a:ext cx="561393" cy="369229"/>
          </a:xfrm>
          <a:prstGeom prst="rect">
            <a:avLst/>
          </a:prstGeom>
        </p:spPr>
      </p:pic>
      <p:cxnSp>
        <p:nvCxnSpPr>
          <p:cNvPr id="435" name="Straight Connector 434"/>
          <p:cNvCxnSpPr>
            <a:endCxn id="466" idx="2"/>
          </p:cNvCxnSpPr>
          <p:nvPr/>
        </p:nvCxnSpPr>
        <p:spPr>
          <a:xfrm flipH="1">
            <a:off x="7418175" y="3590198"/>
            <a:ext cx="193619" cy="611839"/>
          </a:xfrm>
          <a:prstGeom prst="line">
            <a:avLst/>
          </a:prstGeom>
          <a:ln>
            <a:solidFill>
              <a:schemeClr val="tx1"/>
            </a:solidFill>
          </a:ln>
        </p:spPr>
        <p:style>
          <a:lnRef idx="1">
            <a:schemeClr val="accent2"/>
          </a:lnRef>
          <a:fillRef idx="2">
            <a:schemeClr val="accent2"/>
          </a:fillRef>
          <a:effectRef idx="1">
            <a:schemeClr val="accent2"/>
          </a:effectRef>
          <a:fontRef idx="minor">
            <a:schemeClr val="dk1"/>
          </a:fontRef>
        </p:style>
      </p:cxnSp>
      <p:cxnSp>
        <p:nvCxnSpPr>
          <p:cNvPr id="438" name="Straight Connector 437"/>
          <p:cNvCxnSpPr>
            <a:stCxn id="96" idx="1"/>
            <a:endCxn id="466" idx="2"/>
          </p:cNvCxnSpPr>
          <p:nvPr/>
        </p:nvCxnSpPr>
        <p:spPr>
          <a:xfrm flipH="1" flipV="1">
            <a:off x="7418175" y="4202037"/>
            <a:ext cx="193633" cy="5237"/>
          </a:xfrm>
          <a:prstGeom prst="line">
            <a:avLst/>
          </a:prstGeom>
          <a:ln>
            <a:solidFill>
              <a:schemeClr val="tx1"/>
            </a:solidFill>
          </a:ln>
        </p:spPr>
        <p:style>
          <a:lnRef idx="1">
            <a:schemeClr val="accent2"/>
          </a:lnRef>
          <a:fillRef idx="2">
            <a:schemeClr val="accent2"/>
          </a:fillRef>
          <a:effectRef idx="1">
            <a:schemeClr val="accent2"/>
          </a:effectRef>
          <a:fontRef idx="minor">
            <a:schemeClr val="dk1"/>
          </a:fontRef>
        </p:style>
      </p:cxnSp>
      <p:cxnSp>
        <p:nvCxnSpPr>
          <p:cNvPr id="441" name="Straight Connector 440"/>
          <p:cNvCxnSpPr>
            <a:stCxn id="466" idx="2"/>
          </p:cNvCxnSpPr>
          <p:nvPr/>
        </p:nvCxnSpPr>
        <p:spPr>
          <a:xfrm>
            <a:off x="7418175" y="4202037"/>
            <a:ext cx="175303" cy="583432"/>
          </a:xfrm>
          <a:prstGeom prst="line">
            <a:avLst/>
          </a:prstGeom>
          <a:ln>
            <a:solidFill>
              <a:schemeClr val="tx1"/>
            </a:solidFill>
          </a:ln>
        </p:spPr>
        <p:style>
          <a:lnRef idx="1">
            <a:schemeClr val="accent2"/>
          </a:lnRef>
          <a:fillRef idx="2">
            <a:schemeClr val="accent2"/>
          </a:fillRef>
          <a:effectRef idx="1">
            <a:schemeClr val="accent2"/>
          </a:effectRef>
          <a:fontRef idx="minor">
            <a:schemeClr val="dk1"/>
          </a:fontRef>
        </p:style>
      </p:cxnSp>
      <p:sp>
        <p:nvSpPr>
          <p:cNvPr id="466" name="Rectangle 465"/>
          <p:cNvSpPr/>
          <p:nvPr/>
        </p:nvSpPr>
        <p:spPr>
          <a:xfrm rot="16200000">
            <a:off x="6344517" y="4063538"/>
            <a:ext cx="1870317" cy="276999"/>
          </a:xfrm>
          <a:prstGeom prst="rect">
            <a:avLst/>
          </a:prstGeom>
          <a:ln/>
        </p:spPr>
        <p:style>
          <a:lnRef idx="2">
            <a:schemeClr val="dk1"/>
          </a:lnRef>
          <a:fillRef idx="1">
            <a:schemeClr val="lt1"/>
          </a:fillRef>
          <a:effectRef idx="0">
            <a:schemeClr val="dk1"/>
          </a:effectRef>
          <a:fontRef idx="minor">
            <a:schemeClr val="dk1"/>
          </a:fontRef>
        </p:style>
        <p:txBody>
          <a:bodyPr wrap="square">
            <a:spAutoFit/>
          </a:bodyPr>
          <a:lstStyle/>
          <a:p>
            <a:pPr algn="ctr"/>
            <a:r>
              <a:rPr lang="en-US" sz="1200" dirty="0">
                <a:solidFill>
                  <a:schemeClr val="tx1"/>
                </a:solidFill>
              </a:rPr>
              <a:t>specialised animal cells</a:t>
            </a:r>
          </a:p>
        </p:txBody>
      </p:sp>
      <p:cxnSp>
        <p:nvCxnSpPr>
          <p:cNvPr id="493" name="Straight Connector 492"/>
          <p:cNvCxnSpPr>
            <a:stCxn id="284" idx="2"/>
          </p:cNvCxnSpPr>
          <p:nvPr/>
        </p:nvCxnSpPr>
        <p:spPr>
          <a:xfrm>
            <a:off x="7412417" y="6190891"/>
            <a:ext cx="171494" cy="608147"/>
          </a:xfrm>
          <a:prstGeom prst="line">
            <a:avLst/>
          </a:prstGeom>
          <a:ln>
            <a:solidFill>
              <a:schemeClr val="tx1"/>
            </a:solidFill>
          </a:ln>
        </p:spPr>
        <p:style>
          <a:lnRef idx="1">
            <a:schemeClr val="accent2"/>
          </a:lnRef>
          <a:fillRef idx="2">
            <a:schemeClr val="accent2"/>
          </a:fillRef>
          <a:effectRef idx="1">
            <a:schemeClr val="accent2"/>
          </a:effectRef>
          <a:fontRef idx="minor">
            <a:schemeClr val="dk1"/>
          </a:fontRef>
        </p:style>
      </p:cxnSp>
      <p:cxnSp>
        <p:nvCxnSpPr>
          <p:cNvPr id="496" name="Straight Connector 495"/>
          <p:cNvCxnSpPr>
            <a:stCxn id="284" idx="2"/>
            <a:endCxn id="152" idx="1"/>
          </p:cNvCxnSpPr>
          <p:nvPr/>
        </p:nvCxnSpPr>
        <p:spPr>
          <a:xfrm flipV="1">
            <a:off x="7412417" y="6184283"/>
            <a:ext cx="192807" cy="6608"/>
          </a:xfrm>
          <a:prstGeom prst="line">
            <a:avLst/>
          </a:prstGeom>
          <a:ln>
            <a:solidFill>
              <a:schemeClr val="tx1"/>
            </a:solidFill>
          </a:ln>
        </p:spPr>
        <p:style>
          <a:lnRef idx="1">
            <a:schemeClr val="accent2"/>
          </a:lnRef>
          <a:fillRef idx="2">
            <a:schemeClr val="accent2"/>
          </a:fillRef>
          <a:effectRef idx="1">
            <a:schemeClr val="accent2"/>
          </a:effectRef>
          <a:fontRef idx="minor">
            <a:schemeClr val="dk1"/>
          </a:fontRef>
        </p:style>
      </p:cxnSp>
      <p:cxnSp>
        <p:nvCxnSpPr>
          <p:cNvPr id="499" name="Straight Connector 498"/>
          <p:cNvCxnSpPr/>
          <p:nvPr/>
        </p:nvCxnSpPr>
        <p:spPr>
          <a:xfrm flipH="1">
            <a:off x="7412417" y="5503583"/>
            <a:ext cx="171494" cy="713627"/>
          </a:xfrm>
          <a:prstGeom prst="line">
            <a:avLst/>
          </a:prstGeom>
          <a:ln>
            <a:solidFill>
              <a:schemeClr val="tx1"/>
            </a:solidFill>
          </a:ln>
        </p:spPr>
        <p:style>
          <a:lnRef idx="1">
            <a:schemeClr val="accent2"/>
          </a:lnRef>
          <a:fillRef idx="2">
            <a:schemeClr val="accent2"/>
          </a:fillRef>
          <a:effectRef idx="1">
            <a:schemeClr val="accent2"/>
          </a:effectRef>
          <a:fontRef idx="minor">
            <a:schemeClr val="dk1"/>
          </a:fontRef>
        </p:style>
      </p:cxnSp>
      <p:cxnSp>
        <p:nvCxnSpPr>
          <p:cNvPr id="502" name="Straight Connector 501"/>
          <p:cNvCxnSpPr>
            <a:endCxn id="284" idx="0"/>
          </p:cNvCxnSpPr>
          <p:nvPr/>
        </p:nvCxnSpPr>
        <p:spPr>
          <a:xfrm>
            <a:off x="6837243" y="4901190"/>
            <a:ext cx="298175" cy="1289701"/>
          </a:xfrm>
          <a:prstGeom prst="line">
            <a:avLst/>
          </a:prstGeom>
          <a:ln>
            <a:solidFill>
              <a:schemeClr val="tx1"/>
            </a:solidFill>
          </a:ln>
        </p:spPr>
        <p:style>
          <a:lnRef idx="1">
            <a:schemeClr val="accent2"/>
          </a:lnRef>
          <a:fillRef idx="2">
            <a:schemeClr val="accent2"/>
          </a:fillRef>
          <a:effectRef idx="1">
            <a:schemeClr val="accent2"/>
          </a:effectRef>
          <a:fontRef idx="minor">
            <a:schemeClr val="dk1"/>
          </a:fontRef>
        </p:style>
      </p:cxnSp>
      <p:cxnSp>
        <p:nvCxnSpPr>
          <p:cNvPr id="524" name="Straight Connector 523"/>
          <p:cNvCxnSpPr/>
          <p:nvPr/>
        </p:nvCxnSpPr>
        <p:spPr>
          <a:xfrm flipH="1">
            <a:off x="6219048" y="3186513"/>
            <a:ext cx="92057" cy="2730200"/>
          </a:xfrm>
          <a:prstGeom prst="line">
            <a:avLst/>
          </a:prstGeom>
          <a:ln>
            <a:solidFill>
              <a:schemeClr val="tx1"/>
            </a:solidFill>
          </a:ln>
        </p:spPr>
        <p:style>
          <a:lnRef idx="1">
            <a:schemeClr val="accent2"/>
          </a:lnRef>
          <a:fillRef idx="2">
            <a:schemeClr val="accent2"/>
          </a:fillRef>
          <a:effectRef idx="1">
            <a:schemeClr val="accent2"/>
          </a:effectRef>
          <a:fontRef idx="minor">
            <a:schemeClr val="dk1"/>
          </a:fontRef>
        </p:style>
      </p:cxnSp>
      <p:sp>
        <p:nvSpPr>
          <p:cNvPr id="504" name="Rectangle 503"/>
          <p:cNvSpPr/>
          <p:nvPr/>
        </p:nvSpPr>
        <p:spPr>
          <a:xfrm>
            <a:off x="4177061" y="5261659"/>
            <a:ext cx="1944043" cy="276999"/>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en-GB" sz="1200" b="1" dirty="0">
                <a:solidFill>
                  <a:schemeClr val="accent2">
                    <a:lumMod val="75000"/>
                  </a:schemeClr>
                </a:solidFill>
              </a:rPr>
              <a:t>Cell differentiation </a:t>
            </a:r>
          </a:p>
        </p:txBody>
      </p:sp>
      <p:sp>
        <p:nvSpPr>
          <p:cNvPr id="513" name="Rectangle 512"/>
          <p:cNvSpPr/>
          <p:nvPr/>
        </p:nvSpPr>
        <p:spPr>
          <a:xfrm>
            <a:off x="141663" y="5211989"/>
            <a:ext cx="3786482" cy="461665"/>
          </a:xfrm>
          <a:prstGeom prst="rect">
            <a:avLst/>
          </a:prstGeom>
          <a:solidFill>
            <a:schemeClr val="accent2">
              <a:lumMod val="40000"/>
              <a:lumOff val="60000"/>
            </a:schemeClr>
          </a:solidFill>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GB" sz="1200" dirty="0"/>
              <a:t>how a cell changes and becomes </a:t>
            </a:r>
            <a:r>
              <a:rPr lang="en-GB" sz="1200" b="1" dirty="0"/>
              <a:t>specialised</a:t>
            </a:r>
          </a:p>
          <a:p>
            <a:pPr algn="ctr"/>
            <a:r>
              <a:rPr lang="en-GB" sz="1200" b="1" dirty="0"/>
              <a:t>Undifferentiated</a:t>
            </a:r>
            <a:r>
              <a:rPr lang="en-GB" sz="1200" dirty="0"/>
              <a:t> call are called </a:t>
            </a:r>
            <a:r>
              <a:rPr lang="en-GB" sz="1200" b="1" dirty="0"/>
              <a:t>STEM</a:t>
            </a:r>
            <a:r>
              <a:rPr lang="en-GB" sz="1200" dirty="0"/>
              <a:t> </a:t>
            </a:r>
            <a:r>
              <a:rPr lang="en-GB" sz="1200" dirty="0" smtClean="0"/>
              <a:t>cells</a:t>
            </a:r>
            <a:endParaRPr lang="en-GB" sz="1200" b="1" dirty="0"/>
          </a:p>
        </p:txBody>
      </p:sp>
      <p:sp>
        <p:nvSpPr>
          <p:cNvPr id="527" name="Rectangle 526"/>
          <p:cNvSpPr/>
          <p:nvPr/>
        </p:nvSpPr>
        <p:spPr>
          <a:xfrm>
            <a:off x="254404" y="5830837"/>
            <a:ext cx="1876440" cy="276999"/>
          </a:xfrm>
          <a:prstGeom prst="rect">
            <a:avLst/>
          </a:prstGeom>
          <a:noFill/>
        </p:spPr>
        <p:style>
          <a:lnRef idx="1">
            <a:schemeClr val="accent2"/>
          </a:lnRef>
          <a:fillRef idx="2">
            <a:schemeClr val="accent2"/>
          </a:fillRef>
          <a:effectRef idx="1">
            <a:schemeClr val="accent2"/>
          </a:effectRef>
          <a:fontRef idx="minor">
            <a:schemeClr val="dk1"/>
          </a:fontRef>
        </p:style>
        <p:txBody>
          <a:bodyPr wrap="square">
            <a:spAutoFit/>
          </a:bodyPr>
          <a:lstStyle/>
          <a:p>
            <a:pPr algn="ctr"/>
            <a:r>
              <a:rPr lang="en-GB" sz="1200" i="1" dirty="0">
                <a:solidFill>
                  <a:schemeClr val="accent2">
                    <a:lumMod val="75000"/>
                  </a:schemeClr>
                </a:solidFill>
              </a:rPr>
              <a:t>animal cell differentiation</a:t>
            </a:r>
          </a:p>
        </p:txBody>
      </p:sp>
      <p:sp>
        <p:nvSpPr>
          <p:cNvPr id="538" name="Rectangle 537"/>
          <p:cNvSpPr/>
          <p:nvPr/>
        </p:nvSpPr>
        <p:spPr>
          <a:xfrm>
            <a:off x="2257920" y="5830836"/>
            <a:ext cx="1911151" cy="276999"/>
          </a:xfrm>
          <a:prstGeom prst="rect">
            <a:avLst/>
          </a:prstGeom>
          <a:noFill/>
        </p:spPr>
        <p:style>
          <a:lnRef idx="1">
            <a:schemeClr val="accent2"/>
          </a:lnRef>
          <a:fillRef idx="2">
            <a:schemeClr val="accent2"/>
          </a:fillRef>
          <a:effectRef idx="1">
            <a:schemeClr val="accent2"/>
          </a:effectRef>
          <a:fontRef idx="minor">
            <a:schemeClr val="dk1"/>
          </a:fontRef>
        </p:style>
        <p:txBody>
          <a:bodyPr wrap="square">
            <a:spAutoFit/>
          </a:bodyPr>
          <a:lstStyle/>
          <a:p>
            <a:pPr algn="ctr"/>
            <a:r>
              <a:rPr lang="en-GB" sz="1200" i="1" dirty="0">
                <a:solidFill>
                  <a:schemeClr val="accent2">
                    <a:lumMod val="75000"/>
                  </a:schemeClr>
                </a:solidFill>
              </a:rPr>
              <a:t>plant cell differentiation</a:t>
            </a:r>
          </a:p>
        </p:txBody>
      </p:sp>
      <p:cxnSp>
        <p:nvCxnSpPr>
          <p:cNvPr id="566" name="Straight Connector 565"/>
          <p:cNvCxnSpPr>
            <a:stCxn id="504" idx="1"/>
            <a:endCxn id="513" idx="3"/>
          </p:cNvCxnSpPr>
          <p:nvPr/>
        </p:nvCxnSpPr>
        <p:spPr>
          <a:xfrm flipH="1">
            <a:off x="3928145" y="5400159"/>
            <a:ext cx="248916" cy="42663"/>
          </a:xfrm>
          <a:prstGeom prst="line">
            <a:avLst/>
          </a:prstGeom>
          <a:ln>
            <a:solidFill>
              <a:schemeClr val="tx1"/>
            </a:solidFill>
          </a:ln>
        </p:spPr>
        <p:style>
          <a:lnRef idx="1">
            <a:schemeClr val="accent2"/>
          </a:lnRef>
          <a:fillRef idx="2">
            <a:schemeClr val="accent2"/>
          </a:fillRef>
          <a:effectRef idx="1">
            <a:schemeClr val="accent2"/>
          </a:effectRef>
          <a:fontRef idx="minor">
            <a:schemeClr val="dk1"/>
          </a:fontRef>
        </p:style>
      </p:cxnSp>
      <p:cxnSp>
        <p:nvCxnSpPr>
          <p:cNvPr id="626" name="Straight Connector 625"/>
          <p:cNvCxnSpPr>
            <a:stCxn id="538" idx="2"/>
            <a:endCxn id="454" idx="0"/>
          </p:cNvCxnSpPr>
          <p:nvPr/>
        </p:nvCxnSpPr>
        <p:spPr>
          <a:xfrm>
            <a:off x="3213496" y="6107835"/>
            <a:ext cx="21563" cy="179938"/>
          </a:xfrm>
          <a:prstGeom prst="line">
            <a:avLst/>
          </a:prstGeom>
          <a:ln>
            <a:solidFill>
              <a:schemeClr val="tx1"/>
            </a:solidFill>
          </a:ln>
        </p:spPr>
        <p:style>
          <a:lnRef idx="1">
            <a:schemeClr val="accent2"/>
          </a:lnRef>
          <a:fillRef idx="2">
            <a:schemeClr val="accent2"/>
          </a:fillRef>
          <a:effectRef idx="1">
            <a:schemeClr val="accent2"/>
          </a:effectRef>
          <a:fontRef idx="minor">
            <a:schemeClr val="dk1"/>
          </a:fontRef>
        </p:style>
      </p:cxnSp>
      <p:sp>
        <p:nvSpPr>
          <p:cNvPr id="231" name="Rectangle 230"/>
          <p:cNvSpPr/>
          <p:nvPr/>
        </p:nvSpPr>
        <p:spPr>
          <a:xfrm>
            <a:off x="7611808" y="2282779"/>
            <a:ext cx="4400840" cy="276999"/>
          </a:xfrm>
          <a:prstGeom prst="rect">
            <a:avLst/>
          </a:prstGeom>
          <a:ln/>
        </p:spPr>
        <p:style>
          <a:lnRef idx="2">
            <a:schemeClr val="accent3"/>
          </a:lnRef>
          <a:fillRef idx="1">
            <a:schemeClr val="lt1"/>
          </a:fillRef>
          <a:effectRef idx="0">
            <a:schemeClr val="accent3"/>
          </a:effectRef>
          <a:fontRef idx="minor">
            <a:schemeClr val="dk1"/>
          </a:fontRef>
        </p:style>
        <p:txBody>
          <a:bodyPr wrap="square">
            <a:spAutoFit/>
          </a:bodyPr>
          <a:lstStyle/>
          <a:p>
            <a:pPr algn="ctr"/>
            <a:r>
              <a:rPr lang="en-GB" sz="1200" dirty="0">
                <a:solidFill>
                  <a:schemeClr val="tx1"/>
                </a:solidFill>
                <a:ea typeface="Verdana" panose="020B0604030504040204" pitchFamily="34" charset="0"/>
                <a:cs typeface="Verdana" panose="020B0604030504040204" pitchFamily="34" charset="0"/>
              </a:rPr>
              <a:t>Bacterial cells are much smaller than plant and animal cells </a:t>
            </a:r>
          </a:p>
        </p:txBody>
      </p:sp>
      <p:cxnSp>
        <p:nvCxnSpPr>
          <p:cNvPr id="656" name="Straight Connector 655"/>
          <p:cNvCxnSpPr>
            <a:stCxn id="195" idx="1"/>
            <a:endCxn id="4" idx="3"/>
          </p:cNvCxnSpPr>
          <p:nvPr/>
        </p:nvCxnSpPr>
        <p:spPr>
          <a:xfrm flipH="1" flipV="1">
            <a:off x="7351965" y="2840040"/>
            <a:ext cx="1453349" cy="74624"/>
          </a:xfrm>
          <a:prstGeom prst="line">
            <a:avLst/>
          </a:prstGeom>
          <a:ln>
            <a:solidFill>
              <a:schemeClr val="tx1"/>
            </a:solidFill>
          </a:ln>
        </p:spPr>
        <p:style>
          <a:lnRef idx="1">
            <a:schemeClr val="accent2"/>
          </a:lnRef>
          <a:fillRef idx="2">
            <a:schemeClr val="accent2"/>
          </a:fillRef>
          <a:effectRef idx="1">
            <a:schemeClr val="accent2"/>
          </a:effectRef>
          <a:fontRef idx="minor">
            <a:schemeClr val="dk1"/>
          </a:fontRef>
        </p:style>
      </p:cxnSp>
      <p:graphicFrame>
        <p:nvGraphicFramePr>
          <p:cNvPr id="151" name="Table 150"/>
          <p:cNvGraphicFramePr>
            <a:graphicFrameLocks noGrp="1"/>
          </p:cNvGraphicFramePr>
          <p:nvPr>
            <p:extLst>
              <p:ext uri="{D42A27DB-BD31-4B8C-83A1-F6EECF244321}">
                <p14:modId xmlns:p14="http://schemas.microsoft.com/office/powerpoint/2010/main" val="39265544"/>
              </p:ext>
            </p:extLst>
          </p:nvPr>
        </p:nvGraphicFramePr>
        <p:xfrm>
          <a:off x="1205501" y="104434"/>
          <a:ext cx="5050678" cy="2267220"/>
        </p:xfrm>
        <a:graphic>
          <a:graphicData uri="http://schemas.openxmlformats.org/drawingml/2006/table">
            <a:tbl>
              <a:tblPr firstRow="1" bandRow="1">
                <a:tableStyleId>{5940675A-B579-460E-94D1-54222C63F5DA}</a:tableStyleId>
              </a:tblPr>
              <a:tblGrid>
                <a:gridCol w="1172937">
                  <a:extLst>
                    <a:ext uri="{9D8B030D-6E8A-4147-A177-3AD203B41FA5}">
                      <a16:colId xmlns:a16="http://schemas.microsoft.com/office/drawing/2014/main" val="20000"/>
                    </a:ext>
                  </a:extLst>
                </a:gridCol>
                <a:gridCol w="1417385">
                  <a:extLst>
                    <a:ext uri="{9D8B030D-6E8A-4147-A177-3AD203B41FA5}">
                      <a16:colId xmlns:a16="http://schemas.microsoft.com/office/drawing/2014/main" val="20001"/>
                    </a:ext>
                  </a:extLst>
                </a:gridCol>
                <a:gridCol w="2460356">
                  <a:extLst>
                    <a:ext uri="{9D8B030D-6E8A-4147-A177-3AD203B41FA5}">
                      <a16:colId xmlns:a16="http://schemas.microsoft.com/office/drawing/2014/main" val="20002"/>
                    </a:ext>
                  </a:extLst>
                </a:gridCol>
              </a:tblGrid>
              <a:tr h="453444">
                <a:tc>
                  <a:txBody>
                    <a:bodyPr/>
                    <a:lstStyle/>
                    <a:p>
                      <a:pPr algn="ctr"/>
                      <a:r>
                        <a:rPr lang="en-GB" sz="1200" b="1" dirty="0" smtClean="0"/>
                        <a:t>cytoplasm</a:t>
                      </a:r>
                      <a:endParaRPr lang="en-GB" sz="1200" b="1" dirty="0"/>
                    </a:p>
                  </a:txBody>
                  <a:tcPr marL="70799" marR="70799" marT="35398" marB="35398" anchor="ctr">
                    <a:solidFill>
                      <a:schemeClr val="accent2">
                        <a:lumMod val="40000"/>
                        <a:lumOff val="60000"/>
                      </a:schemeClr>
                    </a:solidFill>
                  </a:tcPr>
                </a:tc>
                <a:tc>
                  <a:txBody>
                    <a:bodyPr/>
                    <a:lstStyle/>
                    <a:p>
                      <a:pPr marL="0" marR="0" indent="0" algn="ctr" defTabSz="1280160" rtl="0" eaLnBrk="1" fontAlgn="auto" latinLnBrk="0" hangingPunct="1">
                        <a:lnSpc>
                          <a:spcPct val="100000"/>
                        </a:lnSpc>
                        <a:spcBef>
                          <a:spcPts val="0"/>
                        </a:spcBef>
                        <a:spcAft>
                          <a:spcPts val="0"/>
                        </a:spcAft>
                        <a:buClrTx/>
                        <a:buSzTx/>
                        <a:buFontTx/>
                        <a:buNone/>
                        <a:tabLst/>
                        <a:defRPr/>
                      </a:pPr>
                      <a:r>
                        <a:rPr lang="en-GB" sz="1200" i="1" dirty="0" smtClean="0">
                          <a:solidFill>
                            <a:schemeClr val="accent2">
                              <a:lumMod val="75000"/>
                            </a:schemeClr>
                          </a:solidFill>
                          <a:ea typeface="Times New Roman" panose="02020603050405020304" pitchFamily="18" charset="0"/>
                          <a:cs typeface="Wingdings2"/>
                        </a:rPr>
                        <a:t>site of chemical reactions in the cell</a:t>
                      </a:r>
                      <a:endParaRPr lang="en-GB" sz="1200" i="1" dirty="0">
                        <a:solidFill>
                          <a:schemeClr val="accent2">
                            <a:lumMod val="75000"/>
                          </a:schemeClr>
                        </a:solidFill>
                      </a:endParaRPr>
                    </a:p>
                  </a:txBody>
                  <a:tcPr marL="70799" marR="70799" marT="35398" marB="35398" anchor="ctr"/>
                </a:tc>
                <a:tc>
                  <a:txBody>
                    <a:bodyPr/>
                    <a:lstStyle/>
                    <a:p>
                      <a:pPr algn="ctr"/>
                      <a:r>
                        <a:rPr lang="en-GB" sz="1200" dirty="0" smtClean="0">
                          <a:solidFill>
                            <a:schemeClr val="tx1"/>
                          </a:solidFill>
                          <a:ea typeface="Times New Roman" panose="02020603050405020304" pitchFamily="18" charset="0"/>
                          <a:cs typeface="Wingdings2"/>
                        </a:rPr>
                        <a:t>gel like substance containing enzymes to catalyse the reactions</a:t>
                      </a:r>
                      <a:endParaRPr lang="en-GB" sz="1200" dirty="0"/>
                    </a:p>
                  </a:txBody>
                  <a:tcPr marL="70799" marR="70799" marT="35398" marB="35398" anchor="ctr">
                    <a:noFill/>
                  </a:tcPr>
                </a:tc>
                <a:extLst>
                  <a:ext uri="{0D108BD9-81ED-4DB2-BD59-A6C34878D82A}">
                    <a16:rowId xmlns:a16="http://schemas.microsoft.com/office/drawing/2014/main" val="10000"/>
                  </a:ext>
                </a:extLst>
              </a:tr>
              <a:tr h="453444">
                <a:tc>
                  <a:txBody>
                    <a:bodyPr/>
                    <a:lstStyle/>
                    <a:p>
                      <a:pPr algn="ctr"/>
                      <a:r>
                        <a:rPr lang="en-GB" sz="1200" b="1" dirty="0" smtClean="0"/>
                        <a:t>nucleus</a:t>
                      </a:r>
                      <a:endParaRPr lang="en-GB" sz="1200" b="1" dirty="0"/>
                    </a:p>
                  </a:txBody>
                  <a:tcPr marL="70799" marR="70799" marT="35398" marB="35398" anchor="ctr">
                    <a:solidFill>
                      <a:schemeClr val="accent2">
                        <a:lumMod val="40000"/>
                        <a:lumOff val="60000"/>
                      </a:schemeClr>
                    </a:solidFill>
                  </a:tcPr>
                </a:tc>
                <a:tc>
                  <a:txBody>
                    <a:bodyPr/>
                    <a:lstStyle/>
                    <a:p>
                      <a:pPr marL="0" marR="0" indent="0" algn="ctr" defTabSz="1280160" rtl="0" eaLnBrk="1" fontAlgn="auto" latinLnBrk="0" hangingPunct="1">
                        <a:lnSpc>
                          <a:spcPct val="100000"/>
                        </a:lnSpc>
                        <a:spcBef>
                          <a:spcPts val="0"/>
                        </a:spcBef>
                        <a:spcAft>
                          <a:spcPts val="0"/>
                        </a:spcAft>
                        <a:buClrTx/>
                        <a:buSzTx/>
                        <a:buFontTx/>
                        <a:buNone/>
                        <a:tabLst/>
                        <a:defRPr/>
                      </a:pPr>
                      <a:r>
                        <a:rPr lang="en-GB" sz="1200" i="1" dirty="0" smtClean="0">
                          <a:solidFill>
                            <a:schemeClr val="accent2">
                              <a:lumMod val="75000"/>
                            </a:schemeClr>
                          </a:solidFill>
                          <a:ea typeface="Times New Roman" panose="02020603050405020304" pitchFamily="18" charset="0"/>
                          <a:cs typeface="Wingdings2"/>
                        </a:rPr>
                        <a:t>contains </a:t>
                      </a:r>
                      <a:r>
                        <a:rPr lang="en-GB" sz="1200" b="1" i="1" dirty="0" smtClean="0">
                          <a:solidFill>
                            <a:schemeClr val="accent2">
                              <a:lumMod val="75000"/>
                            </a:schemeClr>
                          </a:solidFill>
                          <a:ea typeface="Times New Roman" panose="02020603050405020304" pitchFamily="18" charset="0"/>
                          <a:cs typeface="Wingdings2"/>
                        </a:rPr>
                        <a:t>genetic material</a:t>
                      </a:r>
                      <a:endParaRPr lang="en-GB" sz="1200" b="1" i="1" dirty="0" smtClean="0">
                        <a:solidFill>
                          <a:schemeClr val="accent2">
                            <a:lumMod val="75000"/>
                          </a:schemeClr>
                        </a:solidFill>
                        <a:ea typeface="Times New Roman" panose="02020603050405020304" pitchFamily="18" charset="0"/>
                      </a:endParaRPr>
                    </a:p>
                  </a:txBody>
                  <a:tcPr marL="70799" marR="70799" marT="35398" marB="35398" anchor="ctr"/>
                </a:tc>
                <a:tc>
                  <a:txBody>
                    <a:bodyPr/>
                    <a:lstStyle/>
                    <a:p>
                      <a:pPr marL="0" marR="0" indent="0" algn="ctr" defTabSz="1280160" rtl="0" eaLnBrk="1" fontAlgn="auto" latinLnBrk="0" hangingPunct="1">
                        <a:lnSpc>
                          <a:spcPct val="100000"/>
                        </a:lnSpc>
                        <a:spcBef>
                          <a:spcPts val="0"/>
                        </a:spcBef>
                        <a:spcAft>
                          <a:spcPts val="0"/>
                        </a:spcAft>
                        <a:buClrTx/>
                        <a:buSzTx/>
                        <a:buFontTx/>
                        <a:buNone/>
                        <a:tabLst/>
                        <a:defRPr/>
                      </a:pPr>
                      <a:r>
                        <a:rPr lang="en-GB" sz="1200" dirty="0" smtClean="0">
                          <a:solidFill>
                            <a:schemeClr val="tx1"/>
                          </a:solidFill>
                          <a:ea typeface="Times New Roman" panose="02020603050405020304" pitchFamily="18" charset="0"/>
                          <a:cs typeface="Wingdings2"/>
                        </a:rPr>
                        <a:t>controls the activities of the cell</a:t>
                      </a:r>
                      <a:r>
                        <a:rPr lang="en-GB" sz="1200" baseline="0" dirty="0" smtClean="0">
                          <a:solidFill>
                            <a:schemeClr val="tx1"/>
                          </a:solidFill>
                          <a:ea typeface="Times New Roman" panose="02020603050405020304" pitchFamily="18" charset="0"/>
                          <a:cs typeface="Wingdings2"/>
                        </a:rPr>
                        <a:t> and codes fro proteins</a:t>
                      </a:r>
                      <a:endParaRPr lang="en-GB" sz="1200" dirty="0"/>
                    </a:p>
                  </a:txBody>
                  <a:tcPr marL="70799" marR="70799" marT="35398" marB="35398" anchor="ctr">
                    <a:noFill/>
                  </a:tcPr>
                </a:tc>
                <a:extLst>
                  <a:ext uri="{0D108BD9-81ED-4DB2-BD59-A6C34878D82A}">
                    <a16:rowId xmlns:a16="http://schemas.microsoft.com/office/drawing/2014/main" val="10001"/>
                  </a:ext>
                </a:extLst>
              </a:tr>
              <a:tr h="453444">
                <a:tc>
                  <a:txBody>
                    <a:bodyPr/>
                    <a:lstStyle/>
                    <a:p>
                      <a:pPr algn="ctr"/>
                      <a:r>
                        <a:rPr lang="en-GB" sz="1200" b="1" dirty="0" smtClean="0"/>
                        <a:t>cell membrane</a:t>
                      </a:r>
                      <a:endParaRPr lang="en-GB" sz="1200" b="1" dirty="0"/>
                    </a:p>
                  </a:txBody>
                  <a:tcPr marL="70799" marR="70799" marT="35398" marB="35398" anchor="ctr">
                    <a:solidFill>
                      <a:schemeClr val="accent2">
                        <a:lumMod val="40000"/>
                        <a:lumOff val="60000"/>
                      </a:schemeClr>
                    </a:solidFill>
                  </a:tcPr>
                </a:tc>
                <a:tc>
                  <a:txBody>
                    <a:bodyPr/>
                    <a:lstStyle/>
                    <a:p>
                      <a:pPr marL="0" marR="0" indent="0" algn="ctr" defTabSz="1280160" rtl="0" eaLnBrk="1" fontAlgn="auto" latinLnBrk="0" hangingPunct="1">
                        <a:lnSpc>
                          <a:spcPct val="100000"/>
                        </a:lnSpc>
                        <a:spcBef>
                          <a:spcPts val="0"/>
                        </a:spcBef>
                        <a:spcAft>
                          <a:spcPts val="0"/>
                        </a:spcAft>
                        <a:buClrTx/>
                        <a:buSzTx/>
                        <a:buFontTx/>
                        <a:buNone/>
                        <a:tabLst/>
                        <a:defRPr/>
                      </a:pPr>
                      <a:r>
                        <a:rPr lang="en-GB" sz="1200" i="1" dirty="0" smtClean="0">
                          <a:solidFill>
                            <a:schemeClr val="accent2">
                              <a:lumMod val="75000"/>
                            </a:schemeClr>
                          </a:solidFill>
                          <a:ea typeface="Times New Roman" panose="02020603050405020304" pitchFamily="18" charset="0"/>
                          <a:cs typeface="Wingdings2"/>
                        </a:rPr>
                        <a:t>semi permeable</a:t>
                      </a:r>
                      <a:endParaRPr lang="en-GB" sz="1200" b="1" i="1" dirty="0" smtClean="0">
                        <a:solidFill>
                          <a:schemeClr val="accent2">
                            <a:lumMod val="75000"/>
                          </a:schemeClr>
                        </a:solidFill>
                        <a:ea typeface="Times New Roman" panose="02020603050405020304" pitchFamily="18" charset="0"/>
                      </a:endParaRPr>
                    </a:p>
                    <a:p>
                      <a:pPr algn="ctr"/>
                      <a:endParaRPr lang="en-GB" sz="1200" i="1" dirty="0">
                        <a:solidFill>
                          <a:schemeClr val="accent2">
                            <a:lumMod val="75000"/>
                          </a:schemeClr>
                        </a:solidFill>
                      </a:endParaRPr>
                    </a:p>
                  </a:txBody>
                  <a:tcPr marL="70799" marR="70799" marT="35398" marB="35398" anchor="ctr"/>
                </a:tc>
                <a:tc>
                  <a:txBody>
                    <a:bodyPr/>
                    <a:lstStyle/>
                    <a:p>
                      <a:pPr marL="0" marR="0" indent="0" algn="ctr" defTabSz="1280160" rtl="0" eaLnBrk="1" fontAlgn="auto" latinLnBrk="0" hangingPunct="1">
                        <a:lnSpc>
                          <a:spcPct val="100000"/>
                        </a:lnSpc>
                        <a:spcBef>
                          <a:spcPts val="0"/>
                        </a:spcBef>
                        <a:spcAft>
                          <a:spcPts val="0"/>
                        </a:spcAft>
                        <a:buClrTx/>
                        <a:buSzTx/>
                        <a:buFontTx/>
                        <a:buNone/>
                        <a:tabLst/>
                        <a:defRPr/>
                      </a:pPr>
                      <a:r>
                        <a:rPr lang="en-GB" sz="1200" dirty="0" smtClean="0">
                          <a:solidFill>
                            <a:schemeClr val="tx1"/>
                          </a:solidFill>
                          <a:ea typeface="Times New Roman" panose="02020603050405020304" pitchFamily="18" charset="0"/>
                          <a:cs typeface="Wingdings2"/>
                        </a:rPr>
                        <a:t>controls the movement of substances in and out of the cell</a:t>
                      </a:r>
                      <a:endParaRPr lang="en-GB" sz="1200" b="1" dirty="0" smtClean="0">
                        <a:solidFill>
                          <a:schemeClr val="tx1"/>
                        </a:solidFill>
                        <a:ea typeface="Times New Roman" panose="02020603050405020304" pitchFamily="18" charset="0"/>
                      </a:endParaRPr>
                    </a:p>
                  </a:txBody>
                  <a:tcPr marL="70799" marR="70799" marT="35398" marB="35398" anchor="ctr">
                    <a:noFill/>
                  </a:tcPr>
                </a:tc>
                <a:extLst>
                  <a:ext uri="{0D108BD9-81ED-4DB2-BD59-A6C34878D82A}">
                    <a16:rowId xmlns:a16="http://schemas.microsoft.com/office/drawing/2014/main" val="10002"/>
                  </a:ext>
                </a:extLst>
              </a:tr>
              <a:tr h="453444">
                <a:tc>
                  <a:txBody>
                    <a:bodyPr/>
                    <a:lstStyle/>
                    <a:p>
                      <a:pPr algn="ctr"/>
                      <a:r>
                        <a:rPr lang="en-GB" sz="1200" b="1" dirty="0" smtClean="0"/>
                        <a:t>ribosome</a:t>
                      </a:r>
                      <a:endParaRPr lang="en-GB" sz="1200" b="1" dirty="0"/>
                    </a:p>
                  </a:txBody>
                  <a:tcPr marL="70799" marR="70799" marT="35398" marB="35398" anchor="ctr">
                    <a:solidFill>
                      <a:schemeClr val="accent2">
                        <a:lumMod val="40000"/>
                        <a:lumOff val="60000"/>
                      </a:schemeClr>
                    </a:solidFill>
                  </a:tcPr>
                </a:tc>
                <a:tc>
                  <a:txBody>
                    <a:bodyPr/>
                    <a:lstStyle/>
                    <a:p>
                      <a:pPr marL="0" marR="0" indent="0" algn="ctr" defTabSz="1280160" rtl="0" eaLnBrk="1" fontAlgn="auto" latinLnBrk="0" hangingPunct="1">
                        <a:lnSpc>
                          <a:spcPct val="100000"/>
                        </a:lnSpc>
                        <a:spcBef>
                          <a:spcPts val="0"/>
                        </a:spcBef>
                        <a:spcAft>
                          <a:spcPts val="0"/>
                        </a:spcAft>
                        <a:buClrTx/>
                        <a:buSzTx/>
                        <a:buFontTx/>
                        <a:buNone/>
                        <a:tabLst/>
                        <a:defRPr/>
                      </a:pPr>
                      <a:r>
                        <a:rPr lang="en-GB" sz="1200" i="1" dirty="0" smtClean="0">
                          <a:solidFill>
                            <a:schemeClr val="accent2">
                              <a:lumMod val="75000"/>
                            </a:schemeClr>
                          </a:solidFill>
                          <a:ea typeface="Times New Roman" panose="02020603050405020304" pitchFamily="18" charset="0"/>
                          <a:cs typeface="Wingdings2"/>
                        </a:rPr>
                        <a:t>site of protein synthesis</a:t>
                      </a:r>
                      <a:endParaRPr lang="en-GB" sz="1200" b="1" i="1" dirty="0" smtClean="0">
                        <a:solidFill>
                          <a:schemeClr val="accent2">
                            <a:lumMod val="75000"/>
                          </a:schemeClr>
                        </a:solidFill>
                        <a:ea typeface="Times New Roman" panose="02020603050405020304" pitchFamily="18" charset="0"/>
                      </a:endParaRPr>
                    </a:p>
                  </a:txBody>
                  <a:tcPr marL="70799" marR="70799" marT="35398" marB="35398" anchor="ctr"/>
                </a:tc>
                <a:tc>
                  <a:txBody>
                    <a:bodyPr/>
                    <a:lstStyle/>
                    <a:p>
                      <a:pPr marL="0" marR="0" indent="0" algn="ctr" defTabSz="1280160" rtl="0" eaLnBrk="1" fontAlgn="auto" latinLnBrk="0" hangingPunct="1">
                        <a:lnSpc>
                          <a:spcPct val="100000"/>
                        </a:lnSpc>
                        <a:spcBef>
                          <a:spcPts val="0"/>
                        </a:spcBef>
                        <a:spcAft>
                          <a:spcPts val="0"/>
                        </a:spcAft>
                        <a:buClrTx/>
                        <a:buSzTx/>
                        <a:buFontTx/>
                        <a:buNone/>
                        <a:tabLst/>
                        <a:defRPr/>
                      </a:pPr>
                      <a:r>
                        <a:rPr lang="en-GB" sz="1200" dirty="0" smtClean="0">
                          <a:ea typeface="Times New Roman" panose="02020603050405020304" pitchFamily="18" charset="0"/>
                          <a:cs typeface="Wingdings2"/>
                        </a:rPr>
                        <a:t>mRNA is translated to an amino acid chain</a:t>
                      </a:r>
                      <a:endParaRPr lang="en-GB" sz="1200" dirty="0" smtClean="0">
                        <a:solidFill>
                          <a:srgbClr val="FF0000"/>
                        </a:solidFill>
                        <a:ea typeface="Times New Roman" panose="02020603050405020304" pitchFamily="18" charset="0"/>
                      </a:endParaRPr>
                    </a:p>
                  </a:txBody>
                  <a:tcPr marL="70799" marR="70799" marT="35398" marB="35398" anchor="ctr">
                    <a:noFill/>
                  </a:tcPr>
                </a:tc>
                <a:extLst>
                  <a:ext uri="{0D108BD9-81ED-4DB2-BD59-A6C34878D82A}">
                    <a16:rowId xmlns:a16="http://schemas.microsoft.com/office/drawing/2014/main" val="10003"/>
                  </a:ext>
                </a:extLst>
              </a:tr>
              <a:tr h="453444">
                <a:tc>
                  <a:txBody>
                    <a:bodyPr/>
                    <a:lstStyle/>
                    <a:p>
                      <a:pPr algn="ctr"/>
                      <a:r>
                        <a:rPr lang="en-GB" sz="1200" b="1" dirty="0" smtClean="0"/>
                        <a:t>mitochondrion</a:t>
                      </a:r>
                      <a:endParaRPr lang="en-GB" sz="1200" b="1" dirty="0"/>
                    </a:p>
                  </a:txBody>
                  <a:tcPr marL="70799" marR="70799" marT="35398" marB="35398" anchor="ctr">
                    <a:solidFill>
                      <a:schemeClr val="accent2">
                        <a:lumMod val="40000"/>
                        <a:lumOff val="60000"/>
                      </a:schemeClr>
                    </a:solidFill>
                  </a:tcPr>
                </a:tc>
                <a:tc>
                  <a:txBody>
                    <a:bodyPr/>
                    <a:lstStyle/>
                    <a:p>
                      <a:pPr marL="0" marR="0" indent="0" algn="ctr" defTabSz="1280160" rtl="0" eaLnBrk="1" fontAlgn="auto" latinLnBrk="0" hangingPunct="1">
                        <a:lnSpc>
                          <a:spcPct val="100000"/>
                        </a:lnSpc>
                        <a:spcBef>
                          <a:spcPts val="0"/>
                        </a:spcBef>
                        <a:spcAft>
                          <a:spcPts val="0"/>
                        </a:spcAft>
                        <a:buClrTx/>
                        <a:buSzTx/>
                        <a:buFontTx/>
                        <a:buNone/>
                        <a:tabLst/>
                        <a:defRPr/>
                      </a:pPr>
                      <a:r>
                        <a:rPr lang="en-GB" sz="1200" i="1" dirty="0" smtClean="0">
                          <a:solidFill>
                            <a:schemeClr val="accent2">
                              <a:lumMod val="75000"/>
                            </a:schemeClr>
                          </a:solidFill>
                          <a:ea typeface="Times New Roman" panose="02020603050405020304" pitchFamily="18" charset="0"/>
                          <a:cs typeface="Wingdings2"/>
                        </a:rPr>
                        <a:t>site of respiration</a:t>
                      </a:r>
                      <a:endParaRPr lang="en-GB" sz="1200" b="1" i="1" dirty="0" smtClean="0">
                        <a:solidFill>
                          <a:schemeClr val="accent2">
                            <a:lumMod val="75000"/>
                          </a:schemeClr>
                        </a:solidFill>
                        <a:ea typeface="Times New Roman" panose="02020603050405020304" pitchFamily="18" charset="0"/>
                      </a:endParaRPr>
                    </a:p>
                    <a:p>
                      <a:pPr algn="ctr"/>
                      <a:endParaRPr lang="en-GB" sz="1200" i="1" dirty="0">
                        <a:solidFill>
                          <a:schemeClr val="accent2">
                            <a:lumMod val="75000"/>
                          </a:schemeClr>
                        </a:solidFill>
                      </a:endParaRPr>
                    </a:p>
                  </a:txBody>
                  <a:tcPr marL="70799" marR="70799" marT="35398" marB="35398" anchor="ctr"/>
                </a:tc>
                <a:tc>
                  <a:txBody>
                    <a:bodyPr/>
                    <a:lstStyle/>
                    <a:p>
                      <a:pPr marL="0" marR="0" indent="0" algn="ctr" defTabSz="1280160" rtl="0" eaLnBrk="1" fontAlgn="auto" latinLnBrk="0" hangingPunct="1">
                        <a:lnSpc>
                          <a:spcPct val="100000"/>
                        </a:lnSpc>
                        <a:spcBef>
                          <a:spcPts val="0"/>
                        </a:spcBef>
                        <a:spcAft>
                          <a:spcPts val="0"/>
                        </a:spcAft>
                        <a:buClrTx/>
                        <a:buSzTx/>
                        <a:buFontTx/>
                        <a:buNone/>
                        <a:tabLst/>
                        <a:defRPr/>
                      </a:pPr>
                      <a:r>
                        <a:rPr lang="en-GB" sz="1200" dirty="0" smtClean="0">
                          <a:ea typeface="Times New Roman" panose="02020603050405020304" pitchFamily="18" charset="0"/>
                          <a:cs typeface="Wingdings2"/>
                        </a:rPr>
                        <a:t>where energy is released for the cell to function</a:t>
                      </a:r>
                      <a:endParaRPr lang="en-GB" sz="1200" dirty="0" smtClean="0">
                        <a:solidFill>
                          <a:srgbClr val="FF0000"/>
                        </a:solidFill>
                        <a:ea typeface="Times New Roman" panose="02020603050405020304" pitchFamily="18" charset="0"/>
                      </a:endParaRPr>
                    </a:p>
                  </a:txBody>
                  <a:tcPr marL="70799" marR="70799" marT="35398" marB="35398" anchor="ctr">
                    <a:noFill/>
                  </a:tcPr>
                </a:tc>
                <a:extLst>
                  <a:ext uri="{0D108BD9-81ED-4DB2-BD59-A6C34878D82A}">
                    <a16:rowId xmlns:a16="http://schemas.microsoft.com/office/drawing/2014/main" val="10004"/>
                  </a:ext>
                </a:extLst>
              </a:tr>
            </a:tbl>
          </a:graphicData>
        </a:graphic>
      </p:graphicFrame>
      <p:cxnSp>
        <p:nvCxnSpPr>
          <p:cNvPr id="155" name="Straight Connector 154"/>
          <p:cNvCxnSpPr/>
          <p:nvPr/>
        </p:nvCxnSpPr>
        <p:spPr>
          <a:xfrm flipV="1">
            <a:off x="988638" y="1373824"/>
            <a:ext cx="218454" cy="261355"/>
          </a:xfrm>
          <a:prstGeom prst="line">
            <a:avLst/>
          </a:prstGeom>
          <a:ln>
            <a:solidFill>
              <a:schemeClr val="tx1"/>
            </a:solidFill>
          </a:ln>
        </p:spPr>
        <p:style>
          <a:lnRef idx="1">
            <a:schemeClr val="accent2"/>
          </a:lnRef>
          <a:fillRef idx="2">
            <a:schemeClr val="accent2"/>
          </a:fillRef>
          <a:effectRef idx="1">
            <a:schemeClr val="accent2"/>
          </a:effectRef>
          <a:fontRef idx="minor">
            <a:schemeClr val="dk1"/>
          </a:fontRef>
        </p:style>
      </p:cxnSp>
      <p:cxnSp>
        <p:nvCxnSpPr>
          <p:cNvPr id="161" name="Straight Connector 160"/>
          <p:cNvCxnSpPr/>
          <p:nvPr/>
        </p:nvCxnSpPr>
        <p:spPr>
          <a:xfrm flipV="1">
            <a:off x="800901" y="1862889"/>
            <a:ext cx="401253" cy="100131"/>
          </a:xfrm>
          <a:prstGeom prst="line">
            <a:avLst/>
          </a:prstGeom>
          <a:ln>
            <a:solidFill>
              <a:schemeClr val="tx1"/>
            </a:solidFill>
          </a:ln>
        </p:spPr>
        <p:style>
          <a:lnRef idx="1">
            <a:schemeClr val="accent2"/>
          </a:lnRef>
          <a:fillRef idx="2">
            <a:schemeClr val="accent2"/>
          </a:fillRef>
          <a:effectRef idx="1">
            <a:schemeClr val="accent2"/>
          </a:effectRef>
          <a:fontRef idx="minor">
            <a:schemeClr val="dk1"/>
          </a:fontRef>
        </p:style>
      </p:cxnSp>
      <p:graphicFrame>
        <p:nvGraphicFramePr>
          <p:cNvPr id="162" name="Table 161"/>
          <p:cNvGraphicFramePr>
            <a:graphicFrameLocks noGrp="1"/>
          </p:cNvGraphicFramePr>
          <p:nvPr>
            <p:extLst>
              <p:ext uri="{D42A27DB-BD31-4B8C-83A1-F6EECF244321}">
                <p14:modId xmlns:p14="http://schemas.microsoft.com/office/powerpoint/2010/main" val="1356415346"/>
              </p:ext>
            </p:extLst>
          </p:nvPr>
        </p:nvGraphicFramePr>
        <p:xfrm>
          <a:off x="1351848" y="3541909"/>
          <a:ext cx="4678559" cy="1592196"/>
        </p:xfrm>
        <a:graphic>
          <a:graphicData uri="http://schemas.openxmlformats.org/drawingml/2006/table">
            <a:tbl>
              <a:tblPr firstRow="1" bandRow="1">
                <a:tableStyleId>{5940675A-B579-460E-94D1-54222C63F5DA}</a:tableStyleId>
              </a:tblPr>
              <a:tblGrid>
                <a:gridCol w="1180598">
                  <a:extLst>
                    <a:ext uri="{9D8B030D-6E8A-4147-A177-3AD203B41FA5}">
                      <a16:colId xmlns:a16="http://schemas.microsoft.com/office/drawing/2014/main" val="20000"/>
                    </a:ext>
                  </a:extLst>
                </a:gridCol>
                <a:gridCol w="1394472">
                  <a:extLst>
                    <a:ext uri="{9D8B030D-6E8A-4147-A177-3AD203B41FA5}">
                      <a16:colId xmlns:a16="http://schemas.microsoft.com/office/drawing/2014/main" val="20001"/>
                    </a:ext>
                  </a:extLst>
                </a:gridCol>
                <a:gridCol w="2103489">
                  <a:extLst>
                    <a:ext uri="{9D8B030D-6E8A-4147-A177-3AD203B41FA5}">
                      <a16:colId xmlns:a16="http://schemas.microsoft.com/office/drawing/2014/main" val="20002"/>
                    </a:ext>
                  </a:extLst>
                </a:gridCol>
              </a:tblGrid>
              <a:tr h="530732">
                <a:tc>
                  <a:txBody>
                    <a:bodyPr/>
                    <a:lstStyle/>
                    <a:p>
                      <a:pPr marL="0" marR="0" indent="0" algn="ctr" defTabSz="1280160" rtl="0" eaLnBrk="1" fontAlgn="auto" latinLnBrk="0" hangingPunct="1">
                        <a:lnSpc>
                          <a:spcPct val="100000"/>
                        </a:lnSpc>
                        <a:spcBef>
                          <a:spcPts val="0"/>
                        </a:spcBef>
                        <a:spcAft>
                          <a:spcPts val="0"/>
                        </a:spcAft>
                        <a:buClrTx/>
                        <a:buSzTx/>
                        <a:buFontTx/>
                        <a:buNone/>
                        <a:tabLst/>
                        <a:defRPr/>
                      </a:pPr>
                      <a:r>
                        <a:rPr lang="en-GB" sz="1200" b="1" dirty="0" smtClean="0"/>
                        <a:t>permanent vacuole</a:t>
                      </a:r>
                    </a:p>
                  </a:txBody>
                  <a:tcPr marL="64712" marR="64712" marT="32358" marB="32358" anchor="ctr">
                    <a:solidFill>
                      <a:schemeClr val="accent2">
                        <a:lumMod val="40000"/>
                        <a:lumOff val="60000"/>
                      </a:schemeClr>
                    </a:solidFill>
                  </a:tcPr>
                </a:tc>
                <a:tc>
                  <a:txBody>
                    <a:bodyPr/>
                    <a:lstStyle/>
                    <a:p>
                      <a:pPr marL="0" marR="0" indent="0" algn="ctr" defTabSz="1280160" rtl="0" eaLnBrk="1" fontAlgn="auto" latinLnBrk="0" hangingPunct="1">
                        <a:lnSpc>
                          <a:spcPct val="100000"/>
                        </a:lnSpc>
                        <a:spcBef>
                          <a:spcPts val="0"/>
                        </a:spcBef>
                        <a:spcAft>
                          <a:spcPts val="0"/>
                        </a:spcAft>
                        <a:buClrTx/>
                        <a:buSzTx/>
                        <a:buFontTx/>
                        <a:buNone/>
                        <a:tabLst/>
                        <a:defRPr/>
                      </a:pPr>
                      <a:r>
                        <a:rPr lang="en-GB" sz="1200" i="1" dirty="0" smtClean="0">
                          <a:solidFill>
                            <a:schemeClr val="accent2">
                              <a:lumMod val="75000"/>
                            </a:schemeClr>
                          </a:solidFill>
                          <a:ea typeface="Times New Roman" panose="02020603050405020304" pitchFamily="18" charset="0"/>
                          <a:cs typeface="Wingdings2"/>
                        </a:rPr>
                        <a:t>contains cell sap</a:t>
                      </a:r>
                      <a:endParaRPr lang="en-GB" sz="1200" i="1" dirty="0" smtClean="0">
                        <a:solidFill>
                          <a:schemeClr val="accent2">
                            <a:lumMod val="75000"/>
                          </a:schemeClr>
                        </a:solidFill>
                        <a:ea typeface="Times New Roman" panose="02020603050405020304" pitchFamily="18" charset="0"/>
                      </a:endParaRPr>
                    </a:p>
                    <a:p>
                      <a:pPr marL="0" marR="0" indent="0" algn="ctr" defTabSz="1280160" rtl="0" eaLnBrk="1" fontAlgn="auto" latinLnBrk="0" hangingPunct="1">
                        <a:lnSpc>
                          <a:spcPct val="100000"/>
                        </a:lnSpc>
                        <a:spcBef>
                          <a:spcPts val="0"/>
                        </a:spcBef>
                        <a:spcAft>
                          <a:spcPts val="0"/>
                        </a:spcAft>
                        <a:buClrTx/>
                        <a:buSzTx/>
                        <a:buFontTx/>
                        <a:buNone/>
                        <a:tabLst/>
                        <a:defRPr/>
                      </a:pPr>
                      <a:endParaRPr lang="en-GB" sz="1200" i="1" dirty="0">
                        <a:solidFill>
                          <a:schemeClr val="accent2">
                            <a:lumMod val="75000"/>
                          </a:schemeClr>
                        </a:solidFill>
                      </a:endParaRPr>
                    </a:p>
                  </a:txBody>
                  <a:tcPr marL="64712" marR="64712" marT="32358" marB="32358" anchor="ctr"/>
                </a:tc>
                <a:tc>
                  <a:txBody>
                    <a:bodyPr/>
                    <a:lstStyle/>
                    <a:p>
                      <a:pPr marL="0" marR="0" indent="0" algn="ctr" defTabSz="1280160" rtl="0" eaLnBrk="1" fontAlgn="auto" latinLnBrk="0" hangingPunct="1">
                        <a:lnSpc>
                          <a:spcPct val="100000"/>
                        </a:lnSpc>
                        <a:spcBef>
                          <a:spcPts val="0"/>
                        </a:spcBef>
                        <a:spcAft>
                          <a:spcPts val="0"/>
                        </a:spcAft>
                        <a:buClrTx/>
                        <a:buSzTx/>
                        <a:buFontTx/>
                        <a:buNone/>
                        <a:tabLst/>
                        <a:defRPr/>
                      </a:pPr>
                      <a:r>
                        <a:rPr lang="en-GB" sz="1200" dirty="0" smtClean="0">
                          <a:solidFill>
                            <a:schemeClr val="tx1"/>
                          </a:solidFill>
                          <a:ea typeface="Times New Roman" panose="02020603050405020304" pitchFamily="18" charset="0"/>
                          <a:cs typeface="Wingdings2"/>
                        </a:rPr>
                        <a:t>keeps cell turgid, contains sugars and salts in solution</a:t>
                      </a:r>
                      <a:endParaRPr lang="en-GB" sz="1200" b="1" dirty="0" smtClean="0">
                        <a:solidFill>
                          <a:schemeClr val="tx1"/>
                        </a:solidFill>
                        <a:ea typeface="Times New Roman" panose="02020603050405020304" pitchFamily="18" charset="0"/>
                      </a:endParaRPr>
                    </a:p>
                  </a:txBody>
                  <a:tcPr marL="64712" marR="64712" marT="32358" marB="32358" anchor="ctr"/>
                </a:tc>
                <a:extLst>
                  <a:ext uri="{0D108BD9-81ED-4DB2-BD59-A6C34878D82A}">
                    <a16:rowId xmlns:a16="http://schemas.microsoft.com/office/drawing/2014/main" val="10000"/>
                  </a:ext>
                </a:extLst>
              </a:tr>
              <a:tr h="530732">
                <a:tc>
                  <a:txBody>
                    <a:bodyPr/>
                    <a:lstStyle/>
                    <a:p>
                      <a:pPr marL="0" marR="0" indent="0" algn="ctr" defTabSz="1280160" rtl="0" eaLnBrk="1" fontAlgn="auto" latinLnBrk="0" hangingPunct="1">
                        <a:lnSpc>
                          <a:spcPct val="100000"/>
                        </a:lnSpc>
                        <a:spcBef>
                          <a:spcPts val="0"/>
                        </a:spcBef>
                        <a:spcAft>
                          <a:spcPts val="0"/>
                        </a:spcAft>
                        <a:buClrTx/>
                        <a:buSzTx/>
                        <a:buFontTx/>
                        <a:buNone/>
                        <a:tabLst/>
                        <a:defRPr/>
                      </a:pPr>
                      <a:r>
                        <a:rPr lang="en-GB" sz="1200" b="1" dirty="0" smtClean="0"/>
                        <a:t>cell wall</a:t>
                      </a:r>
                    </a:p>
                  </a:txBody>
                  <a:tcPr marL="64712" marR="64712" marT="32358" marB="32358" anchor="ctr">
                    <a:solidFill>
                      <a:schemeClr val="accent2">
                        <a:lumMod val="40000"/>
                        <a:lumOff val="60000"/>
                      </a:schemeClr>
                    </a:solidFill>
                  </a:tcPr>
                </a:tc>
                <a:tc>
                  <a:txBody>
                    <a:bodyPr/>
                    <a:lstStyle/>
                    <a:p>
                      <a:pPr marL="0" marR="0" indent="0" algn="ctr" defTabSz="1280160" rtl="0" eaLnBrk="1" fontAlgn="auto" latinLnBrk="0" hangingPunct="1">
                        <a:lnSpc>
                          <a:spcPct val="100000"/>
                        </a:lnSpc>
                        <a:spcBef>
                          <a:spcPts val="0"/>
                        </a:spcBef>
                        <a:spcAft>
                          <a:spcPts val="0"/>
                        </a:spcAft>
                        <a:buClrTx/>
                        <a:buSzTx/>
                        <a:buFontTx/>
                        <a:buNone/>
                        <a:tabLst/>
                        <a:defRPr/>
                      </a:pPr>
                      <a:r>
                        <a:rPr lang="en-GB" sz="1200" i="1" dirty="0" smtClean="0">
                          <a:solidFill>
                            <a:schemeClr val="accent2">
                              <a:lumMod val="75000"/>
                            </a:schemeClr>
                          </a:solidFill>
                          <a:ea typeface="Times New Roman" panose="02020603050405020304" pitchFamily="18" charset="0"/>
                          <a:cs typeface="Wingdings2"/>
                        </a:rPr>
                        <a:t>made of cellulose</a:t>
                      </a:r>
                      <a:endParaRPr lang="en-GB" sz="1200" i="1" dirty="0" smtClean="0">
                        <a:solidFill>
                          <a:schemeClr val="accent2">
                            <a:lumMod val="75000"/>
                          </a:schemeClr>
                        </a:solidFill>
                        <a:ea typeface="Times New Roman" panose="02020603050405020304" pitchFamily="18" charset="0"/>
                      </a:endParaRPr>
                    </a:p>
                  </a:txBody>
                  <a:tcPr marL="64712" marR="64712" marT="32358" marB="32358" anchor="ctr"/>
                </a:tc>
                <a:tc>
                  <a:txBody>
                    <a:bodyPr/>
                    <a:lstStyle/>
                    <a:p>
                      <a:pPr marL="0" marR="0" indent="0" algn="ctr" defTabSz="1280160" rtl="0" eaLnBrk="1" fontAlgn="auto" latinLnBrk="0" hangingPunct="1">
                        <a:lnSpc>
                          <a:spcPct val="100000"/>
                        </a:lnSpc>
                        <a:spcBef>
                          <a:spcPts val="0"/>
                        </a:spcBef>
                        <a:spcAft>
                          <a:spcPts val="0"/>
                        </a:spcAft>
                        <a:buClrTx/>
                        <a:buSzTx/>
                        <a:buFontTx/>
                        <a:buNone/>
                        <a:tabLst/>
                        <a:defRPr/>
                      </a:pPr>
                      <a:r>
                        <a:rPr lang="en-GB" sz="1200" dirty="0" smtClean="0">
                          <a:solidFill>
                            <a:schemeClr val="tx1"/>
                          </a:solidFill>
                          <a:ea typeface="Times New Roman" panose="02020603050405020304" pitchFamily="18" charset="0"/>
                          <a:cs typeface="Wingdings2"/>
                        </a:rPr>
                        <a:t>supports and strengthens the cell</a:t>
                      </a:r>
                      <a:endParaRPr lang="en-GB" sz="1200" b="1" dirty="0" smtClean="0">
                        <a:solidFill>
                          <a:schemeClr val="tx1"/>
                        </a:solidFill>
                        <a:ea typeface="Times New Roman" panose="02020603050405020304" pitchFamily="18" charset="0"/>
                      </a:endParaRPr>
                    </a:p>
                  </a:txBody>
                  <a:tcPr marL="64712" marR="64712" marT="32358" marB="32358" anchor="ctr"/>
                </a:tc>
                <a:extLst>
                  <a:ext uri="{0D108BD9-81ED-4DB2-BD59-A6C34878D82A}">
                    <a16:rowId xmlns:a16="http://schemas.microsoft.com/office/drawing/2014/main" val="10001"/>
                  </a:ext>
                </a:extLst>
              </a:tr>
              <a:tr h="530732">
                <a:tc>
                  <a:txBody>
                    <a:bodyPr/>
                    <a:lstStyle/>
                    <a:p>
                      <a:pPr marL="0" marR="0" indent="0" algn="ctr" defTabSz="1280160" rtl="0" eaLnBrk="1" fontAlgn="auto" latinLnBrk="0" hangingPunct="1">
                        <a:lnSpc>
                          <a:spcPct val="100000"/>
                        </a:lnSpc>
                        <a:spcBef>
                          <a:spcPts val="0"/>
                        </a:spcBef>
                        <a:spcAft>
                          <a:spcPts val="0"/>
                        </a:spcAft>
                        <a:buClrTx/>
                        <a:buSzTx/>
                        <a:buFontTx/>
                        <a:buNone/>
                        <a:tabLst/>
                        <a:defRPr/>
                      </a:pPr>
                      <a:r>
                        <a:rPr lang="en-GB" sz="1200" b="1" dirty="0" smtClean="0"/>
                        <a:t>chloroplast</a:t>
                      </a:r>
                    </a:p>
                  </a:txBody>
                  <a:tcPr marL="64712" marR="64712" marT="32358" marB="32358" anchor="ctr">
                    <a:solidFill>
                      <a:schemeClr val="accent2">
                        <a:lumMod val="40000"/>
                        <a:lumOff val="60000"/>
                      </a:schemeClr>
                    </a:solidFill>
                  </a:tcPr>
                </a:tc>
                <a:tc>
                  <a:txBody>
                    <a:bodyPr/>
                    <a:lstStyle/>
                    <a:p>
                      <a:pPr marL="0" marR="0" indent="0" algn="ctr" defTabSz="1280160" rtl="0" eaLnBrk="1" fontAlgn="auto" latinLnBrk="0" hangingPunct="1">
                        <a:lnSpc>
                          <a:spcPct val="100000"/>
                        </a:lnSpc>
                        <a:spcBef>
                          <a:spcPts val="0"/>
                        </a:spcBef>
                        <a:spcAft>
                          <a:spcPts val="0"/>
                        </a:spcAft>
                        <a:buClrTx/>
                        <a:buSzTx/>
                        <a:buFontTx/>
                        <a:buNone/>
                        <a:tabLst/>
                        <a:defRPr/>
                      </a:pPr>
                      <a:r>
                        <a:rPr lang="en-GB" sz="1200" i="1" dirty="0" smtClean="0">
                          <a:solidFill>
                            <a:schemeClr val="accent2">
                              <a:lumMod val="75000"/>
                            </a:schemeClr>
                          </a:solidFill>
                          <a:ea typeface="Times New Roman" panose="02020603050405020304" pitchFamily="18" charset="0"/>
                          <a:cs typeface="Wingdings2"/>
                        </a:rPr>
                        <a:t>site of photosynthesis</a:t>
                      </a:r>
                      <a:endParaRPr lang="en-GB" sz="1200" i="1" dirty="0" smtClean="0">
                        <a:solidFill>
                          <a:schemeClr val="accent2">
                            <a:lumMod val="75000"/>
                          </a:schemeClr>
                        </a:solidFill>
                        <a:ea typeface="Times New Roman" panose="02020603050405020304" pitchFamily="18" charset="0"/>
                      </a:endParaRPr>
                    </a:p>
                  </a:txBody>
                  <a:tcPr marL="64712" marR="64712" marT="32358" marB="32358" anchor="ctr"/>
                </a:tc>
                <a:tc>
                  <a:txBody>
                    <a:bodyPr/>
                    <a:lstStyle/>
                    <a:p>
                      <a:pPr marL="0" marR="0" indent="0" algn="ctr" defTabSz="1280160" rtl="0" eaLnBrk="1" fontAlgn="auto" latinLnBrk="0" hangingPunct="1">
                        <a:lnSpc>
                          <a:spcPct val="100000"/>
                        </a:lnSpc>
                        <a:spcBef>
                          <a:spcPts val="0"/>
                        </a:spcBef>
                        <a:spcAft>
                          <a:spcPts val="0"/>
                        </a:spcAft>
                        <a:buClrTx/>
                        <a:buSzTx/>
                        <a:buFontTx/>
                        <a:buNone/>
                        <a:tabLst/>
                        <a:defRPr/>
                      </a:pPr>
                      <a:r>
                        <a:rPr lang="en-GB" sz="1200" dirty="0" smtClean="0">
                          <a:solidFill>
                            <a:schemeClr val="tx1"/>
                          </a:solidFill>
                          <a:ea typeface="Times New Roman" panose="02020603050405020304" pitchFamily="18" charset="0"/>
                          <a:cs typeface="Wingdings2"/>
                        </a:rPr>
                        <a:t>contains chlorophyll, absorbs light energy</a:t>
                      </a:r>
                      <a:endParaRPr lang="en-GB" sz="1200" b="1" dirty="0" smtClean="0">
                        <a:solidFill>
                          <a:schemeClr val="tx1"/>
                        </a:solidFill>
                        <a:ea typeface="Times New Roman" panose="02020603050405020304" pitchFamily="18" charset="0"/>
                      </a:endParaRPr>
                    </a:p>
                  </a:txBody>
                  <a:tcPr marL="64712" marR="64712" marT="32358" marB="32358" anchor="ctr"/>
                </a:tc>
                <a:extLst>
                  <a:ext uri="{0D108BD9-81ED-4DB2-BD59-A6C34878D82A}">
                    <a16:rowId xmlns:a16="http://schemas.microsoft.com/office/drawing/2014/main" val="10002"/>
                  </a:ext>
                </a:extLst>
              </a:tr>
            </a:tbl>
          </a:graphicData>
        </a:graphic>
      </p:graphicFrame>
      <p:cxnSp>
        <p:nvCxnSpPr>
          <p:cNvPr id="187" name="Straight Connector 186"/>
          <p:cNvCxnSpPr>
            <a:stCxn id="527" idx="2"/>
            <a:endCxn id="126" idx="0"/>
          </p:cNvCxnSpPr>
          <p:nvPr/>
        </p:nvCxnSpPr>
        <p:spPr>
          <a:xfrm>
            <a:off x="1192624" y="6107836"/>
            <a:ext cx="0" cy="162731"/>
          </a:xfrm>
          <a:prstGeom prst="line">
            <a:avLst/>
          </a:prstGeom>
          <a:ln>
            <a:solidFill>
              <a:schemeClr val="tx1"/>
            </a:solidFill>
          </a:ln>
        </p:spPr>
        <p:style>
          <a:lnRef idx="1">
            <a:schemeClr val="accent2"/>
          </a:lnRef>
          <a:fillRef idx="2">
            <a:schemeClr val="accent2"/>
          </a:fillRef>
          <a:effectRef idx="1">
            <a:schemeClr val="accent2"/>
          </a:effectRef>
          <a:fontRef idx="minor">
            <a:schemeClr val="dk1"/>
          </a:fontRef>
        </p:style>
      </p:cxnSp>
      <p:cxnSp>
        <p:nvCxnSpPr>
          <p:cNvPr id="189" name="Straight Connector 188"/>
          <p:cNvCxnSpPr>
            <a:stCxn id="513" idx="2"/>
            <a:endCxn id="527" idx="0"/>
          </p:cNvCxnSpPr>
          <p:nvPr/>
        </p:nvCxnSpPr>
        <p:spPr>
          <a:xfrm flipH="1">
            <a:off x="1192624" y="5673654"/>
            <a:ext cx="842280" cy="157183"/>
          </a:xfrm>
          <a:prstGeom prst="line">
            <a:avLst/>
          </a:prstGeom>
          <a:ln>
            <a:solidFill>
              <a:schemeClr val="tx1"/>
            </a:solidFill>
          </a:ln>
        </p:spPr>
        <p:style>
          <a:lnRef idx="1">
            <a:schemeClr val="accent2"/>
          </a:lnRef>
          <a:fillRef idx="2">
            <a:schemeClr val="accent2"/>
          </a:fillRef>
          <a:effectRef idx="1">
            <a:schemeClr val="accent2"/>
          </a:effectRef>
          <a:fontRef idx="minor">
            <a:schemeClr val="dk1"/>
          </a:fontRef>
        </p:style>
      </p:cxnSp>
      <p:cxnSp>
        <p:nvCxnSpPr>
          <p:cNvPr id="190" name="Straight Connector 189"/>
          <p:cNvCxnSpPr>
            <a:stCxn id="538" idx="0"/>
            <a:endCxn id="513" idx="2"/>
          </p:cNvCxnSpPr>
          <p:nvPr/>
        </p:nvCxnSpPr>
        <p:spPr>
          <a:xfrm flipH="1" flipV="1">
            <a:off x="2034904" y="5673654"/>
            <a:ext cx="1178592" cy="157182"/>
          </a:xfrm>
          <a:prstGeom prst="line">
            <a:avLst/>
          </a:prstGeom>
          <a:ln>
            <a:solidFill>
              <a:schemeClr val="tx1"/>
            </a:solidFill>
          </a:ln>
        </p:spPr>
        <p:style>
          <a:lnRef idx="1">
            <a:schemeClr val="accent2"/>
          </a:lnRef>
          <a:fillRef idx="2">
            <a:schemeClr val="accent2"/>
          </a:fillRef>
          <a:effectRef idx="1">
            <a:schemeClr val="accent2"/>
          </a:effectRef>
          <a:fontRef idx="minor">
            <a:schemeClr val="dk1"/>
          </a:fontRef>
        </p:style>
      </p:cxnSp>
      <p:sp>
        <p:nvSpPr>
          <p:cNvPr id="454" name="Rectangle 453"/>
          <p:cNvSpPr/>
          <p:nvPr/>
        </p:nvSpPr>
        <p:spPr>
          <a:xfrm>
            <a:off x="2301047" y="6287773"/>
            <a:ext cx="1868024" cy="73045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all stages of life </a:t>
            </a:r>
            <a:r>
              <a:rPr lang="en-GB" sz="1200" dirty="0" smtClean="0">
                <a:solidFill>
                  <a:schemeClr val="tx1"/>
                </a:solidFill>
              </a:rPr>
              <a:t>cycle the stem cells are grouped </a:t>
            </a:r>
            <a:r>
              <a:rPr lang="en-GB" sz="1200" dirty="0">
                <a:solidFill>
                  <a:schemeClr val="tx1"/>
                </a:solidFill>
              </a:rPr>
              <a:t>together in </a:t>
            </a:r>
            <a:r>
              <a:rPr lang="en-GB" sz="1200" dirty="0" smtClean="0">
                <a:solidFill>
                  <a:schemeClr val="tx1"/>
                </a:solidFill>
              </a:rPr>
              <a:t>meristems</a:t>
            </a:r>
            <a:endParaRPr lang="en-GB" sz="1200" dirty="0">
              <a:solidFill>
                <a:schemeClr val="tx1"/>
              </a:solidFill>
            </a:endParaRPr>
          </a:p>
        </p:txBody>
      </p:sp>
      <p:graphicFrame>
        <p:nvGraphicFramePr>
          <p:cNvPr id="96" name="Table 95"/>
          <p:cNvGraphicFramePr>
            <a:graphicFrameLocks noGrp="1"/>
          </p:cNvGraphicFramePr>
          <p:nvPr>
            <p:extLst>
              <p:ext uri="{D42A27DB-BD31-4B8C-83A1-F6EECF244321}">
                <p14:modId xmlns:p14="http://schemas.microsoft.com/office/powerpoint/2010/main" val="2043173055"/>
              </p:ext>
            </p:extLst>
          </p:nvPr>
        </p:nvGraphicFramePr>
        <p:xfrm>
          <a:off x="7611808" y="3277352"/>
          <a:ext cx="5055705" cy="1859845"/>
        </p:xfrm>
        <a:graphic>
          <a:graphicData uri="http://schemas.openxmlformats.org/drawingml/2006/table">
            <a:tbl>
              <a:tblPr firstRow="1" bandRow="1">
                <a:tableStyleId>{5940675A-B579-460E-94D1-54222C63F5DA}</a:tableStyleId>
              </a:tblPr>
              <a:tblGrid>
                <a:gridCol w="695909">
                  <a:extLst>
                    <a:ext uri="{9D8B030D-6E8A-4147-A177-3AD203B41FA5}">
                      <a16:colId xmlns:a16="http://schemas.microsoft.com/office/drawing/2014/main" val="20000"/>
                    </a:ext>
                  </a:extLst>
                </a:gridCol>
                <a:gridCol w="866691">
                  <a:extLst>
                    <a:ext uri="{9D8B030D-6E8A-4147-A177-3AD203B41FA5}">
                      <a16:colId xmlns:a16="http://schemas.microsoft.com/office/drawing/2014/main" val="20001"/>
                    </a:ext>
                  </a:extLst>
                </a:gridCol>
                <a:gridCol w="1019259">
                  <a:extLst>
                    <a:ext uri="{9D8B030D-6E8A-4147-A177-3AD203B41FA5}">
                      <a16:colId xmlns:a16="http://schemas.microsoft.com/office/drawing/2014/main" val="20002"/>
                    </a:ext>
                  </a:extLst>
                </a:gridCol>
                <a:gridCol w="2473846">
                  <a:extLst>
                    <a:ext uri="{9D8B030D-6E8A-4147-A177-3AD203B41FA5}">
                      <a16:colId xmlns:a16="http://schemas.microsoft.com/office/drawing/2014/main" val="20003"/>
                    </a:ext>
                  </a:extLst>
                </a:gridCol>
              </a:tblGrid>
              <a:tr h="0">
                <a:tc>
                  <a:txBody>
                    <a:bodyPr/>
                    <a:lstStyle/>
                    <a:p>
                      <a:pPr marL="0" marR="0" indent="0" algn="ctr" defTabSz="1280160" rtl="0" eaLnBrk="1" fontAlgn="auto" latinLnBrk="0" hangingPunct="1">
                        <a:lnSpc>
                          <a:spcPct val="100000"/>
                        </a:lnSpc>
                        <a:spcBef>
                          <a:spcPts val="0"/>
                        </a:spcBef>
                        <a:spcAft>
                          <a:spcPts val="0"/>
                        </a:spcAft>
                        <a:buClrTx/>
                        <a:buSzTx/>
                        <a:buFontTx/>
                        <a:buNone/>
                        <a:tabLst/>
                        <a:defRPr/>
                      </a:pPr>
                      <a:r>
                        <a:rPr lang="en-GB" sz="1200" b="1" dirty="0" smtClean="0"/>
                        <a:t>nerve</a:t>
                      </a:r>
                    </a:p>
                    <a:p>
                      <a:pPr marL="0" marR="0" indent="0" algn="ctr" defTabSz="1280160" rtl="0" eaLnBrk="1" fontAlgn="auto" latinLnBrk="0" hangingPunct="1">
                        <a:lnSpc>
                          <a:spcPct val="100000"/>
                        </a:lnSpc>
                        <a:spcBef>
                          <a:spcPts val="0"/>
                        </a:spcBef>
                        <a:spcAft>
                          <a:spcPts val="0"/>
                        </a:spcAft>
                        <a:buClrTx/>
                        <a:buSzTx/>
                        <a:buFontTx/>
                        <a:buNone/>
                        <a:tabLst/>
                        <a:defRPr/>
                      </a:pPr>
                      <a:endParaRPr lang="en-GB" sz="1200" b="1" dirty="0" smtClean="0"/>
                    </a:p>
                  </a:txBody>
                  <a:tcPr marL="70799" marR="70799" marT="35398" marB="35398" anchor="ctr">
                    <a:solidFill>
                      <a:schemeClr val="accent2">
                        <a:lumMod val="40000"/>
                        <a:lumOff val="60000"/>
                      </a:schemeClr>
                    </a:solidFill>
                  </a:tcPr>
                </a:tc>
                <a:tc>
                  <a:txBody>
                    <a:bodyPr/>
                    <a:lstStyle/>
                    <a:p>
                      <a:pPr marL="0" marR="0" indent="0" algn="ctr" defTabSz="1280160" rtl="0" eaLnBrk="1" fontAlgn="auto" latinLnBrk="0" hangingPunct="1">
                        <a:lnSpc>
                          <a:spcPct val="100000"/>
                        </a:lnSpc>
                        <a:spcBef>
                          <a:spcPts val="0"/>
                        </a:spcBef>
                        <a:spcAft>
                          <a:spcPts val="0"/>
                        </a:spcAft>
                        <a:buClrTx/>
                        <a:buSzTx/>
                        <a:buFontTx/>
                        <a:buNone/>
                        <a:tabLst/>
                        <a:defRPr/>
                      </a:pPr>
                      <a:endParaRPr lang="en-GB" sz="1200" dirty="0"/>
                    </a:p>
                  </a:txBody>
                  <a:tcPr marL="70799" marR="70799" marT="35398" marB="35398" anchor="ctr"/>
                </a:tc>
                <a:tc>
                  <a:txBody>
                    <a:bodyPr/>
                    <a:lstStyle/>
                    <a:p>
                      <a:pPr marL="0" marR="0" indent="0" algn="ctr" defTabSz="1280160" rtl="0" eaLnBrk="1" fontAlgn="auto" latinLnBrk="0" hangingPunct="1">
                        <a:lnSpc>
                          <a:spcPct val="100000"/>
                        </a:lnSpc>
                        <a:spcBef>
                          <a:spcPts val="0"/>
                        </a:spcBef>
                        <a:spcAft>
                          <a:spcPts val="0"/>
                        </a:spcAft>
                        <a:buClrTx/>
                        <a:buSzTx/>
                        <a:buFontTx/>
                        <a:buNone/>
                        <a:tabLst/>
                        <a:defRPr/>
                      </a:pPr>
                      <a:r>
                        <a:rPr lang="en-GB" sz="1200" i="1" dirty="0" smtClean="0">
                          <a:solidFill>
                            <a:schemeClr val="accent2">
                              <a:lumMod val="75000"/>
                            </a:schemeClr>
                          </a:solidFill>
                        </a:rPr>
                        <a:t>carry electrical signals</a:t>
                      </a:r>
                    </a:p>
                  </a:txBody>
                  <a:tcPr marL="70799" marR="70799" marT="35398" marB="35398" anchor="ctr"/>
                </a:tc>
                <a:tc>
                  <a:txBody>
                    <a:bodyPr/>
                    <a:lstStyle/>
                    <a:p>
                      <a:pPr algn="ctr"/>
                      <a:r>
                        <a:rPr lang="en-GB" sz="1200" dirty="0" smtClean="0"/>
                        <a:t>long branched connections </a:t>
                      </a:r>
                      <a:r>
                        <a:rPr lang="en-GB" sz="1200" baseline="0" dirty="0" smtClean="0"/>
                        <a:t> a</a:t>
                      </a:r>
                      <a:r>
                        <a:rPr lang="en-GB" sz="1200" dirty="0" smtClean="0"/>
                        <a:t>nd insulating sheath</a:t>
                      </a:r>
                    </a:p>
                  </a:txBody>
                  <a:tcPr marL="70799" marR="70799" marT="35398" marB="35398" anchor="ctr"/>
                </a:tc>
                <a:extLst>
                  <a:ext uri="{0D108BD9-81ED-4DB2-BD59-A6C34878D82A}">
                    <a16:rowId xmlns:a16="http://schemas.microsoft.com/office/drawing/2014/main" val="10000"/>
                  </a:ext>
                </a:extLst>
              </a:tr>
              <a:tr h="334050">
                <a:tc>
                  <a:txBody>
                    <a:bodyPr/>
                    <a:lstStyle/>
                    <a:p>
                      <a:pPr marL="0" marR="0" indent="0" algn="ctr" defTabSz="1280160" rtl="0" eaLnBrk="1" fontAlgn="auto" latinLnBrk="0" hangingPunct="1">
                        <a:lnSpc>
                          <a:spcPct val="100000"/>
                        </a:lnSpc>
                        <a:spcBef>
                          <a:spcPts val="0"/>
                        </a:spcBef>
                        <a:spcAft>
                          <a:spcPts val="0"/>
                        </a:spcAft>
                        <a:buClrTx/>
                        <a:buSzTx/>
                        <a:buFontTx/>
                        <a:buNone/>
                        <a:tabLst/>
                        <a:defRPr/>
                      </a:pPr>
                      <a:r>
                        <a:rPr lang="en-GB" sz="1200" b="1" dirty="0" smtClean="0"/>
                        <a:t>sperm</a:t>
                      </a:r>
                    </a:p>
                    <a:p>
                      <a:pPr algn="ctr"/>
                      <a:endParaRPr lang="en-GB" sz="1200" b="1" dirty="0"/>
                    </a:p>
                  </a:txBody>
                  <a:tcPr marL="70799" marR="70799" marT="35398" marB="35398" anchor="ctr">
                    <a:solidFill>
                      <a:schemeClr val="accent2">
                        <a:lumMod val="40000"/>
                        <a:lumOff val="60000"/>
                      </a:schemeClr>
                    </a:solidFill>
                  </a:tcPr>
                </a:tc>
                <a:tc>
                  <a:txBody>
                    <a:bodyPr/>
                    <a:lstStyle/>
                    <a:p>
                      <a:pPr algn="ctr"/>
                      <a:endParaRPr lang="en-GB" sz="1200" dirty="0"/>
                    </a:p>
                  </a:txBody>
                  <a:tcPr marL="70799" marR="70799" marT="35398" marB="35398" anchor="ctr"/>
                </a:tc>
                <a:tc>
                  <a:txBody>
                    <a:bodyPr/>
                    <a:lstStyle/>
                    <a:p>
                      <a:pPr marL="0" marR="0" indent="0" algn="ctr" defTabSz="1280160" rtl="0" eaLnBrk="1" fontAlgn="auto" latinLnBrk="0" hangingPunct="1">
                        <a:lnSpc>
                          <a:spcPct val="100000"/>
                        </a:lnSpc>
                        <a:spcBef>
                          <a:spcPts val="0"/>
                        </a:spcBef>
                        <a:spcAft>
                          <a:spcPts val="0"/>
                        </a:spcAft>
                        <a:buClrTx/>
                        <a:buSzTx/>
                        <a:buFontTx/>
                        <a:buNone/>
                        <a:tabLst/>
                        <a:defRPr/>
                      </a:pPr>
                      <a:r>
                        <a:rPr lang="en-GB" sz="1200" i="1" dirty="0" smtClean="0">
                          <a:solidFill>
                            <a:schemeClr val="accent2">
                              <a:lumMod val="75000"/>
                            </a:schemeClr>
                          </a:solidFill>
                        </a:rPr>
                        <a:t>fertilise an egg</a:t>
                      </a:r>
                    </a:p>
                  </a:txBody>
                  <a:tcPr marL="70799" marR="70799" marT="35398" marB="35398" anchor="ctr"/>
                </a:tc>
                <a:tc>
                  <a:txBody>
                    <a:bodyPr/>
                    <a:lstStyle/>
                    <a:p>
                      <a:pPr algn="ctr"/>
                      <a:r>
                        <a:rPr lang="en-GB" sz="1200" dirty="0" smtClean="0"/>
                        <a:t>streamlined with a long tail </a:t>
                      </a:r>
                    </a:p>
                    <a:p>
                      <a:pPr algn="ctr"/>
                      <a:r>
                        <a:rPr lang="en-GB" sz="1200" dirty="0" smtClean="0"/>
                        <a:t>acrosome containing enzymes </a:t>
                      </a:r>
                    </a:p>
                    <a:p>
                      <a:pPr algn="ctr"/>
                      <a:r>
                        <a:rPr lang="en-GB" sz="1200" dirty="0" smtClean="0"/>
                        <a:t>large number of mitochondria</a:t>
                      </a:r>
                    </a:p>
                  </a:txBody>
                  <a:tcPr marL="70799" marR="70799" marT="35398" marB="35398" anchor="ctr"/>
                </a:tc>
                <a:extLst>
                  <a:ext uri="{0D108BD9-81ED-4DB2-BD59-A6C34878D82A}">
                    <a16:rowId xmlns:a16="http://schemas.microsoft.com/office/drawing/2014/main" val="10001"/>
                  </a:ext>
                </a:extLst>
              </a:tr>
              <a:tr h="620973">
                <a:tc>
                  <a:txBody>
                    <a:bodyPr/>
                    <a:lstStyle/>
                    <a:p>
                      <a:pPr marL="0" marR="0" indent="0" algn="ctr" defTabSz="1280160" rtl="0" eaLnBrk="1" fontAlgn="auto" latinLnBrk="0" hangingPunct="1">
                        <a:lnSpc>
                          <a:spcPct val="100000"/>
                        </a:lnSpc>
                        <a:spcBef>
                          <a:spcPts val="0"/>
                        </a:spcBef>
                        <a:spcAft>
                          <a:spcPts val="0"/>
                        </a:spcAft>
                        <a:buClrTx/>
                        <a:buSzTx/>
                        <a:buFontTx/>
                        <a:buNone/>
                        <a:tabLst/>
                        <a:defRPr/>
                      </a:pPr>
                      <a:r>
                        <a:rPr lang="en-GB" sz="1200" b="1" dirty="0" smtClean="0"/>
                        <a:t>muscle</a:t>
                      </a:r>
                    </a:p>
                    <a:p>
                      <a:pPr algn="ctr"/>
                      <a:endParaRPr lang="en-GB" sz="1200" b="1" dirty="0"/>
                    </a:p>
                  </a:txBody>
                  <a:tcPr marL="70799" marR="70799" marT="35398" marB="35398" anchor="ctr">
                    <a:solidFill>
                      <a:schemeClr val="accent2">
                        <a:lumMod val="40000"/>
                        <a:lumOff val="60000"/>
                      </a:schemeClr>
                    </a:solidFill>
                  </a:tcPr>
                </a:tc>
                <a:tc>
                  <a:txBody>
                    <a:bodyPr/>
                    <a:lstStyle/>
                    <a:p>
                      <a:pPr algn="ctr"/>
                      <a:endParaRPr lang="en-GB" sz="1200" dirty="0"/>
                    </a:p>
                  </a:txBody>
                  <a:tcPr marL="70799" marR="70799" marT="35398" marB="35398" anchor="ctr"/>
                </a:tc>
                <a:tc>
                  <a:txBody>
                    <a:bodyPr/>
                    <a:lstStyle/>
                    <a:p>
                      <a:pPr marL="0" marR="0" indent="0" algn="ctr" defTabSz="1280160" rtl="0" eaLnBrk="1" fontAlgn="auto" latinLnBrk="0" hangingPunct="1">
                        <a:lnSpc>
                          <a:spcPct val="100000"/>
                        </a:lnSpc>
                        <a:spcBef>
                          <a:spcPts val="0"/>
                        </a:spcBef>
                        <a:spcAft>
                          <a:spcPts val="0"/>
                        </a:spcAft>
                        <a:buClrTx/>
                        <a:buSzTx/>
                        <a:buFontTx/>
                        <a:buNone/>
                        <a:tabLst/>
                        <a:defRPr/>
                      </a:pPr>
                      <a:r>
                        <a:rPr lang="en-GB" sz="1200" i="1" dirty="0" smtClean="0">
                          <a:solidFill>
                            <a:schemeClr val="accent2">
                              <a:lumMod val="75000"/>
                            </a:schemeClr>
                          </a:solidFill>
                        </a:rPr>
                        <a:t>contract to allow movement</a:t>
                      </a:r>
                    </a:p>
                  </a:txBody>
                  <a:tcPr marL="70799" marR="70799" marT="35398" marB="35398" anchor="ctr"/>
                </a:tc>
                <a:tc>
                  <a:txBody>
                    <a:bodyPr/>
                    <a:lstStyle/>
                    <a:p>
                      <a:pPr algn="ctr"/>
                      <a:r>
                        <a:rPr lang="en-GB" sz="1200" dirty="0" smtClean="0"/>
                        <a:t>contains a large number of mitochondria</a:t>
                      </a:r>
                    </a:p>
                    <a:p>
                      <a:pPr algn="ctr"/>
                      <a:r>
                        <a:rPr lang="en-GB" sz="1200" dirty="0" smtClean="0"/>
                        <a:t>long</a:t>
                      </a:r>
                    </a:p>
                  </a:txBody>
                  <a:tcPr marL="70799" marR="70799" marT="35398" marB="35398" anchor="ctr"/>
                </a:tc>
                <a:extLst>
                  <a:ext uri="{0D108BD9-81ED-4DB2-BD59-A6C34878D82A}">
                    <a16:rowId xmlns:a16="http://schemas.microsoft.com/office/drawing/2014/main" val="10002"/>
                  </a:ext>
                </a:extLst>
              </a:tr>
            </a:tbl>
          </a:graphicData>
        </a:graphic>
      </p:graphicFrame>
      <p:pic>
        <p:nvPicPr>
          <p:cNvPr id="97" name="Picture 96"/>
          <p:cNvPicPr>
            <a:picLocks noChangeAspect="1"/>
          </p:cNvPicPr>
          <p:nvPr/>
        </p:nvPicPr>
        <p:blipFill>
          <a:blip r:embed="rId7">
            <a:clrChange>
              <a:clrFrom>
                <a:srgbClr val="FEFFFF"/>
              </a:clrFrom>
              <a:clrTo>
                <a:srgbClr val="FEFFFF">
                  <a:alpha val="0"/>
                </a:srgbClr>
              </a:clrTo>
            </a:clrChange>
          </a:blip>
          <a:stretch>
            <a:fillRect/>
          </a:stretch>
        </p:blipFill>
        <p:spPr>
          <a:xfrm rot="16200000">
            <a:off x="8514742" y="3164766"/>
            <a:ext cx="469367" cy="850864"/>
          </a:xfrm>
          <a:prstGeom prst="rect">
            <a:avLst/>
          </a:prstGeom>
        </p:spPr>
      </p:pic>
      <p:pic>
        <p:nvPicPr>
          <p:cNvPr id="100" name="Picture 99"/>
          <p:cNvPicPr>
            <a:picLocks noChangeAspect="1"/>
          </p:cNvPicPr>
          <p:nvPr/>
        </p:nvPicPr>
        <p:blipFill>
          <a:blip r:embed="rId8">
            <a:extLst>
              <a:ext uri="{BEBA8EAE-BF5A-486C-A8C5-ECC9F3942E4B}">
                <a14:imgProps xmlns:a14="http://schemas.microsoft.com/office/drawing/2010/main">
                  <a14:imgLayer r:embed="rId9">
                    <a14:imgEffect>
                      <a14:artisticPhotocopy/>
                    </a14:imgEffect>
                  </a14:imgLayer>
                </a14:imgProps>
              </a:ext>
            </a:extLst>
          </a:blip>
          <a:stretch>
            <a:fillRect/>
          </a:stretch>
        </p:blipFill>
        <p:spPr>
          <a:xfrm rot="5400000">
            <a:off x="8500998" y="3984112"/>
            <a:ext cx="442609" cy="469617"/>
          </a:xfrm>
          <a:prstGeom prst="rect">
            <a:avLst/>
          </a:prstGeom>
        </p:spPr>
      </p:pic>
      <p:sp>
        <p:nvSpPr>
          <p:cNvPr id="126" name="Rectangle 125"/>
          <p:cNvSpPr/>
          <p:nvPr/>
        </p:nvSpPr>
        <p:spPr>
          <a:xfrm>
            <a:off x="254404" y="6270567"/>
            <a:ext cx="1876440" cy="74766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early stages of development</a:t>
            </a:r>
          </a:p>
          <a:p>
            <a:pPr algn="ctr"/>
            <a:r>
              <a:rPr lang="en-GB" sz="1200" dirty="0">
                <a:solidFill>
                  <a:schemeClr val="tx1"/>
                </a:solidFill>
              </a:rPr>
              <a:t>only for repair and replacement </a:t>
            </a:r>
          </a:p>
        </p:txBody>
      </p:sp>
      <p:graphicFrame>
        <p:nvGraphicFramePr>
          <p:cNvPr id="171" name="Table 170"/>
          <p:cNvGraphicFramePr>
            <a:graphicFrameLocks noGrp="1"/>
          </p:cNvGraphicFramePr>
          <p:nvPr>
            <p:extLst>
              <p:ext uri="{D42A27DB-BD31-4B8C-83A1-F6EECF244321}">
                <p14:modId xmlns:p14="http://schemas.microsoft.com/office/powerpoint/2010/main" val="1664636572"/>
              </p:ext>
            </p:extLst>
          </p:nvPr>
        </p:nvGraphicFramePr>
        <p:xfrm>
          <a:off x="7570301" y="53840"/>
          <a:ext cx="4536817" cy="2182780"/>
        </p:xfrm>
        <a:graphic>
          <a:graphicData uri="http://schemas.openxmlformats.org/drawingml/2006/table">
            <a:tbl>
              <a:tblPr firstRow="1" bandRow="1">
                <a:tableStyleId>{5940675A-B579-460E-94D1-54222C63F5DA}</a:tableStyleId>
              </a:tblPr>
              <a:tblGrid>
                <a:gridCol w="866341">
                  <a:extLst>
                    <a:ext uri="{9D8B030D-6E8A-4147-A177-3AD203B41FA5}">
                      <a16:colId xmlns:a16="http://schemas.microsoft.com/office/drawing/2014/main" val="20000"/>
                    </a:ext>
                  </a:extLst>
                </a:gridCol>
                <a:gridCol w="1378690">
                  <a:extLst>
                    <a:ext uri="{9D8B030D-6E8A-4147-A177-3AD203B41FA5}">
                      <a16:colId xmlns:a16="http://schemas.microsoft.com/office/drawing/2014/main" val="20001"/>
                    </a:ext>
                  </a:extLst>
                </a:gridCol>
                <a:gridCol w="2291786">
                  <a:extLst>
                    <a:ext uri="{9D8B030D-6E8A-4147-A177-3AD203B41FA5}">
                      <a16:colId xmlns:a16="http://schemas.microsoft.com/office/drawing/2014/main" val="20002"/>
                    </a:ext>
                  </a:extLst>
                </a:gridCol>
              </a:tblGrid>
              <a:tr h="436556">
                <a:tc>
                  <a:txBody>
                    <a:bodyPr/>
                    <a:lstStyle/>
                    <a:p>
                      <a:pPr marL="0" marR="0" indent="0" algn="ctr" defTabSz="1280160" rtl="0" eaLnBrk="1" fontAlgn="auto" latinLnBrk="0" hangingPunct="1">
                        <a:lnSpc>
                          <a:spcPct val="100000"/>
                        </a:lnSpc>
                        <a:spcBef>
                          <a:spcPts val="0"/>
                        </a:spcBef>
                        <a:spcAft>
                          <a:spcPts val="0"/>
                        </a:spcAft>
                        <a:buClrTx/>
                        <a:buSzTx/>
                        <a:buFontTx/>
                        <a:buNone/>
                        <a:tabLst/>
                        <a:defRPr/>
                      </a:pPr>
                      <a:r>
                        <a:rPr lang="en-GB" sz="1200" dirty="0" smtClean="0"/>
                        <a:t>cell membrane</a:t>
                      </a:r>
                    </a:p>
                  </a:txBody>
                  <a:tcPr marL="70799" marR="70799" marT="35398" marB="35398" anchor="ctr">
                    <a:solidFill>
                      <a:schemeClr val="accent2">
                        <a:lumMod val="40000"/>
                        <a:lumOff val="60000"/>
                      </a:schemeClr>
                    </a:solidFill>
                  </a:tcPr>
                </a:tc>
                <a:tc>
                  <a:txBody>
                    <a:bodyPr/>
                    <a:lstStyle/>
                    <a:p>
                      <a:pPr marL="0" marR="0" indent="0" algn="ctr" defTabSz="1280160" rtl="0" eaLnBrk="1" fontAlgn="auto" latinLnBrk="0" hangingPunct="1">
                        <a:lnSpc>
                          <a:spcPct val="100000"/>
                        </a:lnSpc>
                        <a:spcBef>
                          <a:spcPts val="0"/>
                        </a:spcBef>
                        <a:spcAft>
                          <a:spcPts val="0"/>
                        </a:spcAft>
                        <a:buClrTx/>
                        <a:buSzTx/>
                        <a:buFontTx/>
                        <a:buNone/>
                        <a:tabLst/>
                        <a:defRPr/>
                      </a:pPr>
                      <a:r>
                        <a:rPr lang="en-GB" sz="1200" i="1" dirty="0" smtClean="0">
                          <a:solidFill>
                            <a:schemeClr val="accent2">
                              <a:lumMod val="75000"/>
                            </a:schemeClr>
                          </a:solidFill>
                          <a:ea typeface="Times New Roman" panose="02020603050405020304" pitchFamily="18" charset="0"/>
                          <a:cs typeface="Wingdings2"/>
                        </a:rPr>
                        <a:t>site of chemical reactions in the cell</a:t>
                      </a:r>
                      <a:endParaRPr lang="en-GB" sz="1200" i="1" dirty="0">
                        <a:solidFill>
                          <a:schemeClr val="accent2">
                            <a:lumMod val="75000"/>
                          </a:schemeClr>
                        </a:solidFill>
                      </a:endParaRPr>
                    </a:p>
                  </a:txBody>
                  <a:tcPr marL="70799" marR="70799" marT="35398" marB="35398" anchor="ctr"/>
                </a:tc>
                <a:tc>
                  <a:txBody>
                    <a:bodyPr/>
                    <a:lstStyle/>
                    <a:p>
                      <a:pPr algn="ctr"/>
                      <a:r>
                        <a:rPr lang="en-GB" sz="1200" dirty="0" smtClean="0">
                          <a:solidFill>
                            <a:schemeClr val="tx1"/>
                          </a:solidFill>
                          <a:ea typeface="Times New Roman" panose="02020603050405020304" pitchFamily="18" charset="0"/>
                          <a:cs typeface="Wingdings2"/>
                        </a:rPr>
                        <a:t>gel like substance containing enzymes to catalyse the reactions</a:t>
                      </a:r>
                      <a:endParaRPr lang="en-GB" sz="1200" dirty="0"/>
                    </a:p>
                  </a:txBody>
                  <a:tcPr marL="70799" marR="70799" marT="35398" marB="35398" anchor="ctr"/>
                </a:tc>
                <a:extLst>
                  <a:ext uri="{0D108BD9-81ED-4DB2-BD59-A6C34878D82A}">
                    <a16:rowId xmlns:a16="http://schemas.microsoft.com/office/drawing/2014/main" val="10000"/>
                  </a:ext>
                </a:extLst>
              </a:tr>
              <a:tr h="436556">
                <a:tc>
                  <a:txBody>
                    <a:bodyPr/>
                    <a:lstStyle/>
                    <a:p>
                      <a:pPr marL="0" marR="0" indent="0" algn="ctr" defTabSz="1280160" rtl="0" eaLnBrk="1" fontAlgn="auto" latinLnBrk="0" hangingPunct="1">
                        <a:lnSpc>
                          <a:spcPct val="100000"/>
                        </a:lnSpc>
                        <a:spcBef>
                          <a:spcPts val="0"/>
                        </a:spcBef>
                        <a:spcAft>
                          <a:spcPts val="0"/>
                        </a:spcAft>
                        <a:buClrTx/>
                        <a:buSzTx/>
                        <a:buFontTx/>
                        <a:buNone/>
                        <a:tabLst/>
                        <a:defRPr/>
                      </a:pPr>
                      <a:r>
                        <a:rPr lang="en-GB" sz="1200" dirty="0" smtClean="0"/>
                        <a:t>bacterial DNA</a:t>
                      </a:r>
                    </a:p>
                  </a:txBody>
                  <a:tcPr marL="70799" marR="70799" marT="35398" marB="35398" anchor="ctr">
                    <a:solidFill>
                      <a:schemeClr val="accent2">
                        <a:lumMod val="40000"/>
                        <a:lumOff val="60000"/>
                      </a:schemeClr>
                    </a:solidFill>
                  </a:tcPr>
                </a:tc>
                <a:tc>
                  <a:txBody>
                    <a:bodyPr/>
                    <a:lstStyle/>
                    <a:p>
                      <a:pPr marL="0" marR="0" indent="0" algn="ctr" defTabSz="1280160" rtl="0" eaLnBrk="1" fontAlgn="auto" latinLnBrk="0" hangingPunct="1">
                        <a:lnSpc>
                          <a:spcPct val="100000"/>
                        </a:lnSpc>
                        <a:spcBef>
                          <a:spcPts val="0"/>
                        </a:spcBef>
                        <a:spcAft>
                          <a:spcPts val="0"/>
                        </a:spcAft>
                        <a:buClrTx/>
                        <a:buSzTx/>
                        <a:buFontTx/>
                        <a:buNone/>
                        <a:tabLst/>
                        <a:defRPr/>
                      </a:pPr>
                      <a:r>
                        <a:rPr lang="en-GB" sz="1200" i="1" dirty="0" smtClean="0">
                          <a:solidFill>
                            <a:schemeClr val="accent2">
                              <a:lumMod val="75000"/>
                            </a:schemeClr>
                          </a:solidFill>
                          <a:ea typeface="Times New Roman" panose="02020603050405020304" pitchFamily="18" charset="0"/>
                          <a:cs typeface="Wingdings2"/>
                        </a:rPr>
                        <a:t>not in nucleus floats in the cytoplasm</a:t>
                      </a:r>
                      <a:endParaRPr lang="en-GB" sz="1200" i="1" dirty="0" smtClean="0">
                        <a:solidFill>
                          <a:schemeClr val="accent2">
                            <a:lumMod val="75000"/>
                          </a:schemeClr>
                        </a:solidFill>
                        <a:ea typeface="Times New Roman" panose="02020603050405020304" pitchFamily="18" charset="0"/>
                      </a:endParaRPr>
                    </a:p>
                  </a:txBody>
                  <a:tcPr marL="70799" marR="70799" marT="35398" marB="35398" anchor="ctr"/>
                </a:tc>
                <a:tc>
                  <a:txBody>
                    <a:bodyPr/>
                    <a:lstStyle/>
                    <a:p>
                      <a:pPr marL="0" marR="0" indent="0" algn="ctr" defTabSz="1280160" rtl="0" eaLnBrk="1" fontAlgn="auto" latinLnBrk="0" hangingPunct="1">
                        <a:lnSpc>
                          <a:spcPct val="100000"/>
                        </a:lnSpc>
                        <a:spcBef>
                          <a:spcPts val="0"/>
                        </a:spcBef>
                        <a:spcAft>
                          <a:spcPts val="0"/>
                        </a:spcAft>
                        <a:buClrTx/>
                        <a:buSzTx/>
                        <a:buFontTx/>
                        <a:buNone/>
                        <a:tabLst/>
                        <a:defRPr/>
                      </a:pPr>
                      <a:r>
                        <a:rPr lang="en-GB" sz="1200" b="0" dirty="0" smtClean="0">
                          <a:solidFill>
                            <a:schemeClr val="tx1"/>
                          </a:solidFill>
                          <a:ea typeface="Times New Roman" panose="02020603050405020304" pitchFamily="18" charset="0"/>
                        </a:rPr>
                        <a:t>controls</a:t>
                      </a:r>
                      <a:r>
                        <a:rPr lang="en-GB" sz="1200" b="0" baseline="0" dirty="0" smtClean="0">
                          <a:solidFill>
                            <a:schemeClr val="tx1"/>
                          </a:solidFill>
                          <a:ea typeface="Times New Roman" panose="02020603050405020304" pitchFamily="18" charset="0"/>
                        </a:rPr>
                        <a:t> the function of the cell</a:t>
                      </a:r>
                      <a:endParaRPr lang="en-GB" sz="1200" b="0" dirty="0" smtClean="0">
                        <a:solidFill>
                          <a:schemeClr val="tx1"/>
                        </a:solidFill>
                        <a:ea typeface="Times New Roman" panose="02020603050405020304" pitchFamily="18" charset="0"/>
                      </a:endParaRPr>
                    </a:p>
                  </a:txBody>
                  <a:tcPr marL="70799" marR="70799" marT="35398" marB="35398" anchor="ctr"/>
                </a:tc>
                <a:extLst>
                  <a:ext uri="{0D108BD9-81ED-4DB2-BD59-A6C34878D82A}">
                    <a16:rowId xmlns:a16="http://schemas.microsoft.com/office/drawing/2014/main" val="10001"/>
                  </a:ext>
                </a:extLst>
              </a:tr>
              <a:tr h="436556">
                <a:tc>
                  <a:txBody>
                    <a:bodyPr/>
                    <a:lstStyle/>
                    <a:p>
                      <a:pPr marL="0" marR="0" indent="0" algn="ctr" defTabSz="1280160" rtl="0" eaLnBrk="1" fontAlgn="auto" latinLnBrk="0" hangingPunct="1">
                        <a:lnSpc>
                          <a:spcPct val="100000"/>
                        </a:lnSpc>
                        <a:spcBef>
                          <a:spcPts val="0"/>
                        </a:spcBef>
                        <a:spcAft>
                          <a:spcPts val="0"/>
                        </a:spcAft>
                        <a:buClrTx/>
                        <a:buSzTx/>
                        <a:buFontTx/>
                        <a:buNone/>
                        <a:tabLst/>
                        <a:defRPr/>
                      </a:pPr>
                      <a:r>
                        <a:rPr lang="en-GB" sz="1200" dirty="0" smtClean="0"/>
                        <a:t>cell wall</a:t>
                      </a:r>
                    </a:p>
                  </a:txBody>
                  <a:tcPr marL="70799" marR="70799" marT="35398" marB="35398" anchor="ctr">
                    <a:solidFill>
                      <a:schemeClr val="accent2">
                        <a:lumMod val="40000"/>
                        <a:lumOff val="60000"/>
                      </a:schemeClr>
                    </a:solidFill>
                  </a:tcPr>
                </a:tc>
                <a:tc>
                  <a:txBody>
                    <a:bodyPr/>
                    <a:lstStyle/>
                    <a:p>
                      <a:pPr marL="0" marR="0" indent="0" algn="ctr" defTabSz="1280160" rtl="0" eaLnBrk="1" fontAlgn="auto" latinLnBrk="0" hangingPunct="1">
                        <a:lnSpc>
                          <a:spcPct val="100000"/>
                        </a:lnSpc>
                        <a:spcBef>
                          <a:spcPts val="0"/>
                        </a:spcBef>
                        <a:spcAft>
                          <a:spcPts val="0"/>
                        </a:spcAft>
                        <a:buClrTx/>
                        <a:buSzTx/>
                        <a:buFontTx/>
                        <a:buNone/>
                        <a:tabLst/>
                        <a:defRPr/>
                      </a:pPr>
                      <a:r>
                        <a:rPr lang="en-GB" sz="1200" b="1" i="1" dirty="0" smtClean="0">
                          <a:solidFill>
                            <a:schemeClr val="accent2">
                              <a:lumMod val="75000"/>
                            </a:schemeClr>
                          </a:solidFill>
                          <a:ea typeface="Times New Roman" panose="02020603050405020304" pitchFamily="18" charset="0"/>
                          <a:cs typeface="Wingdings2"/>
                        </a:rPr>
                        <a:t>NOT</a:t>
                      </a:r>
                      <a:r>
                        <a:rPr lang="en-GB" sz="1200" i="1" dirty="0" smtClean="0">
                          <a:solidFill>
                            <a:schemeClr val="accent2">
                              <a:lumMod val="75000"/>
                            </a:schemeClr>
                          </a:solidFill>
                          <a:ea typeface="Times New Roman" panose="02020603050405020304" pitchFamily="18" charset="0"/>
                          <a:cs typeface="Wingdings2"/>
                        </a:rPr>
                        <a:t> made of cellulose</a:t>
                      </a:r>
                      <a:endParaRPr lang="en-GB" sz="1200" i="1" dirty="0" smtClean="0">
                        <a:solidFill>
                          <a:schemeClr val="accent2">
                            <a:lumMod val="75000"/>
                          </a:schemeClr>
                        </a:solidFill>
                        <a:ea typeface="Times New Roman" panose="02020603050405020304" pitchFamily="18" charset="0"/>
                      </a:endParaRPr>
                    </a:p>
                  </a:txBody>
                  <a:tcPr marL="70799" marR="70799" marT="35398" marB="35398" anchor="ctr"/>
                </a:tc>
                <a:tc>
                  <a:txBody>
                    <a:bodyPr/>
                    <a:lstStyle/>
                    <a:p>
                      <a:pPr marL="0" marR="0" indent="0" algn="ctr" defTabSz="1280160" rtl="0" eaLnBrk="1" fontAlgn="auto" latinLnBrk="0" hangingPunct="1">
                        <a:lnSpc>
                          <a:spcPct val="100000"/>
                        </a:lnSpc>
                        <a:spcBef>
                          <a:spcPts val="0"/>
                        </a:spcBef>
                        <a:spcAft>
                          <a:spcPts val="0"/>
                        </a:spcAft>
                        <a:buClrTx/>
                        <a:buSzTx/>
                        <a:buFontTx/>
                        <a:buNone/>
                        <a:tabLst/>
                        <a:defRPr/>
                      </a:pPr>
                      <a:r>
                        <a:rPr lang="en-GB" sz="1200" dirty="0" smtClean="0">
                          <a:solidFill>
                            <a:schemeClr val="tx1"/>
                          </a:solidFill>
                          <a:ea typeface="Times New Roman" panose="02020603050405020304" pitchFamily="18" charset="0"/>
                          <a:cs typeface="Wingdings2"/>
                        </a:rPr>
                        <a:t>supports and strengthens the cell</a:t>
                      </a:r>
                      <a:endParaRPr lang="en-GB" sz="1200" b="1" dirty="0" smtClean="0">
                        <a:solidFill>
                          <a:schemeClr val="tx1"/>
                        </a:solidFill>
                        <a:ea typeface="Times New Roman" panose="02020603050405020304" pitchFamily="18" charset="0"/>
                      </a:endParaRPr>
                    </a:p>
                  </a:txBody>
                  <a:tcPr marL="70799" marR="70799" marT="35398" marB="35398" anchor="ctr"/>
                </a:tc>
                <a:extLst>
                  <a:ext uri="{0D108BD9-81ED-4DB2-BD59-A6C34878D82A}">
                    <a16:rowId xmlns:a16="http://schemas.microsoft.com/office/drawing/2014/main" val="10002"/>
                  </a:ext>
                </a:extLst>
              </a:tr>
              <a:tr h="436556">
                <a:tc>
                  <a:txBody>
                    <a:bodyPr/>
                    <a:lstStyle/>
                    <a:p>
                      <a:pPr marL="0" marR="0" indent="0" algn="ctr" defTabSz="1280160" rtl="0" eaLnBrk="1" fontAlgn="auto" latinLnBrk="0" hangingPunct="1">
                        <a:lnSpc>
                          <a:spcPct val="100000"/>
                        </a:lnSpc>
                        <a:spcBef>
                          <a:spcPts val="0"/>
                        </a:spcBef>
                        <a:spcAft>
                          <a:spcPts val="0"/>
                        </a:spcAft>
                        <a:buClrTx/>
                        <a:buSzTx/>
                        <a:buFontTx/>
                        <a:buNone/>
                        <a:tabLst/>
                        <a:defRPr/>
                      </a:pPr>
                      <a:r>
                        <a:rPr lang="en-GB" sz="1200" dirty="0" smtClean="0"/>
                        <a:t>plasmid</a:t>
                      </a:r>
                    </a:p>
                  </a:txBody>
                  <a:tcPr marL="70799" marR="70799" marT="35398" marB="35398" anchor="ctr">
                    <a:solidFill>
                      <a:schemeClr val="accent2">
                        <a:lumMod val="40000"/>
                        <a:lumOff val="60000"/>
                      </a:schemeClr>
                    </a:solidFill>
                  </a:tcPr>
                </a:tc>
                <a:tc>
                  <a:txBody>
                    <a:bodyPr/>
                    <a:lstStyle/>
                    <a:p>
                      <a:pPr marL="0" marR="0" indent="0" algn="ctr" defTabSz="1280160" rtl="0" eaLnBrk="1" fontAlgn="auto" latinLnBrk="0" hangingPunct="1">
                        <a:lnSpc>
                          <a:spcPct val="100000"/>
                        </a:lnSpc>
                        <a:spcBef>
                          <a:spcPts val="0"/>
                        </a:spcBef>
                        <a:spcAft>
                          <a:spcPts val="0"/>
                        </a:spcAft>
                        <a:buClrTx/>
                        <a:buSzTx/>
                        <a:buFontTx/>
                        <a:buNone/>
                        <a:tabLst/>
                        <a:defRPr/>
                      </a:pPr>
                      <a:r>
                        <a:rPr lang="en-GB" sz="1200" i="1" dirty="0" smtClean="0">
                          <a:solidFill>
                            <a:schemeClr val="accent2">
                              <a:lumMod val="75000"/>
                            </a:schemeClr>
                          </a:solidFill>
                          <a:ea typeface="Times New Roman" panose="02020603050405020304" pitchFamily="18" charset="0"/>
                          <a:cs typeface="Wingdings2"/>
                        </a:rPr>
                        <a:t>small rings of DNA</a:t>
                      </a:r>
                      <a:endParaRPr lang="en-GB" sz="1200" i="1" dirty="0" smtClean="0">
                        <a:solidFill>
                          <a:schemeClr val="accent2">
                            <a:lumMod val="75000"/>
                          </a:schemeClr>
                        </a:solidFill>
                        <a:ea typeface="Times New Roman" panose="02020603050405020304" pitchFamily="18" charset="0"/>
                      </a:endParaRPr>
                    </a:p>
                  </a:txBody>
                  <a:tcPr marL="70799" marR="70799" marT="35398" marB="35398" anchor="ctr"/>
                </a:tc>
                <a:tc>
                  <a:txBody>
                    <a:bodyPr/>
                    <a:lstStyle/>
                    <a:p>
                      <a:pPr marL="0" marR="0" indent="0" algn="ctr" defTabSz="1280160" rtl="0" eaLnBrk="1" fontAlgn="auto" latinLnBrk="0" hangingPunct="1">
                        <a:lnSpc>
                          <a:spcPct val="100000"/>
                        </a:lnSpc>
                        <a:spcBef>
                          <a:spcPts val="0"/>
                        </a:spcBef>
                        <a:spcAft>
                          <a:spcPts val="0"/>
                        </a:spcAft>
                        <a:buClrTx/>
                        <a:buSzTx/>
                        <a:buFontTx/>
                        <a:buNone/>
                        <a:tabLst/>
                        <a:defRPr/>
                      </a:pPr>
                      <a:r>
                        <a:rPr lang="en-GB" sz="1200" dirty="0" smtClean="0">
                          <a:solidFill>
                            <a:schemeClr val="tx1"/>
                          </a:solidFill>
                          <a:ea typeface="Times New Roman" panose="02020603050405020304" pitchFamily="18" charset="0"/>
                          <a:cs typeface="Wingdings2"/>
                        </a:rPr>
                        <a:t>contain additional genes</a:t>
                      </a:r>
                      <a:endParaRPr lang="en-GB" sz="1200" b="1" dirty="0" smtClean="0">
                        <a:solidFill>
                          <a:schemeClr val="tx1"/>
                        </a:solidFill>
                        <a:ea typeface="Times New Roman" panose="02020603050405020304" pitchFamily="18" charset="0"/>
                      </a:endParaRPr>
                    </a:p>
                  </a:txBody>
                  <a:tcPr marL="70799" marR="70799" marT="35398" marB="35398" anchor="ctr"/>
                </a:tc>
                <a:extLst>
                  <a:ext uri="{0D108BD9-81ED-4DB2-BD59-A6C34878D82A}">
                    <a16:rowId xmlns:a16="http://schemas.microsoft.com/office/drawing/2014/main" val="10003"/>
                  </a:ext>
                </a:extLst>
              </a:tr>
              <a:tr h="436556">
                <a:tc>
                  <a:txBody>
                    <a:bodyPr/>
                    <a:lstStyle/>
                    <a:p>
                      <a:pPr marL="0" marR="0" indent="0" algn="ctr" defTabSz="1280160" rtl="0" eaLnBrk="1" fontAlgn="auto" latinLnBrk="0" hangingPunct="1">
                        <a:lnSpc>
                          <a:spcPct val="100000"/>
                        </a:lnSpc>
                        <a:spcBef>
                          <a:spcPts val="0"/>
                        </a:spcBef>
                        <a:spcAft>
                          <a:spcPts val="0"/>
                        </a:spcAft>
                        <a:buClrTx/>
                        <a:buSzTx/>
                        <a:buFontTx/>
                        <a:buNone/>
                        <a:tabLst/>
                        <a:defRPr/>
                      </a:pPr>
                      <a:r>
                        <a:rPr lang="en-GB" sz="1200" dirty="0" smtClean="0"/>
                        <a:t>cytoplasm</a:t>
                      </a:r>
                    </a:p>
                  </a:txBody>
                  <a:tcPr marL="70799" marR="70799" marT="35398" marB="35398" anchor="ctr">
                    <a:solidFill>
                      <a:schemeClr val="accent2">
                        <a:lumMod val="40000"/>
                        <a:lumOff val="60000"/>
                      </a:schemeClr>
                    </a:solidFill>
                  </a:tcPr>
                </a:tc>
                <a:tc>
                  <a:txBody>
                    <a:bodyPr/>
                    <a:lstStyle/>
                    <a:p>
                      <a:pPr marL="0" marR="0" indent="0" algn="ctr" defTabSz="1280160" rtl="0" eaLnBrk="1" fontAlgn="auto" latinLnBrk="0" hangingPunct="1">
                        <a:lnSpc>
                          <a:spcPct val="100000"/>
                        </a:lnSpc>
                        <a:spcBef>
                          <a:spcPts val="0"/>
                        </a:spcBef>
                        <a:spcAft>
                          <a:spcPts val="0"/>
                        </a:spcAft>
                        <a:buClrTx/>
                        <a:buSzTx/>
                        <a:buFontTx/>
                        <a:buNone/>
                        <a:tabLst/>
                        <a:defRPr/>
                      </a:pPr>
                      <a:r>
                        <a:rPr lang="en-GB" sz="1200" i="1" dirty="0" smtClean="0">
                          <a:solidFill>
                            <a:schemeClr val="accent2">
                              <a:lumMod val="75000"/>
                            </a:schemeClr>
                          </a:solidFill>
                          <a:ea typeface="Times New Roman" panose="02020603050405020304" pitchFamily="18" charset="0"/>
                          <a:cs typeface="Wingdings2"/>
                        </a:rPr>
                        <a:t>semi permeable</a:t>
                      </a:r>
                      <a:endParaRPr lang="en-GB" sz="1200" b="1" i="1" dirty="0" smtClean="0">
                        <a:solidFill>
                          <a:schemeClr val="accent2">
                            <a:lumMod val="75000"/>
                          </a:schemeClr>
                        </a:solidFill>
                        <a:ea typeface="Times New Roman" panose="02020603050405020304" pitchFamily="18" charset="0"/>
                      </a:endParaRPr>
                    </a:p>
                  </a:txBody>
                  <a:tcPr marL="70799" marR="70799" marT="35398" marB="35398" anchor="ctr"/>
                </a:tc>
                <a:tc>
                  <a:txBody>
                    <a:bodyPr/>
                    <a:lstStyle/>
                    <a:p>
                      <a:pPr marL="0" marR="0" indent="0" algn="ctr" defTabSz="1280160" rtl="0" eaLnBrk="1" fontAlgn="auto" latinLnBrk="0" hangingPunct="1">
                        <a:lnSpc>
                          <a:spcPct val="100000"/>
                        </a:lnSpc>
                        <a:spcBef>
                          <a:spcPts val="0"/>
                        </a:spcBef>
                        <a:spcAft>
                          <a:spcPts val="0"/>
                        </a:spcAft>
                        <a:buClrTx/>
                        <a:buSzTx/>
                        <a:buFontTx/>
                        <a:buNone/>
                        <a:tabLst/>
                        <a:defRPr/>
                      </a:pPr>
                      <a:r>
                        <a:rPr lang="en-GB" sz="1200" dirty="0" smtClean="0">
                          <a:solidFill>
                            <a:schemeClr val="tx1"/>
                          </a:solidFill>
                          <a:ea typeface="Times New Roman" panose="02020603050405020304" pitchFamily="18" charset="0"/>
                          <a:cs typeface="Wingdings2"/>
                        </a:rPr>
                        <a:t>controls the movement of substances in and out of the cell</a:t>
                      </a:r>
                      <a:endParaRPr lang="en-GB" sz="1200" b="1" dirty="0" smtClean="0">
                        <a:solidFill>
                          <a:schemeClr val="tx1"/>
                        </a:solidFill>
                        <a:ea typeface="Times New Roman" panose="02020603050405020304" pitchFamily="18" charset="0"/>
                      </a:endParaRPr>
                    </a:p>
                  </a:txBody>
                  <a:tcPr marL="70799" marR="70799" marT="35398" marB="35398" anchor="ctr"/>
                </a:tc>
                <a:extLst>
                  <a:ext uri="{0D108BD9-81ED-4DB2-BD59-A6C34878D82A}">
                    <a16:rowId xmlns:a16="http://schemas.microsoft.com/office/drawing/2014/main" val="10004"/>
                  </a:ext>
                </a:extLst>
              </a:tr>
            </a:tbl>
          </a:graphicData>
        </a:graphic>
      </p:graphicFrame>
      <p:pic>
        <p:nvPicPr>
          <p:cNvPr id="172" name="Picture 171"/>
          <p:cNvPicPr>
            <a:picLocks noChangeAspect="1"/>
          </p:cNvPicPr>
          <p:nvPr/>
        </p:nvPicPr>
        <p:blipFill>
          <a:blip r:embed="rId10">
            <a:clrChange>
              <a:clrFrom>
                <a:srgbClr val="FFFFFF"/>
              </a:clrFrom>
              <a:clrTo>
                <a:srgbClr val="FFFFFF">
                  <a:alpha val="0"/>
                </a:srgbClr>
              </a:clrTo>
            </a:clrChange>
          </a:blip>
          <a:stretch>
            <a:fillRect/>
          </a:stretch>
        </p:blipFill>
        <p:spPr>
          <a:xfrm rot="471541">
            <a:off x="6436515" y="276589"/>
            <a:ext cx="918524" cy="1904925"/>
          </a:xfrm>
          <a:prstGeom prst="rect">
            <a:avLst/>
          </a:prstGeom>
        </p:spPr>
      </p:pic>
      <p:cxnSp>
        <p:nvCxnSpPr>
          <p:cNvPr id="200" name="Straight Connector 199"/>
          <p:cNvCxnSpPr>
            <a:stCxn id="195" idx="0"/>
            <a:endCxn id="231" idx="2"/>
          </p:cNvCxnSpPr>
          <p:nvPr/>
        </p:nvCxnSpPr>
        <p:spPr>
          <a:xfrm flipH="1" flipV="1">
            <a:off x="9812228" y="2559778"/>
            <a:ext cx="1098" cy="124053"/>
          </a:xfrm>
          <a:prstGeom prst="line">
            <a:avLst/>
          </a:prstGeom>
          <a:ln>
            <a:solidFill>
              <a:schemeClr val="tx1"/>
            </a:solidFill>
          </a:ln>
        </p:spPr>
        <p:style>
          <a:lnRef idx="1">
            <a:schemeClr val="accent2"/>
          </a:lnRef>
          <a:fillRef idx="2">
            <a:schemeClr val="accent2"/>
          </a:fillRef>
          <a:effectRef idx="1">
            <a:schemeClr val="accent2"/>
          </a:effectRef>
          <a:fontRef idx="minor">
            <a:schemeClr val="dk1"/>
          </a:fontRef>
        </p:style>
      </p:cxnSp>
      <p:cxnSp>
        <p:nvCxnSpPr>
          <p:cNvPr id="206" name="Straight Connector 205"/>
          <p:cNvCxnSpPr/>
          <p:nvPr/>
        </p:nvCxnSpPr>
        <p:spPr>
          <a:xfrm flipH="1">
            <a:off x="7039270" y="282187"/>
            <a:ext cx="528655" cy="282782"/>
          </a:xfrm>
          <a:prstGeom prst="line">
            <a:avLst/>
          </a:prstGeom>
          <a:ln>
            <a:solidFill>
              <a:schemeClr val="tx1"/>
            </a:solidFill>
          </a:ln>
        </p:spPr>
        <p:style>
          <a:lnRef idx="1">
            <a:schemeClr val="accent2"/>
          </a:lnRef>
          <a:fillRef idx="2">
            <a:schemeClr val="accent2"/>
          </a:fillRef>
          <a:effectRef idx="1">
            <a:schemeClr val="accent2"/>
          </a:effectRef>
          <a:fontRef idx="minor">
            <a:schemeClr val="dk1"/>
          </a:fontRef>
        </p:style>
      </p:cxnSp>
      <p:cxnSp>
        <p:nvCxnSpPr>
          <p:cNvPr id="210" name="Straight Connector 209"/>
          <p:cNvCxnSpPr/>
          <p:nvPr/>
        </p:nvCxnSpPr>
        <p:spPr>
          <a:xfrm flipH="1" flipV="1">
            <a:off x="6989233" y="843709"/>
            <a:ext cx="589122" cy="184765"/>
          </a:xfrm>
          <a:prstGeom prst="line">
            <a:avLst/>
          </a:prstGeom>
          <a:ln>
            <a:solidFill>
              <a:schemeClr val="tx1"/>
            </a:solidFill>
          </a:ln>
        </p:spPr>
        <p:style>
          <a:lnRef idx="1">
            <a:schemeClr val="accent2"/>
          </a:lnRef>
          <a:fillRef idx="2">
            <a:schemeClr val="accent2"/>
          </a:fillRef>
          <a:effectRef idx="1">
            <a:schemeClr val="accent2"/>
          </a:effectRef>
          <a:fontRef idx="minor">
            <a:schemeClr val="dk1"/>
          </a:fontRef>
        </p:style>
      </p:cxnSp>
      <p:cxnSp>
        <p:nvCxnSpPr>
          <p:cNvPr id="214" name="Straight Connector 213"/>
          <p:cNvCxnSpPr>
            <a:stCxn id="171" idx="1"/>
          </p:cNvCxnSpPr>
          <p:nvPr/>
        </p:nvCxnSpPr>
        <p:spPr>
          <a:xfrm flipH="1">
            <a:off x="7046269" y="1145230"/>
            <a:ext cx="524032" cy="17726"/>
          </a:xfrm>
          <a:prstGeom prst="line">
            <a:avLst/>
          </a:prstGeom>
          <a:ln>
            <a:solidFill>
              <a:schemeClr val="tx1"/>
            </a:solidFill>
          </a:ln>
        </p:spPr>
        <p:style>
          <a:lnRef idx="1">
            <a:schemeClr val="accent2"/>
          </a:lnRef>
          <a:fillRef idx="2">
            <a:schemeClr val="accent2"/>
          </a:fillRef>
          <a:effectRef idx="1">
            <a:schemeClr val="accent2"/>
          </a:effectRef>
          <a:fontRef idx="minor">
            <a:schemeClr val="dk1"/>
          </a:fontRef>
        </p:style>
      </p:cxnSp>
      <p:cxnSp>
        <p:nvCxnSpPr>
          <p:cNvPr id="218" name="Straight Connector 217"/>
          <p:cNvCxnSpPr/>
          <p:nvPr/>
        </p:nvCxnSpPr>
        <p:spPr>
          <a:xfrm flipH="1" flipV="1">
            <a:off x="6887725" y="1467415"/>
            <a:ext cx="690630" cy="239774"/>
          </a:xfrm>
          <a:prstGeom prst="line">
            <a:avLst/>
          </a:prstGeom>
          <a:ln>
            <a:solidFill>
              <a:schemeClr val="tx1"/>
            </a:solidFill>
          </a:ln>
        </p:spPr>
        <p:style>
          <a:lnRef idx="1">
            <a:schemeClr val="accent2"/>
          </a:lnRef>
          <a:fillRef idx="2">
            <a:schemeClr val="accent2"/>
          </a:fillRef>
          <a:effectRef idx="1">
            <a:schemeClr val="accent2"/>
          </a:effectRef>
          <a:fontRef idx="minor">
            <a:schemeClr val="dk1"/>
          </a:fontRef>
        </p:style>
      </p:cxnSp>
      <p:cxnSp>
        <p:nvCxnSpPr>
          <p:cNvPr id="220" name="Straight Connector 219"/>
          <p:cNvCxnSpPr/>
          <p:nvPr/>
        </p:nvCxnSpPr>
        <p:spPr>
          <a:xfrm flipH="1" flipV="1">
            <a:off x="6858458" y="1613896"/>
            <a:ext cx="676917" cy="349124"/>
          </a:xfrm>
          <a:prstGeom prst="line">
            <a:avLst/>
          </a:prstGeom>
          <a:ln>
            <a:solidFill>
              <a:schemeClr val="tx1"/>
            </a:solidFill>
          </a:ln>
        </p:spPr>
        <p:style>
          <a:lnRef idx="1">
            <a:schemeClr val="accent2"/>
          </a:lnRef>
          <a:fillRef idx="2">
            <a:schemeClr val="accent2"/>
          </a:fillRef>
          <a:effectRef idx="1">
            <a:schemeClr val="accent2"/>
          </a:effectRef>
          <a:fontRef idx="minor">
            <a:schemeClr val="dk1"/>
          </a:fontRef>
        </p:style>
      </p:cxnSp>
      <p:graphicFrame>
        <p:nvGraphicFramePr>
          <p:cNvPr id="238" name="Table 237"/>
          <p:cNvGraphicFramePr>
            <a:graphicFrameLocks noGrp="1"/>
          </p:cNvGraphicFramePr>
          <p:nvPr>
            <p:extLst>
              <p:ext uri="{D42A27DB-BD31-4B8C-83A1-F6EECF244321}">
                <p14:modId xmlns:p14="http://schemas.microsoft.com/office/powerpoint/2010/main" val="557960712"/>
              </p:ext>
            </p:extLst>
          </p:nvPr>
        </p:nvGraphicFramePr>
        <p:xfrm>
          <a:off x="2743200" y="7373839"/>
          <a:ext cx="5882138" cy="1880505"/>
        </p:xfrm>
        <a:graphic>
          <a:graphicData uri="http://schemas.openxmlformats.org/drawingml/2006/table">
            <a:tbl>
              <a:tblPr firstRow="1" bandRow="1">
                <a:tableStyleId>{2D5ABB26-0587-4C30-8999-92F81FD0307C}</a:tableStyleId>
              </a:tblPr>
              <a:tblGrid>
                <a:gridCol w="1631474">
                  <a:extLst>
                    <a:ext uri="{9D8B030D-6E8A-4147-A177-3AD203B41FA5}">
                      <a16:colId xmlns:a16="http://schemas.microsoft.com/office/drawing/2014/main" val="20000"/>
                    </a:ext>
                  </a:extLst>
                </a:gridCol>
                <a:gridCol w="1783058">
                  <a:extLst>
                    <a:ext uri="{9D8B030D-6E8A-4147-A177-3AD203B41FA5}">
                      <a16:colId xmlns:a16="http://schemas.microsoft.com/office/drawing/2014/main" val="20001"/>
                    </a:ext>
                  </a:extLst>
                </a:gridCol>
                <a:gridCol w="2467606">
                  <a:extLst>
                    <a:ext uri="{9D8B030D-6E8A-4147-A177-3AD203B41FA5}">
                      <a16:colId xmlns:a16="http://schemas.microsoft.com/office/drawing/2014/main" val="20002"/>
                    </a:ext>
                  </a:extLst>
                </a:gridCol>
              </a:tblGrid>
              <a:tr h="237276">
                <a:tc>
                  <a:txBody>
                    <a:bodyPr/>
                    <a:lstStyle/>
                    <a:p>
                      <a:pPr algn="ctr"/>
                      <a:r>
                        <a:rPr lang="en-GB" sz="1200" dirty="0" smtClean="0"/>
                        <a:t>Feature</a:t>
                      </a:r>
                      <a:endParaRPr lang="en-GB"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GB" sz="1200" dirty="0" smtClean="0"/>
                        <a:t>Light (optical) microscope</a:t>
                      </a:r>
                      <a:endParaRPr lang="en-GB"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GB" sz="1200" dirty="0" smtClean="0"/>
                        <a:t>Electron microscope</a:t>
                      </a:r>
                      <a:endParaRPr lang="en-GB"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00"/>
                  </a:ext>
                </a:extLst>
              </a:tr>
              <a:tr h="321237">
                <a:tc>
                  <a:txBody>
                    <a:bodyPr/>
                    <a:lstStyle/>
                    <a:p>
                      <a:pPr algn="ctr"/>
                      <a:r>
                        <a:rPr lang="en-GB" sz="1200" b="1" dirty="0" smtClean="0"/>
                        <a:t>Radiation used</a:t>
                      </a:r>
                      <a:endParaRPr lang="en-GB" sz="12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smtClean="0"/>
                        <a:t>Light rays</a:t>
                      </a:r>
                      <a:endParaRPr lang="en-GB"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smtClean="0"/>
                        <a:t>Electron beams</a:t>
                      </a:r>
                      <a:endParaRPr lang="en-GB"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321237">
                <a:tc>
                  <a:txBody>
                    <a:bodyPr/>
                    <a:lstStyle/>
                    <a:p>
                      <a:pPr algn="ctr"/>
                      <a:r>
                        <a:rPr lang="en-GB" sz="1200" b="1" dirty="0" smtClean="0"/>
                        <a:t>Max</a:t>
                      </a:r>
                      <a:r>
                        <a:rPr lang="en-GB" sz="1200" b="1" baseline="0" dirty="0" smtClean="0"/>
                        <a:t> magnification </a:t>
                      </a:r>
                      <a:endParaRPr lang="en-GB" sz="12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smtClean="0"/>
                        <a:t>~</a:t>
                      </a:r>
                      <a:r>
                        <a:rPr lang="en-GB" sz="1200" baseline="0" dirty="0" smtClean="0"/>
                        <a:t> 1500 times</a:t>
                      </a:r>
                      <a:endParaRPr lang="en-GB"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smtClean="0"/>
                        <a:t>~ 2 000 000 times</a:t>
                      </a:r>
                      <a:endParaRPr lang="en-GB"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321237">
                <a:tc>
                  <a:txBody>
                    <a:bodyPr/>
                    <a:lstStyle/>
                    <a:p>
                      <a:pPr algn="ctr"/>
                      <a:r>
                        <a:rPr lang="en-GB" sz="1200" b="1" dirty="0" smtClean="0"/>
                        <a:t>Resolution</a:t>
                      </a:r>
                      <a:endParaRPr lang="en-GB" sz="12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smtClean="0"/>
                        <a:t>200nm</a:t>
                      </a:r>
                      <a:endParaRPr lang="en-GB"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smtClean="0"/>
                        <a:t>0.2nm</a:t>
                      </a:r>
                      <a:endParaRPr lang="en-GB"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321237">
                <a:tc>
                  <a:txBody>
                    <a:bodyPr/>
                    <a:lstStyle/>
                    <a:p>
                      <a:pPr algn="ctr"/>
                      <a:r>
                        <a:rPr lang="en-GB" sz="1200" b="1" dirty="0" smtClean="0"/>
                        <a:t>Size of microscope</a:t>
                      </a:r>
                      <a:endParaRPr lang="en-GB" sz="12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smtClean="0"/>
                        <a:t>Small</a:t>
                      </a:r>
                      <a:r>
                        <a:rPr lang="en-GB" sz="1200" baseline="0" dirty="0" smtClean="0"/>
                        <a:t> and portable</a:t>
                      </a:r>
                      <a:endParaRPr lang="en-GB"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smtClean="0"/>
                        <a:t>Very large and not portable</a:t>
                      </a:r>
                      <a:endParaRPr lang="en-GB"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321237">
                <a:tc>
                  <a:txBody>
                    <a:bodyPr/>
                    <a:lstStyle/>
                    <a:p>
                      <a:pPr algn="ctr"/>
                      <a:r>
                        <a:rPr lang="en-GB" sz="1200" b="1" dirty="0" smtClean="0"/>
                        <a:t>Cost</a:t>
                      </a:r>
                      <a:endParaRPr lang="en-GB" sz="12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baseline="0" dirty="0" smtClean="0"/>
                        <a:t> ~</a:t>
                      </a:r>
                      <a:r>
                        <a:rPr lang="en-GB" sz="1200" dirty="0" smtClean="0"/>
                        <a:t>£100</a:t>
                      </a:r>
                      <a:r>
                        <a:rPr lang="en-GB" sz="1200" baseline="0" dirty="0" smtClean="0"/>
                        <a:t> for a school one</a:t>
                      </a:r>
                      <a:endParaRPr lang="en-GB"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baseline="0" dirty="0" smtClean="0"/>
                        <a:t>Several £100,000 to £1 million plus</a:t>
                      </a:r>
                      <a:endParaRPr lang="en-GB"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bl>
          </a:graphicData>
        </a:graphic>
      </p:graphicFrame>
      <p:cxnSp>
        <p:nvCxnSpPr>
          <p:cNvPr id="254" name="Straight Connector 253"/>
          <p:cNvCxnSpPr>
            <a:stCxn id="4" idx="2"/>
          </p:cNvCxnSpPr>
          <p:nvPr/>
        </p:nvCxnSpPr>
        <p:spPr>
          <a:xfrm flipH="1">
            <a:off x="6048738" y="3163205"/>
            <a:ext cx="261854" cy="2104372"/>
          </a:xfrm>
          <a:prstGeom prst="line">
            <a:avLst/>
          </a:prstGeom>
          <a:ln>
            <a:solidFill>
              <a:schemeClr val="tx1"/>
            </a:solidFill>
          </a:ln>
        </p:spPr>
        <p:style>
          <a:lnRef idx="1">
            <a:schemeClr val="accent2"/>
          </a:lnRef>
          <a:fillRef idx="2">
            <a:schemeClr val="accent2"/>
          </a:fillRef>
          <a:effectRef idx="1">
            <a:schemeClr val="accent2"/>
          </a:effectRef>
          <a:fontRef idx="minor">
            <a:schemeClr val="dk1"/>
          </a:fontRef>
        </p:style>
      </p:cxnSp>
      <p:sp>
        <p:nvSpPr>
          <p:cNvPr id="263" name="Rectangle 262"/>
          <p:cNvSpPr/>
          <p:nvPr/>
        </p:nvSpPr>
        <p:spPr>
          <a:xfrm>
            <a:off x="5113131" y="5691191"/>
            <a:ext cx="1201940" cy="279289"/>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en-GB" sz="1200" b="1">
                <a:solidFill>
                  <a:schemeClr val="accent2">
                    <a:lumMod val="75000"/>
                  </a:schemeClr>
                </a:solidFill>
              </a:rPr>
              <a:t>M</a:t>
            </a:r>
            <a:r>
              <a:rPr lang="en-GB" sz="1200" b="1" smtClean="0">
                <a:solidFill>
                  <a:schemeClr val="accent2">
                    <a:lumMod val="75000"/>
                  </a:schemeClr>
                </a:solidFill>
              </a:rPr>
              <a:t>icroscopy</a:t>
            </a:r>
            <a:endParaRPr lang="en-GB" sz="1200" b="1" dirty="0">
              <a:solidFill>
                <a:schemeClr val="accent2">
                  <a:lumMod val="75000"/>
                </a:schemeClr>
              </a:solidFill>
            </a:endParaRPr>
          </a:p>
        </p:txBody>
      </p:sp>
      <p:pic>
        <p:nvPicPr>
          <p:cNvPr id="271" name="Picture 270"/>
          <p:cNvPicPr>
            <a:picLocks noChangeAspect="1"/>
          </p:cNvPicPr>
          <p:nvPr/>
        </p:nvPicPr>
        <p:blipFill>
          <a:blip r:embed="rId11"/>
          <a:stretch>
            <a:fillRect/>
          </a:stretch>
        </p:blipFill>
        <p:spPr>
          <a:xfrm>
            <a:off x="4147508" y="6148665"/>
            <a:ext cx="3026833" cy="890709"/>
          </a:xfrm>
          <a:prstGeom prst="rect">
            <a:avLst/>
          </a:prstGeom>
        </p:spPr>
      </p:pic>
      <p:pic>
        <p:nvPicPr>
          <p:cNvPr id="272" name="Picture 271"/>
          <p:cNvPicPr>
            <a:picLocks noChangeAspect="1"/>
          </p:cNvPicPr>
          <p:nvPr/>
        </p:nvPicPr>
        <p:blipFill>
          <a:blip r:embed="rId12" cstate="print"/>
          <a:stretch>
            <a:fillRect/>
          </a:stretch>
        </p:blipFill>
        <p:spPr>
          <a:xfrm>
            <a:off x="34005" y="7305156"/>
            <a:ext cx="2661937" cy="1841658"/>
          </a:xfrm>
          <a:prstGeom prst="rect">
            <a:avLst/>
          </a:prstGeom>
        </p:spPr>
      </p:pic>
      <p:cxnSp>
        <p:nvCxnSpPr>
          <p:cNvPr id="274" name="Straight Connector 273"/>
          <p:cNvCxnSpPr>
            <a:stCxn id="263" idx="2"/>
            <a:endCxn id="271" idx="0"/>
          </p:cNvCxnSpPr>
          <p:nvPr/>
        </p:nvCxnSpPr>
        <p:spPr>
          <a:xfrm flipH="1">
            <a:off x="5660925" y="5970480"/>
            <a:ext cx="53176" cy="178185"/>
          </a:xfrm>
          <a:prstGeom prst="line">
            <a:avLst/>
          </a:prstGeom>
          <a:ln>
            <a:solidFill>
              <a:schemeClr val="tx1"/>
            </a:solidFill>
          </a:ln>
        </p:spPr>
        <p:style>
          <a:lnRef idx="1">
            <a:schemeClr val="accent2"/>
          </a:lnRef>
          <a:fillRef idx="2">
            <a:schemeClr val="accent2"/>
          </a:fillRef>
          <a:effectRef idx="1">
            <a:schemeClr val="accent2"/>
          </a:effectRef>
          <a:fontRef idx="minor">
            <a:schemeClr val="dk1"/>
          </a:fontRef>
        </p:style>
      </p:cxnSp>
      <p:cxnSp>
        <p:nvCxnSpPr>
          <p:cNvPr id="277" name="Straight Connector 276"/>
          <p:cNvCxnSpPr>
            <a:stCxn id="271" idx="2"/>
            <a:endCxn id="238" idx="0"/>
          </p:cNvCxnSpPr>
          <p:nvPr/>
        </p:nvCxnSpPr>
        <p:spPr>
          <a:xfrm>
            <a:off x="5660925" y="7039374"/>
            <a:ext cx="23344" cy="334465"/>
          </a:xfrm>
          <a:prstGeom prst="line">
            <a:avLst/>
          </a:prstGeom>
          <a:ln>
            <a:solidFill>
              <a:schemeClr val="tx1"/>
            </a:solidFill>
          </a:ln>
        </p:spPr>
        <p:style>
          <a:lnRef idx="1">
            <a:schemeClr val="accent2"/>
          </a:lnRef>
          <a:fillRef idx="2">
            <a:schemeClr val="accent2"/>
          </a:fillRef>
          <a:effectRef idx="1">
            <a:schemeClr val="accent2"/>
          </a:effectRef>
          <a:fontRef idx="minor">
            <a:schemeClr val="dk1"/>
          </a:fontRef>
        </p:style>
      </p:cxnSp>
    </p:spTree>
    <p:extLst>
      <p:ext uri="{BB962C8B-B14F-4D97-AF65-F5344CB8AC3E}">
        <p14:creationId xmlns:p14="http://schemas.microsoft.com/office/powerpoint/2010/main" val="53720435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057642" y="3188298"/>
            <a:ext cx="1821172" cy="646331"/>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algn="ctr"/>
            <a:r>
              <a:rPr lang="en-GB" sz="1800" b="1" dirty="0">
                <a:ea typeface="Verdana" panose="020B0604030504040204" pitchFamily="34" charset="0"/>
                <a:cs typeface="Verdana" panose="020B0604030504040204" pitchFamily="34" charset="0"/>
              </a:rPr>
              <a:t>AQA </a:t>
            </a:r>
            <a:endParaRPr lang="en-GB" sz="1800" b="1" dirty="0" smtClean="0">
              <a:ea typeface="Verdana" panose="020B0604030504040204" pitchFamily="34" charset="0"/>
              <a:cs typeface="Verdana" panose="020B0604030504040204" pitchFamily="34" charset="0"/>
            </a:endParaRPr>
          </a:p>
          <a:p>
            <a:pPr algn="ctr"/>
            <a:r>
              <a:rPr lang="en-GB" sz="1800" b="1" dirty="0" smtClean="0">
                <a:ea typeface="Verdana" panose="020B0604030504040204" pitchFamily="34" charset="0"/>
                <a:cs typeface="Verdana" panose="020B0604030504040204" pitchFamily="34" charset="0"/>
              </a:rPr>
              <a:t>Cell Biology 2</a:t>
            </a:r>
            <a:endParaRPr lang="en-GB" sz="1800" dirty="0">
              <a:ea typeface="Verdana" panose="020B0604030504040204" pitchFamily="34" charset="0"/>
              <a:cs typeface="Verdana" panose="020B0604030504040204" pitchFamily="34" charset="0"/>
            </a:endParaRPr>
          </a:p>
        </p:txBody>
      </p:sp>
      <p:pic>
        <p:nvPicPr>
          <p:cNvPr id="81" name="Picture 80"/>
          <p:cNvPicPr>
            <a:picLocks noChangeAspect="1"/>
          </p:cNvPicPr>
          <p:nvPr/>
        </p:nvPicPr>
        <p:blipFill>
          <a:blip r:embed="rId2" cstate="print"/>
          <a:stretch>
            <a:fillRect/>
          </a:stretch>
        </p:blipFill>
        <p:spPr>
          <a:xfrm>
            <a:off x="278238" y="6990554"/>
            <a:ext cx="3953276" cy="1437016"/>
          </a:xfrm>
          <a:prstGeom prst="rect">
            <a:avLst/>
          </a:prstGeom>
          <a:ln>
            <a:solidFill>
              <a:schemeClr val="tx1"/>
            </a:solidFill>
          </a:ln>
        </p:spPr>
      </p:pic>
      <p:graphicFrame>
        <p:nvGraphicFramePr>
          <p:cNvPr id="27" name="Table 26"/>
          <p:cNvGraphicFramePr>
            <a:graphicFrameLocks noGrp="1"/>
          </p:cNvGraphicFramePr>
          <p:nvPr>
            <p:extLst/>
          </p:nvPr>
        </p:nvGraphicFramePr>
        <p:xfrm>
          <a:off x="946423" y="140970"/>
          <a:ext cx="4024313" cy="3383881"/>
        </p:xfrm>
        <a:graphic>
          <a:graphicData uri="http://schemas.openxmlformats.org/drawingml/2006/table">
            <a:tbl>
              <a:tblPr firstRow="1" bandRow="1">
                <a:tableStyleId>{5940675A-B579-460E-94D1-54222C63F5DA}</a:tableStyleId>
              </a:tblPr>
              <a:tblGrid>
                <a:gridCol w="1136621">
                  <a:extLst>
                    <a:ext uri="{9D8B030D-6E8A-4147-A177-3AD203B41FA5}">
                      <a16:colId xmlns:a16="http://schemas.microsoft.com/office/drawing/2014/main" val="20000"/>
                    </a:ext>
                  </a:extLst>
                </a:gridCol>
                <a:gridCol w="2887692">
                  <a:extLst>
                    <a:ext uri="{9D8B030D-6E8A-4147-A177-3AD203B41FA5}">
                      <a16:colId xmlns:a16="http://schemas.microsoft.com/office/drawing/2014/main" val="20001"/>
                    </a:ext>
                  </a:extLst>
                </a:gridCol>
              </a:tblGrid>
              <a:tr h="457297">
                <a:tc>
                  <a:txBody>
                    <a:bodyPr/>
                    <a:lstStyle/>
                    <a:p>
                      <a:pPr algn="ctr"/>
                      <a:r>
                        <a:rPr lang="en-GB" sz="2400" dirty="0" smtClean="0"/>
                        <a:t>cell</a:t>
                      </a:r>
                      <a:endParaRPr lang="en-GB" sz="2400" dirty="0"/>
                    </a:p>
                  </a:txBody>
                  <a:tcPr anchor="ctr">
                    <a:solidFill>
                      <a:schemeClr val="accent2">
                        <a:lumMod val="40000"/>
                        <a:lumOff val="60000"/>
                      </a:schemeClr>
                    </a:solidFill>
                  </a:tcPr>
                </a:tc>
                <a:tc>
                  <a:txBody>
                    <a:bodyPr/>
                    <a:lstStyle/>
                    <a:p>
                      <a:pPr algn="ctr"/>
                      <a:r>
                        <a:rPr lang="en-GB" sz="1200" dirty="0" smtClean="0"/>
                        <a:t>The</a:t>
                      </a:r>
                      <a:r>
                        <a:rPr lang="en-GB" sz="1200" baseline="0" dirty="0" smtClean="0"/>
                        <a:t> s</a:t>
                      </a:r>
                      <a:r>
                        <a:rPr lang="en-GB" sz="1200" dirty="0" smtClean="0"/>
                        <a:t>mallest structural and functional unit of an</a:t>
                      </a:r>
                      <a:r>
                        <a:rPr lang="en-GB" sz="1200" baseline="0" dirty="0" smtClean="0"/>
                        <a:t> organism.</a:t>
                      </a:r>
                      <a:endParaRPr lang="en-GB" sz="1200" dirty="0"/>
                    </a:p>
                  </a:txBody>
                  <a:tcPr anchor="ctr"/>
                </a:tc>
                <a:extLst>
                  <a:ext uri="{0D108BD9-81ED-4DB2-BD59-A6C34878D82A}">
                    <a16:rowId xmlns:a16="http://schemas.microsoft.com/office/drawing/2014/main" val="10000"/>
                  </a:ext>
                </a:extLst>
              </a:tr>
              <a:tr h="224693">
                <a:tc>
                  <a:txBody>
                    <a:bodyPr/>
                    <a:lstStyle/>
                    <a:p>
                      <a:pPr algn="ctr"/>
                      <a:endParaRPr lang="en-GB" sz="12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tc>
                  <a:txBody>
                    <a:bodyPr/>
                    <a:lstStyle/>
                    <a:p>
                      <a:pPr algn="ctr"/>
                      <a:endParaRPr lang="en-GB" sz="1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10001"/>
                  </a:ext>
                </a:extLst>
              </a:tr>
              <a:tr h="457297">
                <a:tc>
                  <a:txBody>
                    <a:bodyPr/>
                    <a:lstStyle/>
                    <a:p>
                      <a:pPr algn="ctr"/>
                      <a:r>
                        <a:rPr lang="en-GB" sz="1800" dirty="0" smtClean="0"/>
                        <a:t>nucleus</a:t>
                      </a:r>
                      <a:endParaRPr lang="en-GB" sz="1800" dirty="0"/>
                    </a:p>
                  </a:txBody>
                  <a:tcPr anchor="ctr">
                    <a:solidFill>
                      <a:schemeClr val="accent2">
                        <a:lumMod val="40000"/>
                        <a:lumOff val="60000"/>
                      </a:schemeClr>
                    </a:solidFill>
                  </a:tcPr>
                </a:tc>
                <a:tc>
                  <a:txBody>
                    <a:bodyPr/>
                    <a:lstStyle/>
                    <a:p>
                      <a:pPr algn="ctr"/>
                      <a:r>
                        <a:rPr lang="en-GB" sz="1200" baseline="0" dirty="0" smtClean="0"/>
                        <a:t> A structure that c</a:t>
                      </a:r>
                      <a:r>
                        <a:rPr lang="en-GB" sz="1200" dirty="0" smtClean="0"/>
                        <a:t>ontains genetic material</a:t>
                      </a:r>
                      <a:r>
                        <a:rPr lang="en-GB" sz="1200" baseline="0" dirty="0" smtClean="0"/>
                        <a:t> and controls the activities of the cell.</a:t>
                      </a:r>
                      <a:endParaRPr lang="en-GB" sz="1200" dirty="0"/>
                    </a:p>
                  </a:txBody>
                  <a:tcPr anchor="ctr"/>
                </a:tc>
                <a:extLst>
                  <a:ext uri="{0D108BD9-81ED-4DB2-BD59-A6C34878D82A}">
                    <a16:rowId xmlns:a16="http://schemas.microsoft.com/office/drawing/2014/main" val="10002"/>
                  </a:ext>
                </a:extLst>
              </a:tr>
              <a:tr h="188020">
                <a:tc>
                  <a:txBody>
                    <a:bodyPr/>
                    <a:lstStyle/>
                    <a:p>
                      <a:pPr algn="ctr"/>
                      <a:endParaRPr lang="en-GB" sz="12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tc>
                  <a:txBody>
                    <a:bodyPr/>
                    <a:lstStyle/>
                    <a:p>
                      <a:pPr algn="ctr"/>
                      <a:endParaRPr lang="en-GB" sz="12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10003"/>
                  </a:ext>
                </a:extLst>
              </a:tr>
              <a:tr h="457297">
                <a:tc>
                  <a:txBody>
                    <a:bodyPr/>
                    <a:lstStyle/>
                    <a:p>
                      <a:pPr algn="ctr"/>
                      <a:r>
                        <a:rPr lang="en-GB" sz="1400" dirty="0" smtClean="0"/>
                        <a:t>chromosome</a:t>
                      </a:r>
                      <a:endParaRPr lang="en-GB" sz="1400" dirty="0"/>
                    </a:p>
                  </a:txBody>
                  <a:tcPr anchor="ctr">
                    <a:solidFill>
                      <a:schemeClr val="accent2">
                        <a:lumMod val="40000"/>
                        <a:lumOff val="60000"/>
                      </a:schemeClr>
                    </a:solidFill>
                  </a:tcPr>
                </a:tc>
                <a:tc>
                  <a:txBody>
                    <a:bodyPr/>
                    <a:lstStyle/>
                    <a:p>
                      <a:pPr algn="ctr"/>
                      <a:r>
                        <a:rPr lang="en-GB" sz="1200" dirty="0" smtClean="0"/>
                        <a:t>A</a:t>
                      </a:r>
                      <a:r>
                        <a:rPr lang="en-GB" sz="1200" baseline="0" dirty="0" smtClean="0"/>
                        <a:t> thread like structure of coiled DNA found in the nucleus of eukaryotic cells.</a:t>
                      </a:r>
                      <a:endParaRPr lang="en-GB" sz="1200" dirty="0"/>
                    </a:p>
                  </a:txBody>
                  <a:tcPr anchor="ctr"/>
                </a:tc>
                <a:extLst>
                  <a:ext uri="{0D108BD9-81ED-4DB2-BD59-A6C34878D82A}">
                    <a16:rowId xmlns:a16="http://schemas.microsoft.com/office/drawing/2014/main" val="10004"/>
                  </a:ext>
                </a:extLst>
              </a:tr>
              <a:tr h="274378">
                <a:tc>
                  <a:txBody>
                    <a:bodyPr/>
                    <a:lstStyle/>
                    <a:p>
                      <a:pPr algn="ctr"/>
                      <a:endParaRPr lang="en-GB" sz="12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tc>
                  <a:txBody>
                    <a:bodyPr/>
                    <a:lstStyle/>
                    <a:p>
                      <a:pPr algn="ctr"/>
                      <a:endParaRPr lang="en-GB" sz="12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10005"/>
                  </a:ext>
                </a:extLst>
              </a:tr>
              <a:tr h="457297">
                <a:tc>
                  <a:txBody>
                    <a:bodyPr/>
                    <a:lstStyle/>
                    <a:p>
                      <a:pPr algn="ctr"/>
                      <a:r>
                        <a:rPr lang="en-GB" sz="1200" dirty="0" smtClean="0"/>
                        <a:t>DNA</a:t>
                      </a:r>
                      <a:endParaRPr lang="en-GB" sz="1200" dirty="0"/>
                    </a:p>
                  </a:txBody>
                  <a:tcPr anchor="ctr">
                    <a:solidFill>
                      <a:schemeClr val="accent2">
                        <a:lumMod val="40000"/>
                        <a:lumOff val="60000"/>
                      </a:schemeClr>
                    </a:solidFill>
                  </a:tcPr>
                </a:tc>
                <a:tc>
                  <a:txBody>
                    <a:bodyPr/>
                    <a:lstStyle/>
                    <a:p>
                      <a:pPr algn="ctr"/>
                      <a:r>
                        <a:rPr lang="en-GB" sz="1200" dirty="0" smtClean="0"/>
                        <a:t>A polymer made up of two strands forming a double helix.</a:t>
                      </a:r>
                    </a:p>
                  </a:txBody>
                  <a:tcPr anchor="ctr"/>
                </a:tc>
                <a:extLst>
                  <a:ext uri="{0D108BD9-81ED-4DB2-BD59-A6C34878D82A}">
                    <a16:rowId xmlns:a16="http://schemas.microsoft.com/office/drawing/2014/main" val="10006"/>
                  </a:ext>
                </a:extLst>
              </a:tr>
              <a:tr h="274378">
                <a:tc>
                  <a:txBody>
                    <a:bodyPr/>
                    <a:lstStyle/>
                    <a:p>
                      <a:pPr algn="ctr"/>
                      <a:endParaRPr lang="en-GB" sz="12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tc>
                  <a:txBody>
                    <a:bodyPr/>
                    <a:lstStyle/>
                    <a:p>
                      <a:pPr algn="ctr"/>
                      <a:endParaRPr lang="en-GB" sz="12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10007"/>
                  </a:ext>
                </a:extLst>
              </a:tr>
              <a:tr h="457297">
                <a:tc>
                  <a:txBody>
                    <a:bodyPr/>
                    <a:lstStyle/>
                    <a:p>
                      <a:pPr algn="ctr"/>
                      <a:r>
                        <a:rPr lang="en-GB" sz="1050" dirty="0" smtClean="0"/>
                        <a:t>gene</a:t>
                      </a:r>
                      <a:endParaRPr lang="en-GB" sz="1050" dirty="0"/>
                    </a:p>
                  </a:txBody>
                  <a:tcPr anchor="ctr">
                    <a:solidFill>
                      <a:schemeClr val="accent2">
                        <a:lumMod val="40000"/>
                        <a:lumOff val="60000"/>
                      </a:schemeClr>
                    </a:solidFill>
                  </a:tcPr>
                </a:tc>
                <a:tc>
                  <a:txBody>
                    <a:bodyPr/>
                    <a:lstStyle/>
                    <a:p>
                      <a:pPr algn="ctr"/>
                      <a:r>
                        <a:rPr lang="en-GB" sz="1200" dirty="0" smtClean="0"/>
                        <a:t>A section of DNA that codes for a specific protein or characteristic.</a:t>
                      </a:r>
                      <a:endParaRPr lang="en-GB" sz="1200" dirty="0"/>
                    </a:p>
                  </a:txBody>
                  <a:tcPr anchor="ctr"/>
                </a:tc>
                <a:extLst>
                  <a:ext uri="{0D108BD9-81ED-4DB2-BD59-A6C34878D82A}">
                    <a16:rowId xmlns:a16="http://schemas.microsoft.com/office/drawing/2014/main" val="10008"/>
                  </a:ext>
                </a:extLst>
              </a:tr>
            </a:tbl>
          </a:graphicData>
        </a:graphic>
      </p:graphicFrame>
      <p:sp>
        <p:nvSpPr>
          <p:cNvPr id="28" name="Down Arrow 27"/>
          <p:cNvSpPr/>
          <p:nvPr/>
        </p:nvSpPr>
        <p:spPr>
          <a:xfrm>
            <a:off x="1179821" y="645128"/>
            <a:ext cx="694267" cy="152400"/>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Down Arrow 30"/>
          <p:cNvSpPr/>
          <p:nvPr/>
        </p:nvSpPr>
        <p:spPr>
          <a:xfrm>
            <a:off x="1298353" y="1376178"/>
            <a:ext cx="457201" cy="158517"/>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Down Arrow 31"/>
          <p:cNvSpPr/>
          <p:nvPr/>
        </p:nvSpPr>
        <p:spPr>
          <a:xfrm>
            <a:off x="1332216" y="2100657"/>
            <a:ext cx="360000" cy="158517"/>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3" name="Down Arrow 32"/>
          <p:cNvSpPr/>
          <p:nvPr/>
        </p:nvSpPr>
        <p:spPr>
          <a:xfrm>
            <a:off x="1430683" y="2825136"/>
            <a:ext cx="180000" cy="158517"/>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5" name="TextBox 34"/>
          <p:cNvSpPr txBox="1"/>
          <p:nvPr/>
        </p:nvSpPr>
        <p:spPr>
          <a:xfrm rot="16200000">
            <a:off x="-1198092" y="1774285"/>
            <a:ext cx="3225126" cy="523220"/>
          </a:xfrm>
          <a:prstGeom prst="rect">
            <a:avLst/>
          </a:prstGeom>
          <a:noFill/>
        </p:spPr>
        <p:txBody>
          <a:bodyPr wrap="square" rtlCol="0" anchor="t">
            <a:spAutoFit/>
          </a:bodyPr>
          <a:lstStyle/>
          <a:p>
            <a:pPr algn="ctr"/>
            <a:r>
              <a:rPr lang="en-GB" sz="1600" dirty="0" smtClean="0"/>
              <a:t>smallest</a:t>
            </a:r>
            <a:r>
              <a:rPr lang="en-GB" dirty="0" smtClean="0"/>
              <a:t>                  </a:t>
            </a:r>
            <a:r>
              <a:rPr lang="en-GB" sz="2800" dirty="0" smtClean="0"/>
              <a:t>largest</a:t>
            </a:r>
            <a:endParaRPr lang="en-GB" sz="2800" dirty="0"/>
          </a:p>
        </p:txBody>
      </p:sp>
      <p:pic>
        <p:nvPicPr>
          <p:cNvPr id="37" name="Picture 36"/>
          <p:cNvPicPr>
            <a:picLocks noChangeAspect="1"/>
          </p:cNvPicPr>
          <p:nvPr/>
        </p:nvPicPr>
        <p:blipFill>
          <a:blip r:embed="rId3">
            <a:biLevel thresh="75000"/>
          </a:blip>
          <a:stretch>
            <a:fillRect/>
          </a:stretch>
        </p:blipFill>
        <p:spPr>
          <a:xfrm rot="16200000">
            <a:off x="-139459" y="1711620"/>
            <a:ext cx="1223757" cy="936592"/>
          </a:xfrm>
          <a:prstGeom prst="rect">
            <a:avLst/>
          </a:prstGeom>
        </p:spPr>
      </p:pic>
      <p:sp>
        <p:nvSpPr>
          <p:cNvPr id="88" name="Rectangle 87"/>
          <p:cNvSpPr/>
          <p:nvPr/>
        </p:nvSpPr>
        <p:spPr>
          <a:xfrm>
            <a:off x="3337072" y="3835169"/>
            <a:ext cx="1322847" cy="662829"/>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solidFill>
                  <a:schemeClr val="tx1"/>
                </a:solidFill>
              </a:rPr>
              <a:t>MITOSIS AND THE CELL CYCLE</a:t>
            </a:r>
            <a:endParaRPr lang="en-GB" sz="1400" b="1" dirty="0">
              <a:solidFill>
                <a:schemeClr val="tx1"/>
              </a:solidFill>
            </a:endParaRPr>
          </a:p>
        </p:txBody>
      </p:sp>
      <p:sp>
        <p:nvSpPr>
          <p:cNvPr id="91" name="Rectangle 90"/>
          <p:cNvSpPr/>
          <p:nvPr/>
        </p:nvSpPr>
        <p:spPr>
          <a:xfrm>
            <a:off x="100454" y="3826192"/>
            <a:ext cx="3031420" cy="68968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i="1" dirty="0" smtClean="0">
                <a:solidFill>
                  <a:schemeClr val="accent2">
                    <a:lumMod val="75000"/>
                  </a:schemeClr>
                </a:solidFill>
              </a:rPr>
              <a:t>Cells </a:t>
            </a:r>
            <a:r>
              <a:rPr lang="en-GB" sz="1400" b="1" i="1" dirty="0">
                <a:solidFill>
                  <a:schemeClr val="accent2">
                    <a:lumMod val="75000"/>
                  </a:schemeClr>
                </a:solidFill>
              </a:rPr>
              <a:t>divide in a series of stages. The genetic material is doubled and then divided  into two identical cells.</a:t>
            </a:r>
          </a:p>
        </p:txBody>
      </p:sp>
      <p:cxnSp>
        <p:nvCxnSpPr>
          <p:cNvPr id="92" name="Straight Connector 91"/>
          <p:cNvCxnSpPr>
            <a:stCxn id="88" idx="3"/>
            <a:endCxn id="276" idx="1"/>
          </p:cNvCxnSpPr>
          <p:nvPr/>
        </p:nvCxnSpPr>
        <p:spPr>
          <a:xfrm>
            <a:off x="4659919" y="4166584"/>
            <a:ext cx="550900" cy="967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a:stCxn id="91" idx="3"/>
            <a:endCxn id="88" idx="1"/>
          </p:cNvCxnSpPr>
          <p:nvPr/>
        </p:nvCxnSpPr>
        <p:spPr>
          <a:xfrm flipV="1">
            <a:off x="3131874" y="4166584"/>
            <a:ext cx="205198" cy="445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a:stCxn id="99" idx="0"/>
            <a:endCxn id="91" idx="2"/>
          </p:cNvCxnSpPr>
          <p:nvPr/>
        </p:nvCxnSpPr>
        <p:spPr>
          <a:xfrm flipH="1" flipV="1">
            <a:off x="1616164" y="4515876"/>
            <a:ext cx="638712" cy="20880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99" name="Table 98"/>
          <p:cNvGraphicFramePr>
            <a:graphicFrameLocks noGrp="1"/>
          </p:cNvGraphicFramePr>
          <p:nvPr>
            <p:extLst/>
          </p:nvPr>
        </p:nvGraphicFramePr>
        <p:xfrm>
          <a:off x="134143" y="4724680"/>
          <a:ext cx="4241467" cy="2103120"/>
        </p:xfrm>
        <a:graphic>
          <a:graphicData uri="http://schemas.openxmlformats.org/drawingml/2006/table">
            <a:tbl>
              <a:tblPr firstRow="1" bandRow="1">
                <a:tableStyleId>{5940675A-B579-460E-94D1-54222C63F5DA}</a:tableStyleId>
              </a:tblPr>
              <a:tblGrid>
                <a:gridCol w="589307">
                  <a:extLst>
                    <a:ext uri="{9D8B030D-6E8A-4147-A177-3AD203B41FA5}">
                      <a16:colId xmlns:a16="http://schemas.microsoft.com/office/drawing/2014/main" val="20000"/>
                    </a:ext>
                  </a:extLst>
                </a:gridCol>
                <a:gridCol w="803598">
                  <a:extLst>
                    <a:ext uri="{9D8B030D-6E8A-4147-A177-3AD203B41FA5}">
                      <a16:colId xmlns:a16="http://schemas.microsoft.com/office/drawing/2014/main" val="20001"/>
                    </a:ext>
                  </a:extLst>
                </a:gridCol>
                <a:gridCol w="2848562">
                  <a:extLst>
                    <a:ext uri="{9D8B030D-6E8A-4147-A177-3AD203B41FA5}">
                      <a16:colId xmlns:a16="http://schemas.microsoft.com/office/drawing/2014/main" val="20002"/>
                    </a:ext>
                  </a:extLst>
                </a:gridCol>
              </a:tblGrid>
              <a:tr h="425617">
                <a:tc>
                  <a:txBody>
                    <a:bodyPr/>
                    <a:lstStyle/>
                    <a:p>
                      <a:pPr algn="ctr"/>
                      <a:r>
                        <a:rPr lang="en-GB" sz="1200" b="1" dirty="0" smtClean="0"/>
                        <a:t>Stage 1</a:t>
                      </a:r>
                      <a:endParaRPr lang="en-GB" sz="1200" b="1" dirty="0"/>
                    </a:p>
                  </a:txBody>
                  <a:tcPr anchor="ctr">
                    <a:solidFill>
                      <a:schemeClr val="accent2">
                        <a:lumMod val="20000"/>
                        <a:lumOff val="80000"/>
                      </a:schemeClr>
                    </a:solidFill>
                  </a:tcPr>
                </a:tc>
                <a:tc>
                  <a:txBody>
                    <a:bodyPr/>
                    <a:lstStyle/>
                    <a:p>
                      <a:pPr algn="ctr"/>
                      <a:r>
                        <a:rPr lang="en-GB" sz="1200" b="1" i="1" dirty="0" smtClean="0">
                          <a:solidFill>
                            <a:schemeClr val="accent2">
                              <a:lumMod val="75000"/>
                            </a:schemeClr>
                          </a:solidFill>
                        </a:rPr>
                        <a:t>Growth </a:t>
                      </a:r>
                      <a:endParaRPr lang="en-GB" sz="1200" b="1" i="1" dirty="0">
                        <a:solidFill>
                          <a:schemeClr val="accent2">
                            <a:lumMod val="75000"/>
                          </a:schemeClr>
                        </a:solidFill>
                      </a:endParaRPr>
                    </a:p>
                  </a:txBody>
                  <a:tcPr anchor="ctr"/>
                </a:tc>
                <a:tc>
                  <a:txBody>
                    <a:bodyPr/>
                    <a:lstStyle/>
                    <a:p>
                      <a:pPr algn="l"/>
                      <a:r>
                        <a:rPr lang="en-US" sz="1200" dirty="0" smtClean="0"/>
                        <a:t>Increase the number of sub-cellular structures e.g. ribosomes and mitochondria.</a:t>
                      </a:r>
                      <a:endParaRPr lang="en-GB" sz="1200" dirty="0"/>
                    </a:p>
                  </a:txBody>
                  <a:tcPr anchor="ctr"/>
                </a:tc>
                <a:extLst>
                  <a:ext uri="{0D108BD9-81ED-4DB2-BD59-A6C34878D82A}">
                    <a16:rowId xmlns:a16="http://schemas.microsoft.com/office/drawing/2014/main" val="10000"/>
                  </a:ext>
                </a:extLst>
              </a:tr>
              <a:tr h="425617">
                <a:tc>
                  <a:txBody>
                    <a:bodyPr/>
                    <a:lstStyle/>
                    <a:p>
                      <a:pPr algn="ctr"/>
                      <a:r>
                        <a:rPr lang="en-GB" sz="1200" b="1" dirty="0" smtClean="0"/>
                        <a:t>Stage</a:t>
                      </a:r>
                      <a:r>
                        <a:rPr lang="en-GB" sz="1200" b="1" baseline="0" dirty="0" smtClean="0"/>
                        <a:t> 2</a:t>
                      </a:r>
                      <a:endParaRPr lang="en-GB" sz="1200" b="1" dirty="0"/>
                    </a:p>
                  </a:txBody>
                  <a:tcPr anchor="ctr">
                    <a:solidFill>
                      <a:schemeClr val="accent2">
                        <a:lumMod val="20000"/>
                        <a:lumOff val="80000"/>
                      </a:schemeClr>
                    </a:solidFill>
                  </a:tcPr>
                </a:tc>
                <a:tc>
                  <a:txBody>
                    <a:bodyPr/>
                    <a:lstStyle/>
                    <a:p>
                      <a:pPr algn="ctr"/>
                      <a:r>
                        <a:rPr lang="en-GB" sz="1200" b="1" i="1" dirty="0" smtClean="0">
                          <a:solidFill>
                            <a:schemeClr val="accent2">
                              <a:lumMod val="75000"/>
                            </a:schemeClr>
                          </a:solidFill>
                        </a:rPr>
                        <a:t>DNA Synthesis </a:t>
                      </a:r>
                      <a:endParaRPr lang="en-GB" sz="1200" b="1" i="1" dirty="0">
                        <a:solidFill>
                          <a:schemeClr val="accent2">
                            <a:lumMod val="75000"/>
                          </a:schemeClr>
                        </a:solidFill>
                      </a:endParaRPr>
                    </a:p>
                  </a:txBody>
                  <a:tcPr anchor="ct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lang="en-US" sz="1200" dirty="0" smtClean="0"/>
                        <a:t>DNA replicates to form two copies of each chromosome.</a:t>
                      </a:r>
                    </a:p>
                  </a:txBody>
                  <a:tcPr anchor="ctr"/>
                </a:tc>
                <a:extLst>
                  <a:ext uri="{0D108BD9-81ED-4DB2-BD59-A6C34878D82A}">
                    <a16:rowId xmlns:a16="http://schemas.microsoft.com/office/drawing/2014/main" val="10001"/>
                  </a:ext>
                </a:extLst>
              </a:tr>
              <a:tr h="860693">
                <a:tc>
                  <a:txBody>
                    <a:bodyPr/>
                    <a:lstStyle/>
                    <a:p>
                      <a:pPr algn="ctr"/>
                      <a:r>
                        <a:rPr lang="en-GB" sz="1200" b="1" dirty="0" smtClean="0"/>
                        <a:t>Stage 3</a:t>
                      </a:r>
                      <a:endParaRPr lang="en-GB" sz="1200" b="1" dirty="0"/>
                    </a:p>
                  </a:txBody>
                  <a:tcPr anchor="ctr">
                    <a:solidFill>
                      <a:schemeClr val="accent2">
                        <a:lumMod val="20000"/>
                        <a:lumOff val="80000"/>
                      </a:schemeClr>
                    </a:solidFill>
                  </a:tcPr>
                </a:tc>
                <a:tc>
                  <a:txBody>
                    <a:bodyPr/>
                    <a:lstStyle/>
                    <a:p>
                      <a:pPr algn="ctr"/>
                      <a:r>
                        <a:rPr lang="en-GB" sz="1200" b="1" i="1" dirty="0" smtClean="0">
                          <a:solidFill>
                            <a:schemeClr val="accent2">
                              <a:lumMod val="75000"/>
                            </a:schemeClr>
                          </a:solidFill>
                        </a:rPr>
                        <a:t>Mitosis </a:t>
                      </a:r>
                      <a:endParaRPr lang="en-GB" sz="1200" b="1" i="1" dirty="0">
                        <a:solidFill>
                          <a:schemeClr val="accent2">
                            <a:lumMod val="75000"/>
                          </a:schemeClr>
                        </a:solidFill>
                      </a:endParaRPr>
                    </a:p>
                  </a:txBody>
                  <a:tcPr anchor="ctr"/>
                </a:tc>
                <a:tc>
                  <a:txBody>
                    <a:bodyPr/>
                    <a:lstStyle/>
                    <a:p>
                      <a:pPr algn="l"/>
                      <a:r>
                        <a:rPr lang="en-US" sz="1200" dirty="0" smtClean="0"/>
                        <a:t>One set of chromosomes is pulled to each end of the cell and the nucleus divides. Then the cytoplasm and cell membranes divide to form two cells that are identical to the parent cell. </a:t>
                      </a:r>
                      <a:endParaRPr lang="en-GB" sz="1200" dirty="0"/>
                    </a:p>
                  </a:txBody>
                  <a:tcPr anchor="ctr"/>
                </a:tc>
                <a:extLst>
                  <a:ext uri="{0D108BD9-81ED-4DB2-BD59-A6C34878D82A}">
                    <a16:rowId xmlns:a16="http://schemas.microsoft.com/office/drawing/2014/main" val="10002"/>
                  </a:ext>
                </a:extLst>
              </a:tr>
            </a:tbl>
          </a:graphicData>
        </a:graphic>
      </p:graphicFrame>
      <p:cxnSp>
        <p:nvCxnSpPr>
          <p:cNvPr id="112" name="Straight Connector 111"/>
          <p:cNvCxnSpPr>
            <a:stCxn id="99" idx="2"/>
            <a:endCxn id="81" idx="0"/>
          </p:cNvCxnSpPr>
          <p:nvPr/>
        </p:nvCxnSpPr>
        <p:spPr>
          <a:xfrm>
            <a:off x="2254876" y="6827800"/>
            <a:ext cx="0" cy="16275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20" name="Rectangle 119"/>
          <p:cNvSpPr/>
          <p:nvPr/>
        </p:nvSpPr>
        <p:spPr>
          <a:xfrm>
            <a:off x="134143" y="8584092"/>
            <a:ext cx="4241467" cy="646331"/>
          </a:xfrm>
          <a:prstGeom prst="rect">
            <a:avLst/>
          </a:prstGeom>
          <a:ln>
            <a:solidFill>
              <a:schemeClr val="tx1"/>
            </a:solidFill>
          </a:ln>
        </p:spPr>
        <p:txBody>
          <a:bodyPr wrap="square">
            <a:spAutoFit/>
          </a:bodyPr>
          <a:lstStyle/>
          <a:p>
            <a:pPr algn="ctr"/>
            <a:r>
              <a:rPr lang="en-GB" sz="1200" i="1" dirty="0">
                <a:solidFill>
                  <a:schemeClr val="accent2">
                    <a:lumMod val="75000"/>
                  </a:schemeClr>
                </a:solidFill>
              </a:rPr>
              <a:t>Mitosis occurs during </a:t>
            </a:r>
            <a:r>
              <a:rPr lang="en-GB" sz="1200" i="1" dirty="0" smtClean="0">
                <a:solidFill>
                  <a:schemeClr val="accent2">
                    <a:lumMod val="75000"/>
                  </a:schemeClr>
                </a:solidFill>
              </a:rPr>
              <a:t>growth, repair, replacement of cells</a:t>
            </a:r>
            <a:r>
              <a:rPr lang="en-GB" sz="1200" i="1" dirty="0">
                <a:solidFill>
                  <a:schemeClr val="accent2">
                    <a:lumMod val="75000"/>
                  </a:schemeClr>
                </a:solidFill>
              </a:rPr>
              <a:t>. </a:t>
            </a:r>
            <a:r>
              <a:rPr lang="en-GB" sz="1200" i="1" dirty="0" smtClean="0">
                <a:solidFill>
                  <a:schemeClr val="accent2">
                    <a:lumMod val="75000"/>
                  </a:schemeClr>
                </a:solidFill>
              </a:rPr>
              <a:t>Asexual </a:t>
            </a:r>
            <a:r>
              <a:rPr lang="en-GB" sz="1200" i="1" dirty="0">
                <a:solidFill>
                  <a:schemeClr val="accent2">
                    <a:lumMod val="75000"/>
                  </a:schemeClr>
                </a:solidFill>
              </a:rPr>
              <a:t>reproduction occurs by mitosis in both plants </a:t>
            </a:r>
            <a:endParaRPr lang="en-GB" sz="1200" i="1" dirty="0" smtClean="0">
              <a:solidFill>
                <a:schemeClr val="accent2">
                  <a:lumMod val="75000"/>
                </a:schemeClr>
              </a:solidFill>
            </a:endParaRPr>
          </a:p>
          <a:p>
            <a:pPr algn="ctr"/>
            <a:r>
              <a:rPr lang="en-GB" sz="1200" i="1" dirty="0" smtClean="0">
                <a:solidFill>
                  <a:schemeClr val="accent2">
                    <a:lumMod val="75000"/>
                  </a:schemeClr>
                </a:solidFill>
              </a:rPr>
              <a:t>&amp; simple </a:t>
            </a:r>
            <a:r>
              <a:rPr lang="en-GB" sz="1200" i="1" dirty="0">
                <a:solidFill>
                  <a:schemeClr val="accent2">
                    <a:lumMod val="75000"/>
                  </a:schemeClr>
                </a:solidFill>
              </a:rPr>
              <a:t>animals. </a:t>
            </a:r>
          </a:p>
        </p:txBody>
      </p:sp>
      <p:cxnSp>
        <p:nvCxnSpPr>
          <p:cNvPr id="123" name="Straight Connector 122"/>
          <p:cNvCxnSpPr>
            <a:stCxn id="120" idx="0"/>
            <a:endCxn id="81" idx="2"/>
          </p:cNvCxnSpPr>
          <p:nvPr/>
        </p:nvCxnSpPr>
        <p:spPr>
          <a:xfrm flipH="1" flipV="1">
            <a:off x="2254876" y="8427570"/>
            <a:ext cx="1" cy="15652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48" name="Rectangle 147"/>
          <p:cNvSpPr/>
          <p:nvPr/>
        </p:nvSpPr>
        <p:spPr>
          <a:xfrm>
            <a:off x="5364751" y="4498183"/>
            <a:ext cx="1208464" cy="295906"/>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solidFill>
                  <a:schemeClr val="tx1"/>
                </a:solidFill>
              </a:rPr>
              <a:t>STEM CELLS</a:t>
            </a:r>
            <a:endParaRPr lang="en-GB" sz="1400" b="1" dirty="0">
              <a:solidFill>
                <a:schemeClr val="tx1"/>
              </a:solidFill>
            </a:endParaRPr>
          </a:p>
        </p:txBody>
      </p:sp>
      <p:cxnSp>
        <p:nvCxnSpPr>
          <p:cNvPr id="149" name="Straight Connector 148"/>
          <p:cNvCxnSpPr>
            <a:stCxn id="4" idx="2"/>
            <a:endCxn id="276" idx="0"/>
          </p:cNvCxnSpPr>
          <p:nvPr/>
        </p:nvCxnSpPr>
        <p:spPr>
          <a:xfrm>
            <a:off x="5968228" y="3834629"/>
            <a:ext cx="0" cy="15696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59" name="Rectangle 158"/>
          <p:cNvSpPr/>
          <p:nvPr/>
        </p:nvSpPr>
        <p:spPr>
          <a:xfrm>
            <a:off x="4867159" y="5776240"/>
            <a:ext cx="629956" cy="1431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0" name="Rectangle 159"/>
          <p:cNvSpPr/>
          <p:nvPr/>
        </p:nvSpPr>
        <p:spPr>
          <a:xfrm>
            <a:off x="4906916" y="4994331"/>
            <a:ext cx="629956" cy="1431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9" name="Rectangle 178"/>
          <p:cNvSpPr/>
          <p:nvPr/>
        </p:nvSpPr>
        <p:spPr>
          <a:xfrm>
            <a:off x="5153474" y="4922153"/>
            <a:ext cx="1629508" cy="420164"/>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GB" sz="1200" i="1" dirty="0" smtClean="0">
                <a:solidFill>
                  <a:schemeClr val="accent2"/>
                </a:solidFill>
              </a:rPr>
              <a:t>Undifferentiated cell of an organism</a:t>
            </a:r>
            <a:endParaRPr lang="en-GB" sz="1200" i="1" dirty="0">
              <a:solidFill>
                <a:schemeClr val="accent2"/>
              </a:solidFill>
            </a:endParaRPr>
          </a:p>
        </p:txBody>
      </p:sp>
      <p:cxnSp>
        <p:nvCxnSpPr>
          <p:cNvPr id="180" name="Straight Connector 179"/>
          <p:cNvCxnSpPr>
            <a:stCxn id="148" idx="2"/>
            <a:endCxn id="179" idx="0"/>
          </p:cNvCxnSpPr>
          <p:nvPr/>
        </p:nvCxnSpPr>
        <p:spPr>
          <a:xfrm flipH="1">
            <a:off x="5968228" y="4794089"/>
            <a:ext cx="755" cy="12806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85" name="Rectangle 184"/>
          <p:cNvSpPr/>
          <p:nvPr/>
        </p:nvSpPr>
        <p:spPr>
          <a:xfrm>
            <a:off x="4566963" y="5607825"/>
            <a:ext cx="2216019" cy="676859"/>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sz="1200" dirty="0" smtClean="0"/>
              <a:t>Divides to form more </a:t>
            </a:r>
            <a:r>
              <a:rPr lang="en-US" sz="1200" dirty="0"/>
              <a:t>cells of the same type, and </a:t>
            </a:r>
            <a:r>
              <a:rPr lang="en-US" sz="1200" dirty="0" smtClean="0"/>
              <a:t>can differentiate to form many other cell types. </a:t>
            </a:r>
            <a:endParaRPr lang="en-US" sz="1200" dirty="0"/>
          </a:p>
        </p:txBody>
      </p:sp>
      <p:cxnSp>
        <p:nvCxnSpPr>
          <p:cNvPr id="197" name="Straight Connector 196"/>
          <p:cNvCxnSpPr>
            <a:stCxn id="185" idx="0"/>
            <a:endCxn id="179" idx="2"/>
          </p:cNvCxnSpPr>
          <p:nvPr/>
        </p:nvCxnSpPr>
        <p:spPr>
          <a:xfrm flipV="1">
            <a:off x="5674973" y="5342317"/>
            <a:ext cx="293255" cy="26550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208" name="Table 207"/>
          <p:cNvGraphicFramePr>
            <a:graphicFrameLocks noGrp="1"/>
          </p:cNvGraphicFramePr>
          <p:nvPr>
            <p:extLst/>
          </p:nvPr>
        </p:nvGraphicFramePr>
        <p:xfrm>
          <a:off x="4537276" y="6630927"/>
          <a:ext cx="8150027" cy="1920240"/>
        </p:xfrm>
        <a:graphic>
          <a:graphicData uri="http://schemas.openxmlformats.org/drawingml/2006/table">
            <a:tbl>
              <a:tblPr firstRow="1" bandRow="1">
                <a:tableStyleId>{5940675A-B579-460E-94D1-54222C63F5DA}</a:tableStyleId>
              </a:tblPr>
              <a:tblGrid>
                <a:gridCol w="1492049">
                  <a:extLst>
                    <a:ext uri="{9D8B030D-6E8A-4147-A177-3AD203B41FA5}">
                      <a16:colId xmlns:a16="http://schemas.microsoft.com/office/drawing/2014/main" val="20000"/>
                    </a:ext>
                  </a:extLst>
                </a:gridCol>
                <a:gridCol w="3257550">
                  <a:extLst>
                    <a:ext uri="{9D8B030D-6E8A-4147-A177-3AD203B41FA5}">
                      <a16:colId xmlns:a16="http://schemas.microsoft.com/office/drawing/2014/main" val="20001"/>
                    </a:ext>
                  </a:extLst>
                </a:gridCol>
                <a:gridCol w="3400428">
                  <a:extLst>
                    <a:ext uri="{9D8B030D-6E8A-4147-A177-3AD203B41FA5}">
                      <a16:colId xmlns:a16="http://schemas.microsoft.com/office/drawing/2014/main" val="20002"/>
                    </a:ext>
                  </a:extLst>
                </a:gridCol>
              </a:tblGrid>
              <a:tr h="640080">
                <a:tc>
                  <a:txBody>
                    <a:bodyPr/>
                    <a:lstStyle/>
                    <a:p>
                      <a:pPr algn="ctr"/>
                      <a:r>
                        <a:rPr lang="en-GB" sz="1200" b="1" dirty="0" smtClean="0"/>
                        <a:t>Human Embryonic</a:t>
                      </a:r>
                      <a:r>
                        <a:rPr lang="en-GB" sz="1200" b="1" baseline="0" dirty="0" smtClean="0"/>
                        <a:t> stem cells</a:t>
                      </a:r>
                      <a:endParaRPr lang="en-GB" sz="1200" b="1" dirty="0"/>
                    </a:p>
                  </a:txBody>
                  <a:tcPr anchor="ctr">
                    <a:solidFill>
                      <a:schemeClr val="accent2">
                        <a:lumMod val="20000"/>
                        <a:lumOff val="80000"/>
                      </a:schemeClr>
                    </a:solidFill>
                  </a:tcPr>
                </a:tc>
                <a:tc>
                  <a:txBody>
                    <a:bodyPr/>
                    <a:lstStyle/>
                    <a:p>
                      <a:pPr algn="ctr"/>
                      <a:r>
                        <a:rPr lang="en-GB" sz="1200" b="1" i="1" dirty="0" smtClean="0">
                          <a:solidFill>
                            <a:schemeClr val="accent2">
                              <a:lumMod val="75000"/>
                            </a:schemeClr>
                          </a:solidFill>
                        </a:rPr>
                        <a:t>Can be cloned and made</a:t>
                      </a:r>
                      <a:r>
                        <a:rPr lang="en-GB" sz="1200" b="1" i="1" baseline="0" dirty="0" smtClean="0">
                          <a:solidFill>
                            <a:schemeClr val="accent2">
                              <a:lumMod val="75000"/>
                            </a:schemeClr>
                          </a:solidFill>
                        </a:rPr>
                        <a:t> to differentiate into most cell types</a:t>
                      </a:r>
                      <a:endParaRPr lang="en-GB" sz="1200" b="1" i="1" dirty="0">
                        <a:solidFill>
                          <a:schemeClr val="accent2">
                            <a:lumMod val="75000"/>
                          </a:schemeClr>
                        </a:solidFill>
                      </a:endParaRPr>
                    </a:p>
                  </a:txBody>
                  <a:tcPr anchor="ctr"/>
                </a:tc>
                <a:tc>
                  <a:txBody>
                    <a:bodyPr/>
                    <a:lstStyle/>
                    <a:p>
                      <a:pPr algn="l"/>
                      <a:r>
                        <a:rPr lang="en-GB" sz="1200" dirty="0" smtClean="0"/>
                        <a:t>Therapeutic cloning uses same genes so the body does not reject</a:t>
                      </a:r>
                      <a:r>
                        <a:rPr lang="en-GB" sz="1200" baseline="0" dirty="0" smtClean="0"/>
                        <a:t> the tissue. Can be a risk of infection</a:t>
                      </a:r>
                      <a:endParaRPr lang="en-GB" sz="1200" dirty="0"/>
                    </a:p>
                  </a:txBody>
                  <a:tcPr anchor="ctr"/>
                </a:tc>
                <a:extLst>
                  <a:ext uri="{0D108BD9-81ED-4DB2-BD59-A6C34878D82A}">
                    <a16:rowId xmlns:a16="http://schemas.microsoft.com/office/drawing/2014/main" val="10000"/>
                  </a:ext>
                </a:extLst>
              </a:tr>
              <a:tr h="640080">
                <a:tc>
                  <a:txBody>
                    <a:bodyPr/>
                    <a:lstStyle/>
                    <a:p>
                      <a:pPr algn="ctr"/>
                      <a:r>
                        <a:rPr lang="en-GB" sz="1200" b="1" dirty="0" smtClean="0"/>
                        <a:t>Adult bone marrow stem</a:t>
                      </a:r>
                      <a:r>
                        <a:rPr lang="en-GB" sz="1200" b="1" baseline="0" dirty="0" smtClean="0"/>
                        <a:t> cells</a:t>
                      </a:r>
                      <a:endParaRPr lang="en-GB" sz="1200" b="1" dirty="0"/>
                    </a:p>
                  </a:txBody>
                  <a:tcPr anchor="ctr">
                    <a:solidFill>
                      <a:schemeClr val="accent2">
                        <a:lumMod val="20000"/>
                        <a:lumOff val="80000"/>
                      </a:schemeClr>
                    </a:solidFill>
                  </a:tcPr>
                </a:tc>
                <a:tc>
                  <a:txBody>
                    <a:bodyPr/>
                    <a:lstStyle/>
                    <a:p>
                      <a:pPr marL="0" marR="0" indent="0" algn="ctr" defTabSz="1280160" rtl="0" eaLnBrk="1" fontAlgn="auto" latinLnBrk="0" hangingPunct="1">
                        <a:lnSpc>
                          <a:spcPct val="100000"/>
                        </a:lnSpc>
                        <a:spcBef>
                          <a:spcPts val="0"/>
                        </a:spcBef>
                        <a:spcAft>
                          <a:spcPts val="0"/>
                        </a:spcAft>
                        <a:buClrTx/>
                        <a:buSzTx/>
                        <a:buFontTx/>
                        <a:buNone/>
                        <a:tabLst/>
                        <a:defRPr/>
                      </a:pPr>
                      <a:r>
                        <a:rPr lang="en-US" sz="1200" b="1" i="1" dirty="0" smtClean="0">
                          <a:solidFill>
                            <a:schemeClr val="accent2">
                              <a:lumMod val="75000"/>
                            </a:schemeClr>
                          </a:solidFill>
                        </a:rPr>
                        <a:t>Can form</a:t>
                      </a:r>
                      <a:r>
                        <a:rPr lang="en-US" sz="1200" b="1" i="1" baseline="0" dirty="0" smtClean="0">
                          <a:solidFill>
                            <a:schemeClr val="accent2">
                              <a:lumMod val="75000"/>
                            </a:schemeClr>
                          </a:solidFill>
                        </a:rPr>
                        <a:t> many types of human cells e.g. blood cells</a:t>
                      </a:r>
                      <a:endParaRPr lang="en-US" sz="1200" b="1" i="1" dirty="0" smtClean="0">
                        <a:solidFill>
                          <a:schemeClr val="accent2">
                            <a:lumMod val="75000"/>
                          </a:schemeClr>
                        </a:solidFill>
                      </a:endParaRPr>
                    </a:p>
                  </a:txBody>
                  <a:tcPr anchor="ct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lang="en-US" sz="1200" dirty="0" smtClean="0"/>
                        <a:t>Tissue</a:t>
                      </a:r>
                      <a:r>
                        <a:rPr lang="en-US" sz="1200" baseline="0" dirty="0" smtClean="0"/>
                        <a:t> is matched to avoid rejection, risk of infection. Only a few types of cells can be formed. </a:t>
                      </a:r>
                      <a:endParaRPr lang="en-US" sz="1200" dirty="0" smtClean="0"/>
                    </a:p>
                  </a:txBody>
                  <a:tcPr anchor="ctr"/>
                </a:tc>
                <a:extLst>
                  <a:ext uri="{0D108BD9-81ED-4DB2-BD59-A6C34878D82A}">
                    <a16:rowId xmlns:a16="http://schemas.microsoft.com/office/drawing/2014/main" val="10001"/>
                  </a:ext>
                </a:extLst>
              </a:tr>
              <a:tr h="640080">
                <a:tc>
                  <a:txBody>
                    <a:bodyPr/>
                    <a:lstStyle/>
                    <a:p>
                      <a:pPr algn="ctr"/>
                      <a:r>
                        <a:rPr lang="en-GB" sz="1200" b="1" dirty="0" smtClean="0"/>
                        <a:t>Meristems (plants)</a:t>
                      </a:r>
                      <a:endParaRPr lang="en-GB" sz="1200" b="1" dirty="0"/>
                    </a:p>
                  </a:txBody>
                  <a:tcPr anchor="ctr">
                    <a:solidFill>
                      <a:schemeClr val="accent2">
                        <a:lumMod val="20000"/>
                        <a:lumOff val="80000"/>
                      </a:schemeClr>
                    </a:solidFill>
                  </a:tcPr>
                </a:tc>
                <a:tc>
                  <a:txBody>
                    <a:bodyPr/>
                    <a:lstStyle/>
                    <a:p>
                      <a:pPr algn="ctr"/>
                      <a:r>
                        <a:rPr lang="en-GB" sz="1200" b="1" i="1" dirty="0" smtClean="0">
                          <a:solidFill>
                            <a:schemeClr val="accent2">
                              <a:lumMod val="75000"/>
                            </a:schemeClr>
                          </a:solidFill>
                        </a:rPr>
                        <a:t>Can differentiate into any plant cell type throughout the life of the pant. </a:t>
                      </a:r>
                      <a:endParaRPr lang="en-GB" sz="1200" b="1" i="1" dirty="0">
                        <a:solidFill>
                          <a:schemeClr val="accent2">
                            <a:lumMod val="75000"/>
                          </a:schemeClr>
                        </a:solidFill>
                      </a:endParaRPr>
                    </a:p>
                  </a:txBody>
                  <a:tcPr anchor="ctr"/>
                </a:tc>
                <a:tc>
                  <a:txBody>
                    <a:bodyPr/>
                    <a:lstStyle/>
                    <a:p>
                      <a:pPr algn="l"/>
                      <a:r>
                        <a:rPr lang="en-GB" sz="1200" dirty="0" smtClean="0"/>
                        <a:t>Used</a:t>
                      </a:r>
                      <a:r>
                        <a:rPr lang="en-GB" sz="1200" baseline="0" dirty="0" smtClean="0"/>
                        <a:t> to produce clones quickly and economically, e.g. rare species, crop plants with pest /disease resisitance</a:t>
                      </a:r>
                      <a:endParaRPr lang="en-GB" sz="1200" dirty="0"/>
                    </a:p>
                  </a:txBody>
                  <a:tcPr anchor="ctr"/>
                </a:tc>
                <a:extLst>
                  <a:ext uri="{0D108BD9-81ED-4DB2-BD59-A6C34878D82A}">
                    <a16:rowId xmlns:a16="http://schemas.microsoft.com/office/drawing/2014/main" val="10002"/>
                  </a:ext>
                </a:extLst>
              </a:tr>
            </a:tbl>
          </a:graphicData>
        </a:graphic>
      </p:graphicFrame>
      <p:sp>
        <p:nvSpPr>
          <p:cNvPr id="229" name="Rectangle 228"/>
          <p:cNvSpPr/>
          <p:nvPr/>
        </p:nvSpPr>
        <p:spPr>
          <a:xfrm>
            <a:off x="4867159" y="8719725"/>
            <a:ext cx="7698174" cy="552579"/>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sz="1200" i="1" dirty="0">
                <a:solidFill>
                  <a:schemeClr val="accent2">
                    <a:lumMod val="75000"/>
                  </a:schemeClr>
                </a:solidFill>
              </a:rPr>
              <a:t>Treatment with stem cells may be able to help conditions such </a:t>
            </a:r>
            <a:r>
              <a:rPr lang="en-US" sz="1200" i="1" dirty="0" smtClean="0">
                <a:solidFill>
                  <a:schemeClr val="accent2">
                    <a:lumMod val="75000"/>
                  </a:schemeClr>
                </a:solidFill>
              </a:rPr>
              <a:t>as diabetes </a:t>
            </a:r>
            <a:r>
              <a:rPr lang="en-US" sz="1200" i="1" dirty="0">
                <a:solidFill>
                  <a:schemeClr val="accent2">
                    <a:lumMod val="75000"/>
                  </a:schemeClr>
                </a:solidFill>
              </a:rPr>
              <a:t>and paralysis</a:t>
            </a:r>
            <a:r>
              <a:rPr lang="en-US" sz="1200" i="1" dirty="0" smtClean="0">
                <a:solidFill>
                  <a:schemeClr val="accent2">
                    <a:lumMod val="75000"/>
                  </a:schemeClr>
                </a:solidFill>
              </a:rPr>
              <a:t>. Some people object to the use of stem cells on ethical or religious grounds</a:t>
            </a:r>
            <a:endParaRPr lang="en-US" sz="1200" i="1" dirty="0">
              <a:solidFill>
                <a:schemeClr val="accent2">
                  <a:lumMod val="75000"/>
                </a:schemeClr>
              </a:solidFill>
            </a:endParaRPr>
          </a:p>
        </p:txBody>
      </p:sp>
      <p:cxnSp>
        <p:nvCxnSpPr>
          <p:cNvPr id="259" name="Straight Connector 258"/>
          <p:cNvCxnSpPr>
            <a:stCxn id="229" idx="0"/>
            <a:endCxn id="208" idx="2"/>
          </p:cNvCxnSpPr>
          <p:nvPr/>
        </p:nvCxnSpPr>
        <p:spPr>
          <a:xfrm flipH="1" flipV="1">
            <a:off x="8612289" y="8551167"/>
            <a:ext cx="103957" cy="16855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76" name="Rectangle 275"/>
          <p:cNvSpPr/>
          <p:nvPr/>
        </p:nvSpPr>
        <p:spPr>
          <a:xfrm>
            <a:off x="5210819" y="3991591"/>
            <a:ext cx="1514818" cy="369332"/>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algn="ctr"/>
            <a:r>
              <a:rPr lang="en-GB" sz="1800" b="1" dirty="0" smtClean="0">
                <a:ea typeface="Verdana" panose="020B0604030504040204" pitchFamily="34" charset="0"/>
                <a:cs typeface="Verdana" panose="020B0604030504040204" pitchFamily="34" charset="0"/>
              </a:rPr>
              <a:t>Cell division</a:t>
            </a:r>
            <a:endParaRPr lang="en-GB" sz="1800" dirty="0">
              <a:ea typeface="Verdana" panose="020B0604030504040204" pitchFamily="34" charset="0"/>
              <a:cs typeface="Verdana" panose="020B0604030504040204" pitchFamily="34" charset="0"/>
            </a:endParaRPr>
          </a:p>
        </p:txBody>
      </p:sp>
      <p:cxnSp>
        <p:nvCxnSpPr>
          <p:cNvPr id="303" name="Straight Connector 302"/>
          <p:cNvCxnSpPr>
            <a:stCxn id="276" idx="2"/>
            <a:endCxn id="148" idx="0"/>
          </p:cNvCxnSpPr>
          <p:nvPr/>
        </p:nvCxnSpPr>
        <p:spPr>
          <a:xfrm>
            <a:off x="5968228" y="4360923"/>
            <a:ext cx="755" cy="1372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8" name="Straight Connector 307"/>
          <p:cNvCxnSpPr>
            <a:endCxn id="185" idx="2"/>
          </p:cNvCxnSpPr>
          <p:nvPr/>
        </p:nvCxnSpPr>
        <p:spPr>
          <a:xfrm flipV="1">
            <a:off x="5372296" y="6284684"/>
            <a:ext cx="302677" cy="33537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66" name="Rectangle 365"/>
          <p:cNvSpPr/>
          <p:nvPr/>
        </p:nvSpPr>
        <p:spPr>
          <a:xfrm rot="16200000">
            <a:off x="5976839" y="4719218"/>
            <a:ext cx="2534422" cy="369332"/>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algn="ctr"/>
            <a:r>
              <a:rPr lang="en-US" sz="1800" b="1" dirty="0">
                <a:solidFill>
                  <a:schemeClr val="bg1"/>
                </a:solidFill>
              </a:rPr>
              <a:t>Transport in cells</a:t>
            </a:r>
          </a:p>
        </p:txBody>
      </p:sp>
      <p:cxnSp>
        <p:nvCxnSpPr>
          <p:cNvPr id="368" name="Straight Connector 367"/>
          <p:cNvCxnSpPr>
            <a:stCxn id="4" idx="3"/>
            <a:endCxn id="366" idx="0"/>
          </p:cNvCxnSpPr>
          <p:nvPr/>
        </p:nvCxnSpPr>
        <p:spPr>
          <a:xfrm>
            <a:off x="6878814" y="3511464"/>
            <a:ext cx="180570" cy="139242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372" name="Table 371"/>
          <p:cNvGraphicFramePr>
            <a:graphicFrameLocks noGrp="1"/>
          </p:cNvGraphicFramePr>
          <p:nvPr>
            <p:extLst/>
          </p:nvPr>
        </p:nvGraphicFramePr>
        <p:xfrm>
          <a:off x="7622947" y="3343108"/>
          <a:ext cx="5064356" cy="3121552"/>
        </p:xfrm>
        <a:graphic>
          <a:graphicData uri="http://schemas.openxmlformats.org/drawingml/2006/table">
            <a:tbl>
              <a:tblPr firstRow="1" bandRow="1">
                <a:tableStyleId>{5940675A-B579-460E-94D1-54222C63F5DA}</a:tableStyleId>
              </a:tblPr>
              <a:tblGrid>
                <a:gridCol w="1090435">
                  <a:extLst>
                    <a:ext uri="{9D8B030D-6E8A-4147-A177-3AD203B41FA5}">
                      <a16:colId xmlns:a16="http://schemas.microsoft.com/office/drawing/2014/main" val="20000"/>
                    </a:ext>
                  </a:extLst>
                </a:gridCol>
                <a:gridCol w="1645056">
                  <a:extLst>
                    <a:ext uri="{9D8B030D-6E8A-4147-A177-3AD203B41FA5}">
                      <a16:colId xmlns:a16="http://schemas.microsoft.com/office/drawing/2014/main" val="20001"/>
                    </a:ext>
                  </a:extLst>
                </a:gridCol>
                <a:gridCol w="2328865">
                  <a:extLst>
                    <a:ext uri="{9D8B030D-6E8A-4147-A177-3AD203B41FA5}">
                      <a16:colId xmlns:a16="http://schemas.microsoft.com/office/drawing/2014/main" val="20002"/>
                    </a:ext>
                  </a:extLst>
                </a:gridCol>
              </a:tblGrid>
              <a:tr h="933380">
                <a:tc>
                  <a:txBody>
                    <a:bodyPr/>
                    <a:lstStyle/>
                    <a:p>
                      <a:pPr algn="ctr"/>
                      <a:r>
                        <a:rPr lang="en-GB" sz="1200" b="1" dirty="0" smtClean="0"/>
                        <a:t>Diffusion</a:t>
                      </a:r>
                    </a:p>
                    <a:p>
                      <a:pPr algn="ctr"/>
                      <a:r>
                        <a:rPr lang="en-GB" sz="1200" b="1" i="1" u="sng" dirty="0" smtClean="0"/>
                        <a:t>No</a:t>
                      </a:r>
                      <a:r>
                        <a:rPr lang="en-GB" sz="1200" b="0" dirty="0" smtClean="0"/>
                        <a:t> energy required</a:t>
                      </a:r>
                      <a:endParaRPr lang="en-GB" sz="1200" b="0" dirty="0"/>
                    </a:p>
                  </a:txBody>
                  <a:tcPr anchor="ctr">
                    <a:solidFill>
                      <a:schemeClr val="accent2">
                        <a:lumMod val="20000"/>
                        <a:lumOff val="80000"/>
                      </a:schemeClr>
                    </a:solidFill>
                  </a:tcPr>
                </a:tc>
                <a:tc>
                  <a:txBody>
                    <a:bodyPr/>
                    <a:lstStyle/>
                    <a:p>
                      <a:pPr algn="ctr"/>
                      <a:r>
                        <a:rPr lang="en-GB" sz="1200" b="1" i="1" dirty="0" smtClean="0">
                          <a:solidFill>
                            <a:schemeClr val="accent2">
                              <a:lumMod val="75000"/>
                            </a:schemeClr>
                          </a:solidFill>
                        </a:rPr>
                        <a:t>Movement</a:t>
                      </a:r>
                      <a:r>
                        <a:rPr lang="en-GB" sz="1200" b="1" i="1" baseline="0" dirty="0" smtClean="0">
                          <a:solidFill>
                            <a:schemeClr val="accent2">
                              <a:lumMod val="75000"/>
                            </a:schemeClr>
                          </a:solidFill>
                        </a:rPr>
                        <a:t> of particles in a solution or gas from a higher to a lower concentration</a:t>
                      </a:r>
                      <a:endParaRPr lang="en-GB" sz="1200" b="1" i="1" dirty="0">
                        <a:solidFill>
                          <a:schemeClr val="accent2">
                            <a:lumMod val="75000"/>
                          </a:schemeClr>
                        </a:solidFill>
                      </a:endParaRPr>
                    </a:p>
                  </a:txBody>
                  <a:tcPr anchor="ctr"/>
                </a:tc>
                <a:tc>
                  <a:txBody>
                    <a:bodyPr/>
                    <a:lstStyle/>
                    <a:p>
                      <a:pPr algn="l"/>
                      <a:r>
                        <a:rPr lang="en-GB" sz="1200" dirty="0" smtClean="0"/>
                        <a:t>E.g.</a:t>
                      </a:r>
                      <a:r>
                        <a:rPr lang="en-GB" sz="1200" baseline="0" dirty="0" smtClean="0"/>
                        <a:t> O</a:t>
                      </a:r>
                      <a:r>
                        <a:rPr lang="en-GB" sz="1200" baseline="-25000" dirty="0" smtClean="0"/>
                        <a:t>2</a:t>
                      </a:r>
                      <a:r>
                        <a:rPr lang="en-GB" sz="1200" baseline="0" dirty="0" smtClean="0"/>
                        <a:t> and CO</a:t>
                      </a:r>
                      <a:r>
                        <a:rPr lang="en-GB" sz="1200" baseline="-25000" dirty="0" smtClean="0"/>
                        <a:t>2 </a:t>
                      </a:r>
                      <a:r>
                        <a:rPr lang="en-GB" sz="1200" baseline="0" dirty="0" smtClean="0"/>
                        <a:t>in gas exchange, urea in kidneys. Factors that affect the rate  are concentration, temperature and surface area.</a:t>
                      </a:r>
                      <a:endParaRPr lang="en-GB" sz="1200" dirty="0"/>
                    </a:p>
                  </a:txBody>
                  <a:tcPr anchor="ctr"/>
                </a:tc>
                <a:extLst>
                  <a:ext uri="{0D108BD9-81ED-4DB2-BD59-A6C34878D82A}">
                    <a16:rowId xmlns:a16="http://schemas.microsoft.com/office/drawing/2014/main" val="10000"/>
                  </a:ext>
                </a:extLst>
              </a:tr>
              <a:tr h="1039099">
                <a:tc>
                  <a:txBody>
                    <a:bodyPr/>
                    <a:lstStyle/>
                    <a:p>
                      <a:pPr algn="ctr"/>
                      <a:r>
                        <a:rPr lang="en-GB" sz="1200" b="1" dirty="0" smtClean="0"/>
                        <a:t>Osmosis</a:t>
                      </a:r>
                    </a:p>
                    <a:p>
                      <a:pPr marL="0" marR="0" indent="0" algn="ctr" defTabSz="1280160" rtl="0" eaLnBrk="1" fontAlgn="auto" latinLnBrk="0" hangingPunct="1">
                        <a:lnSpc>
                          <a:spcPct val="100000"/>
                        </a:lnSpc>
                        <a:spcBef>
                          <a:spcPts val="0"/>
                        </a:spcBef>
                        <a:spcAft>
                          <a:spcPts val="0"/>
                        </a:spcAft>
                        <a:buClrTx/>
                        <a:buSzTx/>
                        <a:buFontTx/>
                        <a:buNone/>
                        <a:tabLst/>
                        <a:defRPr/>
                      </a:pPr>
                      <a:r>
                        <a:rPr lang="en-GB" sz="1200" b="1" i="1" u="sng" dirty="0" smtClean="0"/>
                        <a:t>No </a:t>
                      </a:r>
                      <a:r>
                        <a:rPr lang="en-GB" sz="1200" b="0" dirty="0" smtClean="0"/>
                        <a:t>energy required</a:t>
                      </a:r>
                    </a:p>
                    <a:p>
                      <a:pPr algn="ctr"/>
                      <a:endParaRPr lang="en-GB" sz="1200" b="1" dirty="0"/>
                    </a:p>
                  </a:txBody>
                  <a:tcPr anchor="ctr">
                    <a:solidFill>
                      <a:schemeClr val="accent2">
                        <a:lumMod val="20000"/>
                        <a:lumOff val="80000"/>
                      </a:schemeClr>
                    </a:solidFill>
                  </a:tcPr>
                </a:tc>
                <a:tc>
                  <a:txBody>
                    <a:bodyPr/>
                    <a:lstStyle/>
                    <a:p>
                      <a:pPr algn="ctr"/>
                      <a:r>
                        <a:rPr lang="en-GB" sz="1200" b="1" i="1" dirty="0" smtClean="0">
                          <a:solidFill>
                            <a:schemeClr val="accent2">
                              <a:lumMod val="75000"/>
                            </a:schemeClr>
                          </a:solidFill>
                        </a:rPr>
                        <a:t>Movement of water</a:t>
                      </a:r>
                      <a:r>
                        <a:rPr lang="en-GB" sz="1200" b="1" i="1" baseline="0" dirty="0" smtClean="0">
                          <a:solidFill>
                            <a:schemeClr val="accent2">
                              <a:lumMod val="75000"/>
                            </a:schemeClr>
                          </a:solidFill>
                        </a:rPr>
                        <a:t> from a dilute solution to a more concentrated solution </a:t>
                      </a:r>
                      <a:endParaRPr lang="en-GB" sz="1200" b="1" i="1" dirty="0">
                        <a:solidFill>
                          <a:schemeClr val="accent2">
                            <a:lumMod val="75000"/>
                          </a:schemeClr>
                        </a:solidFill>
                      </a:endParaRPr>
                    </a:p>
                  </a:txBody>
                  <a:tcPr anchor="ct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lang="en-US" sz="1200" dirty="0" smtClean="0"/>
                        <a:t>E.g.</a:t>
                      </a:r>
                      <a:r>
                        <a:rPr lang="en-US" sz="1200" baseline="0" dirty="0" smtClean="0"/>
                        <a:t> Plants absorb water from the soil by osmosis through their root hair cells. Plants use water for several vital processes including photosynthesis and transporting minerals.</a:t>
                      </a:r>
                      <a:endParaRPr lang="en-US" sz="1200" dirty="0" smtClean="0"/>
                    </a:p>
                  </a:txBody>
                  <a:tcPr anchor="ctr"/>
                </a:tc>
                <a:extLst>
                  <a:ext uri="{0D108BD9-81ED-4DB2-BD59-A6C34878D82A}">
                    <a16:rowId xmlns:a16="http://schemas.microsoft.com/office/drawing/2014/main" val="10001"/>
                  </a:ext>
                </a:extLst>
              </a:tr>
              <a:tr h="999452">
                <a:tc>
                  <a:txBody>
                    <a:bodyPr/>
                    <a:lstStyle/>
                    <a:p>
                      <a:pPr algn="ctr"/>
                      <a:r>
                        <a:rPr lang="en-GB" sz="1200" b="1" dirty="0" smtClean="0"/>
                        <a:t>Active transport</a:t>
                      </a:r>
                    </a:p>
                    <a:p>
                      <a:pPr algn="ctr"/>
                      <a:r>
                        <a:rPr lang="en-GB" sz="1200" b="1" i="1" u="sng" dirty="0" smtClean="0"/>
                        <a:t>ENERGY </a:t>
                      </a:r>
                      <a:r>
                        <a:rPr lang="en-GB" sz="1200" b="0" dirty="0" smtClean="0"/>
                        <a:t>required</a:t>
                      </a:r>
                      <a:endParaRPr lang="en-GB" sz="1200" b="0" dirty="0"/>
                    </a:p>
                  </a:txBody>
                  <a:tcPr anchor="ctr">
                    <a:solidFill>
                      <a:schemeClr val="accent2">
                        <a:lumMod val="20000"/>
                        <a:lumOff val="80000"/>
                      </a:schemeClr>
                    </a:solidFill>
                  </a:tcPr>
                </a:tc>
                <a:tc>
                  <a:txBody>
                    <a:bodyPr/>
                    <a:lstStyle/>
                    <a:p>
                      <a:pPr algn="ctr"/>
                      <a:r>
                        <a:rPr lang="en-GB" sz="1200" b="1" i="1" dirty="0" smtClean="0">
                          <a:solidFill>
                            <a:schemeClr val="accent2">
                              <a:lumMod val="75000"/>
                            </a:schemeClr>
                          </a:solidFill>
                        </a:rPr>
                        <a:t>Movement</a:t>
                      </a:r>
                      <a:r>
                        <a:rPr lang="en-GB" sz="1200" b="1" i="1" baseline="0" dirty="0" smtClean="0">
                          <a:solidFill>
                            <a:schemeClr val="accent2">
                              <a:lumMod val="75000"/>
                            </a:schemeClr>
                          </a:solidFill>
                        </a:rPr>
                        <a:t> of particles from a dilute solution to a more concentrated solution </a:t>
                      </a:r>
                      <a:endParaRPr lang="en-GB" sz="1200" b="1" i="1" dirty="0">
                        <a:solidFill>
                          <a:schemeClr val="accent2">
                            <a:lumMod val="75000"/>
                          </a:schemeClr>
                        </a:solidFill>
                      </a:endParaRPr>
                    </a:p>
                  </a:txBody>
                  <a:tcPr anchor="ctr"/>
                </a:tc>
                <a:tc>
                  <a:txBody>
                    <a:bodyPr/>
                    <a:lstStyle/>
                    <a:p>
                      <a:pPr algn="l"/>
                      <a:r>
                        <a:rPr lang="en-GB" sz="1200" dirty="0" smtClean="0"/>
                        <a:t>E.g. movement of mineral ions into</a:t>
                      </a:r>
                      <a:r>
                        <a:rPr lang="en-GB" sz="1200" baseline="0" dirty="0" smtClean="0"/>
                        <a:t> roots of plants and the movement of glucose into the small intestines.</a:t>
                      </a:r>
                      <a:endParaRPr lang="en-GB" sz="1200" dirty="0"/>
                    </a:p>
                  </a:txBody>
                  <a:tcPr anchor="ctr"/>
                </a:tc>
                <a:extLst>
                  <a:ext uri="{0D108BD9-81ED-4DB2-BD59-A6C34878D82A}">
                    <a16:rowId xmlns:a16="http://schemas.microsoft.com/office/drawing/2014/main" val="10002"/>
                  </a:ext>
                </a:extLst>
              </a:tr>
            </a:tbl>
          </a:graphicData>
        </a:graphic>
      </p:graphicFrame>
      <p:cxnSp>
        <p:nvCxnSpPr>
          <p:cNvPr id="374" name="Straight Connector 373"/>
          <p:cNvCxnSpPr>
            <a:stCxn id="366" idx="2"/>
            <a:endCxn id="372" idx="1"/>
          </p:cNvCxnSpPr>
          <p:nvPr/>
        </p:nvCxnSpPr>
        <p:spPr>
          <a:xfrm>
            <a:off x="7428716" y="4903884"/>
            <a:ext cx="19423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511" name="Table 510"/>
          <p:cNvGraphicFramePr>
            <a:graphicFrameLocks noGrp="1"/>
          </p:cNvGraphicFramePr>
          <p:nvPr>
            <p:extLst/>
          </p:nvPr>
        </p:nvGraphicFramePr>
        <p:xfrm>
          <a:off x="5605273" y="131895"/>
          <a:ext cx="6481952" cy="2448240"/>
        </p:xfrm>
        <a:graphic>
          <a:graphicData uri="http://schemas.openxmlformats.org/drawingml/2006/table">
            <a:tbl>
              <a:tblPr firstRow="1" bandRow="1">
                <a:tableStyleId>{5940675A-B579-460E-94D1-54222C63F5DA}</a:tableStyleId>
              </a:tblPr>
              <a:tblGrid>
                <a:gridCol w="1279077">
                  <a:extLst>
                    <a:ext uri="{9D8B030D-6E8A-4147-A177-3AD203B41FA5}">
                      <a16:colId xmlns:a16="http://schemas.microsoft.com/office/drawing/2014/main" val="20000"/>
                    </a:ext>
                  </a:extLst>
                </a:gridCol>
                <a:gridCol w="5202875">
                  <a:extLst>
                    <a:ext uri="{9D8B030D-6E8A-4147-A177-3AD203B41FA5}">
                      <a16:colId xmlns:a16="http://schemas.microsoft.com/office/drawing/2014/main" val="20001"/>
                    </a:ext>
                  </a:extLst>
                </a:gridCol>
              </a:tblGrid>
              <a:tr h="497760">
                <a:tc>
                  <a:txBody>
                    <a:bodyPr/>
                    <a:lstStyle/>
                    <a:p>
                      <a:pPr algn="ctr"/>
                      <a:r>
                        <a:rPr lang="en-GB" sz="1200" b="1" dirty="0" smtClean="0"/>
                        <a:t>Small intestines </a:t>
                      </a:r>
                      <a:endParaRPr lang="en-GB" sz="1200" b="1" dirty="0"/>
                    </a:p>
                  </a:txBody>
                  <a:tcPr anchor="ctr">
                    <a:solidFill>
                      <a:schemeClr val="accent2">
                        <a:lumMod val="20000"/>
                        <a:lumOff val="80000"/>
                      </a:schemeClr>
                    </a:solidFill>
                  </a:tcPr>
                </a:tc>
                <a:tc>
                  <a:txBody>
                    <a:bodyPr/>
                    <a:lstStyle/>
                    <a:p>
                      <a:pPr algn="ctr"/>
                      <a:r>
                        <a:rPr lang="en-GB" sz="1200" b="1" i="1" dirty="0" smtClean="0">
                          <a:solidFill>
                            <a:schemeClr val="accent2">
                              <a:lumMod val="75000"/>
                            </a:schemeClr>
                          </a:solidFill>
                        </a:rPr>
                        <a:t>Villi – increase surface area, Good</a:t>
                      </a:r>
                      <a:r>
                        <a:rPr lang="en-GB" sz="1200" b="1" i="1" baseline="0" dirty="0" smtClean="0">
                          <a:solidFill>
                            <a:schemeClr val="accent2">
                              <a:lumMod val="75000"/>
                            </a:schemeClr>
                          </a:solidFill>
                        </a:rPr>
                        <a:t> blood supply – to maintain concentration gradient, Thin membranes – short diffusion distance.</a:t>
                      </a:r>
                      <a:endParaRPr lang="en-GB" sz="1200" b="1" i="1" dirty="0">
                        <a:solidFill>
                          <a:schemeClr val="accent2">
                            <a:lumMod val="75000"/>
                          </a:schemeClr>
                        </a:solidFill>
                      </a:endParaRPr>
                    </a:p>
                  </a:txBody>
                  <a:tcPr anchor="ctr"/>
                </a:tc>
                <a:extLst>
                  <a:ext uri="{0D108BD9-81ED-4DB2-BD59-A6C34878D82A}">
                    <a16:rowId xmlns:a16="http://schemas.microsoft.com/office/drawing/2014/main" val="10000"/>
                  </a:ext>
                </a:extLst>
              </a:tr>
              <a:tr h="456962">
                <a:tc>
                  <a:txBody>
                    <a:bodyPr/>
                    <a:lstStyle/>
                    <a:p>
                      <a:pPr algn="ctr"/>
                      <a:r>
                        <a:rPr lang="en-GB" sz="1200" b="1" dirty="0" smtClean="0"/>
                        <a:t>Lungs</a:t>
                      </a:r>
                      <a:endParaRPr lang="en-GB" sz="1200" b="1" dirty="0"/>
                    </a:p>
                  </a:txBody>
                  <a:tcPr anchor="ctr">
                    <a:solidFill>
                      <a:schemeClr val="accent2">
                        <a:lumMod val="20000"/>
                        <a:lumOff val="80000"/>
                      </a:schemeClr>
                    </a:solidFill>
                  </a:tcPr>
                </a:tc>
                <a:tc>
                  <a:txBody>
                    <a:bodyPr/>
                    <a:lstStyle/>
                    <a:p>
                      <a:pPr algn="ctr"/>
                      <a:r>
                        <a:rPr lang="en-GB" sz="1200" b="1" i="1" dirty="0" smtClean="0">
                          <a:solidFill>
                            <a:schemeClr val="accent2">
                              <a:lumMod val="75000"/>
                            </a:schemeClr>
                          </a:solidFill>
                        </a:rPr>
                        <a:t>Alveoli– increase surface area, Good</a:t>
                      </a:r>
                      <a:r>
                        <a:rPr lang="en-GB" sz="1200" b="1" i="1" baseline="0" dirty="0" smtClean="0">
                          <a:solidFill>
                            <a:schemeClr val="accent2">
                              <a:lumMod val="75000"/>
                            </a:schemeClr>
                          </a:solidFill>
                        </a:rPr>
                        <a:t> blood supply – to maintain concentration gradient, Thin membranes – short diffusion distance.</a:t>
                      </a:r>
                      <a:endParaRPr lang="en-GB" sz="1200" b="1" i="1" dirty="0">
                        <a:solidFill>
                          <a:schemeClr val="accent2">
                            <a:lumMod val="75000"/>
                          </a:schemeClr>
                        </a:solidFill>
                      </a:endParaRPr>
                    </a:p>
                  </a:txBody>
                  <a:tcPr anchor="ctr"/>
                </a:tc>
                <a:extLst>
                  <a:ext uri="{0D108BD9-81ED-4DB2-BD59-A6C34878D82A}">
                    <a16:rowId xmlns:a16="http://schemas.microsoft.com/office/drawing/2014/main" val="10001"/>
                  </a:ext>
                </a:extLst>
              </a:tr>
              <a:tr h="497760">
                <a:tc>
                  <a:txBody>
                    <a:bodyPr/>
                    <a:lstStyle/>
                    <a:p>
                      <a:pPr marL="0" marR="0" indent="0" algn="ctr" defTabSz="1280160" rtl="0" eaLnBrk="1" fontAlgn="auto" latinLnBrk="0" hangingPunct="1">
                        <a:lnSpc>
                          <a:spcPct val="100000"/>
                        </a:lnSpc>
                        <a:spcBef>
                          <a:spcPts val="0"/>
                        </a:spcBef>
                        <a:spcAft>
                          <a:spcPts val="0"/>
                        </a:spcAft>
                        <a:buClrTx/>
                        <a:buSzTx/>
                        <a:buFontTx/>
                        <a:buNone/>
                        <a:tabLst/>
                        <a:defRPr/>
                      </a:pPr>
                      <a:r>
                        <a:rPr lang="en-GB" sz="1200" b="1" dirty="0" smtClean="0"/>
                        <a:t>Gills in fish</a:t>
                      </a:r>
                    </a:p>
                  </a:txBody>
                  <a:tcPr anchor="ctr">
                    <a:solidFill>
                      <a:schemeClr val="accent2">
                        <a:lumMod val="20000"/>
                        <a:lumOff val="80000"/>
                      </a:schemeClr>
                    </a:solidFill>
                  </a:tcPr>
                </a:tc>
                <a:tc>
                  <a:txBody>
                    <a:bodyPr/>
                    <a:lstStyle/>
                    <a:p>
                      <a:pPr algn="ctr"/>
                      <a:r>
                        <a:rPr lang="en-GB" sz="1200" b="1" i="1" dirty="0" smtClean="0">
                          <a:solidFill>
                            <a:schemeClr val="accent2">
                              <a:lumMod val="75000"/>
                            </a:schemeClr>
                          </a:solidFill>
                        </a:rPr>
                        <a:t>Gill filaments</a:t>
                      </a:r>
                      <a:r>
                        <a:rPr lang="en-GB" sz="1200" b="1" i="1" baseline="0" dirty="0" smtClean="0">
                          <a:solidFill>
                            <a:schemeClr val="accent2">
                              <a:lumMod val="75000"/>
                            </a:schemeClr>
                          </a:solidFill>
                        </a:rPr>
                        <a:t> and lamella </a:t>
                      </a:r>
                      <a:r>
                        <a:rPr lang="en-GB" sz="1200" b="1" i="1" dirty="0" smtClean="0">
                          <a:solidFill>
                            <a:schemeClr val="accent2">
                              <a:lumMod val="75000"/>
                            </a:schemeClr>
                          </a:solidFill>
                        </a:rPr>
                        <a:t>– increase surface area, Good</a:t>
                      </a:r>
                      <a:r>
                        <a:rPr lang="en-GB" sz="1200" b="1" i="1" baseline="0" dirty="0" smtClean="0">
                          <a:solidFill>
                            <a:schemeClr val="accent2">
                              <a:lumMod val="75000"/>
                            </a:schemeClr>
                          </a:solidFill>
                        </a:rPr>
                        <a:t> blood supply – to maintain concentration gradient, Thin membranes – short diffusion distance.</a:t>
                      </a:r>
                      <a:endParaRPr lang="en-GB" sz="1200" b="1" i="1" dirty="0">
                        <a:solidFill>
                          <a:schemeClr val="accent2">
                            <a:lumMod val="75000"/>
                          </a:schemeClr>
                        </a:solidFill>
                      </a:endParaRPr>
                    </a:p>
                  </a:txBody>
                  <a:tcPr anchor="ctr"/>
                </a:tc>
                <a:extLst>
                  <a:ext uri="{0D108BD9-81ED-4DB2-BD59-A6C34878D82A}">
                    <a16:rowId xmlns:a16="http://schemas.microsoft.com/office/drawing/2014/main" val="10002"/>
                  </a:ext>
                </a:extLst>
              </a:tr>
              <a:tr h="497760">
                <a:tc>
                  <a:txBody>
                    <a:bodyPr/>
                    <a:lstStyle/>
                    <a:p>
                      <a:pPr algn="ctr"/>
                      <a:r>
                        <a:rPr lang="en-GB" sz="1200" b="1" dirty="0" smtClean="0"/>
                        <a:t>Roots </a:t>
                      </a:r>
                      <a:endParaRPr lang="en-GB" sz="1200" b="1" dirty="0"/>
                    </a:p>
                  </a:txBody>
                  <a:tcPr anchor="ctr">
                    <a:solidFill>
                      <a:schemeClr val="accent2">
                        <a:lumMod val="20000"/>
                        <a:lumOff val="80000"/>
                      </a:schemeClr>
                    </a:solidFill>
                  </a:tcPr>
                </a:tc>
                <a:tc>
                  <a:txBody>
                    <a:bodyPr/>
                    <a:lstStyle/>
                    <a:p>
                      <a:pPr algn="ctr"/>
                      <a:r>
                        <a:rPr lang="en-GB" sz="1200" b="1" i="1" dirty="0" smtClean="0">
                          <a:solidFill>
                            <a:schemeClr val="accent2">
                              <a:lumMod val="75000"/>
                            </a:schemeClr>
                          </a:solidFill>
                        </a:rPr>
                        <a:t>Root hair cells - increase surface area.</a:t>
                      </a:r>
                      <a:endParaRPr lang="en-GB" sz="1200" b="1" i="1" dirty="0">
                        <a:solidFill>
                          <a:schemeClr val="accent2">
                            <a:lumMod val="75000"/>
                          </a:schemeClr>
                        </a:solidFill>
                      </a:endParaRPr>
                    </a:p>
                  </a:txBody>
                  <a:tcPr anchor="ctr"/>
                </a:tc>
                <a:extLst>
                  <a:ext uri="{0D108BD9-81ED-4DB2-BD59-A6C34878D82A}">
                    <a16:rowId xmlns:a16="http://schemas.microsoft.com/office/drawing/2014/main" val="10003"/>
                  </a:ext>
                </a:extLst>
              </a:tr>
              <a:tr h="497760">
                <a:tc>
                  <a:txBody>
                    <a:bodyPr/>
                    <a:lstStyle/>
                    <a:p>
                      <a:pPr algn="ctr"/>
                      <a:r>
                        <a:rPr lang="en-GB" sz="1200" b="1" dirty="0" smtClean="0"/>
                        <a:t>Leaves</a:t>
                      </a:r>
                      <a:endParaRPr lang="en-GB" sz="1200" b="1" dirty="0"/>
                    </a:p>
                  </a:txBody>
                  <a:tcPr anchor="ctr">
                    <a:solidFill>
                      <a:schemeClr val="accent2">
                        <a:lumMod val="20000"/>
                        <a:lumOff val="80000"/>
                      </a:schemeClr>
                    </a:solidFill>
                  </a:tcPr>
                </a:tc>
                <a:tc>
                  <a:txBody>
                    <a:bodyPr/>
                    <a:lstStyle/>
                    <a:p>
                      <a:pPr algn="ctr"/>
                      <a:r>
                        <a:rPr lang="en-GB" sz="1200" b="1" i="1" dirty="0" smtClean="0">
                          <a:solidFill>
                            <a:schemeClr val="accent2">
                              <a:lumMod val="75000"/>
                            </a:schemeClr>
                          </a:solidFill>
                        </a:rPr>
                        <a:t>Large</a:t>
                      </a:r>
                      <a:r>
                        <a:rPr lang="en-GB" sz="1200" b="1" i="1" baseline="0" dirty="0" smtClean="0">
                          <a:solidFill>
                            <a:schemeClr val="accent2">
                              <a:lumMod val="75000"/>
                            </a:schemeClr>
                          </a:solidFill>
                        </a:rPr>
                        <a:t> surface area, </a:t>
                      </a:r>
                      <a:r>
                        <a:rPr lang="en-GB" sz="1200" b="1" i="1" dirty="0" smtClean="0">
                          <a:solidFill>
                            <a:schemeClr val="accent2">
                              <a:lumMod val="75000"/>
                            </a:schemeClr>
                          </a:solidFill>
                        </a:rPr>
                        <a:t> thin leaves for short diffusion path, stomata on the lower surface to let O</a:t>
                      </a:r>
                      <a:r>
                        <a:rPr lang="en-GB" sz="1200" b="1" i="1" baseline="-25000" dirty="0" smtClean="0">
                          <a:solidFill>
                            <a:schemeClr val="accent2">
                              <a:lumMod val="75000"/>
                            </a:schemeClr>
                          </a:solidFill>
                        </a:rPr>
                        <a:t>2</a:t>
                      </a:r>
                      <a:r>
                        <a:rPr lang="en-GB" sz="1200" b="1" i="1" baseline="0" dirty="0" smtClean="0">
                          <a:solidFill>
                            <a:schemeClr val="accent2">
                              <a:lumMod val="75000"/>
                            </a:schemeClr>
                          </a:solidFill>
                        </a:rPr>
                        <a:t> and CO</a:t>
                      </a:r>
                      <a:r>
                        <a:rPr lang="en-GB" sz="1200" b="1" i="1" baseline="-25000" dirty="0" smtClean="0">
                          <a:solidFill>
                            <a:schemeClr val="accent2">
                              <a:lumMod val="75000"/>
                            </a:schemeClr>
                          </a:solidFill>
                        </a:rPr>
                        <a:t>2</a:t>
                      </a:r>
                      <a:r>
                        <a:rPr lang="en-GB" sz="1200" b="1" i="1" baseline="0" dirty="0" smtClean="0">
                          <a:solidFill>
                            <a:schemeClr val="accent2">
                              <a:lumMod val="75000"/>
                            </a:schemeClr>
                          </a:solidFill>
                        </a:rPr>
                        <a:t> in and out.</a:t>
                      </a:r>
                      <a:endParaRPr lang="en-GB" sz="1200" b="1" i="1" dirty="0">
                        <a:solidFill>
                          <a:schemeClr val="accent2">
                            <a:lumMod val="75000"/>
                          </a:schemeClr>
                        </a:solidFill>
                      </a:endParaRPr>
                    </a:p>
                  </a:txBody>
                  <a:tcPr anchor="ctr"/>
                </a:tc>
                <a:extLst>
                  <a:ext uri="{0D108BD9-81ED-4DB2-BD59-A6C34878D82A}">
                    <a16:rowId xmlns:a16="http://schemas.microsoft.com/office/drawing/2014/main" val="10004"/>
                  </a:ext>
                </a:extLst>
              </a:tr>
            </a:tbl>
          </a:graphicData>
        </a:graphic>
      </p:graphicFrame>
      <p:sp>
        <p:nvSpPr>
          <p:cNvPr id="512" name="Rectangle 511"/>
          <p:cNvSpPr/>
          <p:nvPr/>
        </p:nvSpPr>
        <p:spPr>
          <a:xfrm>
            <a:off x="6394006" y="2726355"/>
            <a:ext cx="2540819" cy="390722"/>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solidFill>
                  <a:schemeClr val="tx1"/>
                </a:solidFill>
              </a:rPr>
              <a:t>ADAPTATIONS FOR DIFFUSSION </a:t>
            </a:r>
            <a:endParaRPr lang="en-GB" sz="1400" b="1" dirty="0">
              <a:solidFill>
                <a:schemeClr val="tx1"/>
              </a:solidFill>
            </a:endParaRPr>
          </a:p>
        </p:txBody>
      </p:sp>
      <p:cxnSp>
        <p:nvCxnSpPr>
          <p:cNvPr id="513" name="Straight Connector 512"/>
          <p:cNvCxnSpPr>
            <a:stCxn id="512" idx="2"/>
            <a:endCxn id="366" idx="3"/>
          </p:cNvCxnSpPr>
          <p:nvPr/>
        </p:nvCxnSpPr>
        <p:spPr>
          <a:xfrm flipH="1">
            <a:off x="7244050" y="3117077"/>
            <a:ext cx="420366" cy="51959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8" name="Straight Connector 517"/>
          <p:cNvCxnSpPr>
            <a:stCxn id="512" idx="1"/>
          </p:cNvCxnSpPr>
          <p:nvPr/>
        </p:nvCxnSpPr>
        <p:spPr>
          <a:xfrm flipH="1" flipV="1">
            <a:off x="6153912" y="2588796"/>
            <a:ext cx="240094" cy="33292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23" name="Rectangle 522"/>
          <p:cNvSpPr/>
          <p:nvPr/>
        </p:nvSpPr>
        <p:spPr>
          <a:xfrm>
            <a:off x="9152127" y="2655320"/>
            <a:ext cx="3535176" cy="559822"/>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sz="1200" dirty="0" smtClean="0"/>
              <a:t>The greater the difference in concentrations the faster the rate of diffusion.</a:t>
            </a:r>
            <a:endParaRPr lang="en-US" sz="1200" dirty="0"/>
          </a:p>
        </p:txBody>
      </p:sp>
      <p:cxnSp>
        <p:nvCxnSpPr>
          <p:cNvPr id="528" name="Straight Connector 527"/>
          <p:cNvCxnSpPr>
            <a:stCxn id="512" idx="3"/>
            <a:endCxn id="523" idx="1"/>
          </p:cNvCxnSpPr>
          <p:nvPr/>
        </p:nvCxnSpPr>
        <p:spPr>
          <a:xfrm>
            <a:off x="8934825" y="2921716"/>
            <a:ext cx="217302" cy="1351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1" name="Straight Connector 550"/>
          <p:cNvCxnSpPr>
            <a:stCxn id="4" idx="0"/>
            <a:endCxn id="27" idx="3"/>
          </p:cNvCxnSpPr>
          <p:nvPr/>
        </p:nvCxnSpPr>
        <p:spPr>
          <a:xfrm flipH="1" flipV="1">
            <a:off x="4970736" y="1832910"/>
            <a:ext cx="997492" cy="135538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3590625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4" name="Table 73">
            <a:extLst>
              <a:ext uri="{FF2B5EF4-FFF2-40B4-BE49-F238E27FC236}">
                <a16:creationId xmlns:a16="http://schemas.microsoft.com/office/drawing/2014/main" id="{C683AC5E-8A45-4085-B01C-83B80DB3ABED}"/>
              </a:ext>
            </a:extLst>
          </p:cNvPr>
          <p:cNvGraphicFramePr>
            <a:graphicFrameLocks noGrp="1"/>
          </p:cNvGraphicFramePr>
          <p:nvPr>
            <p:extLst/>
          </p:nvPr>
        </p:nvGraphicFramePr>
        <p:xfrm>
          <a:off x="1976498" y="748776"/>
          <a:ext cx="3458998" cy="2654689"/>
        </p:xfrm>
        <a:graphic>
          <a:graphicData uri="http://schemas.openxmlformats.org/drawingml/2006/table">
            <a:tbl>
              <a:tblPr firstRow="1" bandRow="1">
                <a:tableStyleId>{5940675A-B579-460E-94D1-54222C63F5DA}</a:tableStyleId>
              </a:tblPr>
              <a:tblGrid>
                <a:gridCol w="1729499">
                  <a:extLst>
                    <a:ext uri="{9D8B030D-6E8A-4147-A177-3AD203B41FA5}">
                      <a16:colId xmlns:a16="http://schemas.microsoft.com/office/drawing/2014/main" val="20000"/>
                    </a:ext>
                  </a:extLst>
                </a:gridCol>
                <a:gridCol w="1729499">
                  <a:extLst>
                    <a:ext uri="{9D8B030D-6E8A-4147-A177-3AD203B41FA5}">
                      <a16:colId xmlns:a16="http://schemas.microsoft.com/office/drawing/2014/main" val="649087537"/>
                    </a:ext>
                  </a:extLst>
                </a:gridCol>
              </a:tblGrid>
              <a:tr h="480441">
                <a:tc gridSpan="2">
                  <a:txBody>
                    <a:bodyPr/>
                    <a:lstStyle/>
                    <a:p>
                      <a:pPr algn="ctr"/>
                      <a:r>
                        <a:rPr lang="en-GB" sz="1200" b="1" dirty="0">
                          <a:solidFill>
                            <a:schemeClr val="tx1"/>
                          </a:solidFill>
                        </a:rPr>
                        <a:t>The activity of enzymes is affected by changes in temperature and pH</a:t>
                      </a:r>
                    </a:p>
                  </a:txBody>
                  <a:tcPr anchor="ctr">
                    <a:solidFill>
                      <a:schemeClr val="accent2">
                        <a:lumMod val="20000"/>
                        <a:lumOff val="80000"/>
                      </a:schemeClr>
                    </a:solidFill>
                  </a:tcPr>
                </a:tc>
                <a:tc hMerge="1">
                  <a:txBody>
                    <a:bodyPr/>
                    <a:lstStyle/>
                    <a:p>
                      <a:endParaRPr lang="en-GB"/>
                    </a:p>
                  </a:txBody>
                  <a:tcPr/>
                </a:tc>
                <a:extLst>
                  <a:ext uri="{0D108BD9-81ED-4DB2-BD59-A6C34878D82A}">
                    <a16:rowId xmlns:a16="http://schemas.microsoft.com/office/drawing/2014/main" val="10000"/>
                  </a:ext>
                </a:extLst>
              </a:tr>
              <a:tr h="672618">
                <a:tc>
                  <a:txBody>
                    <a:bodyPr/>
                    <a:lstStyle/>
                    <a:p>
                      <a:pPr marL="0" marR="0" lvl="0" indent="0" algn="ctr" defTabSz="1280160" rtl="0" eaLnBrk="1" fontAlgn="auto" latinLnBrk="0" hangingPunct="1">
                        <a:lnSpc>
                          <a:spcPct val="100000"/>
                        </a:lnSpc>
                        <a:spcBef>
                          <a:spcPts val="0"/>
                        </a:spcBef>
                        <a:spcAft>
                          <a:spcPts val="0"/>
                        </a:spcAft>
                        <a:buClrTx/>
                        <a:buSzTx/>
                        <a:buFontTx/>
                        <a:buNone/>
                        <a:tabLst/>
                        <a:defRPr/>
                      </a:pPr>
                      <a:r>
                        <a:rPr kumimoji="0" lang="en-GB" sz="1200" b="1" i="1"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Enzymes activity has an optimum temperature</a:t>
                      </a:r>
                    </a:p>
                  </a:txBody>
                  <a:tcPr anchor="ctr">
                    <a:noFill/>
                  </a:tcPr>
                </a:tc>
                <a:tc>
                  <a:txBody>
                    <a:bodyPr/>
                    <a:lstStyle/>
                    <a:p>
                      <a:pPr marL="0" marR="0" lvl="0" indent="0" algn="ctr" defTabSz="1280160" rtl="0" eaLnBrk="1" fontAlgn="auto" latinLnBrk="0" hangingPunct="1">
                        <a:lnSpc>
                          <a:spcPct val="100000"/>
                        </a:lnSpc>
                        <a:spcBef>
                          <a:spcPts val="0"/>
                        </a:spcBef>
                        <a:spcAft>
                          <a:spcPts val="0"/>
                        </a:spcAft>
                        <a:buClrTx/>
                        <a:buSzTx/>
                        <a:buFontTx/>
                        <a:buNone/>
                        <a:tabLst/>
                        <a:defRPr/>
                      </a:pPr>
                      <a:r>
                        <a:rPr kumimoji="0" lang="en-GB" sz="1200" b="1" i="1"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Enzyme activity has an optimum pH</a:t>
                      </a:r>
                    </a:p>
                  </a:txBody>
                  <a:tcPr anchor="ctr">
                    <a:noFill/>
                  </a:tcPr>
                </a:tc>
                <a:extLst>
                  <a:ext uri="{0D108BD9-81ED-4DB2-BD59-A6C34878D82A}">
                    <a16:rowId xmlns:a16="http://schemas.microsoft.com/office/drawing/2014/main" val="10001"/>
                  </a:ext>
                </a:extLst>
              </a:tr>
              <a:tr h="1501630">
                <a:tc>
                  <a:txBody>
                    <a:bodyPr/>
                    <a:lstStyle/>
                    <a:p>
                      <a:pPr algn="ctr"/>
                      <a:endParaRPr lang="en-GB" sz="1200" b="0" dirty="0"/>
                    </a:p>
                  </a:txBody>
                  <a:tcPr anchor="ctr">
                    <a:noFill/>
                  </a:tcPr>
                </a:tc>
                <a:tc>
                  <a:txBody>
                    <a:bodyPr/>
                    <a:lstStyle/>
                    <a:p>
                      <a:pPr algn="ctr"/>
                      <a:endParaRPr lang="en-GB" sz="1200" b="0" dirty="0"/>
                    </a:p>
                  </a:txBody>
                  <a:tcPr anchor="ctr">
                    <a:noFill/>
                  </a:tcPr>
                </a:tc>
                <a:extLst>
                  <a:ext uri="{0D108BD9-81ED-4DB2-BD59-A6C34878D82A}">
                    <a16:rowId xmlns:a16="http://schemas.microsoft.com/office/drawing/2014/main" val="10002"/>
                  </a:ext>
                </a:extLst>
              </a:tr>
            </a:tbl>
          </a:graphicData>
        </a:graphic>
      </p:graphicFrame>
      <p:grpSp>
        <p:nvGrpSpPr>
          <p:cNvPr id="59" name="Group 58"/>
          <p:cNvGrpSpPr/>
          <p:nvPr/>
        </p:nvGrpSpPr>
        <p:grpSpPr>
          <a:xfrm>
            <a:off x="9123838" y="568968"/>
            <a:ext cx="3865908" cy="3459352"/>
            <a:chOff x="6718116" y="830502"/>
            <a:chExt cx="5939556" cy="5268463"/>
          </a:xfrm>
        </p:grpSpPr>
        <p:pic>
          <p:nvPicPr>
            <p:cNvPr id="95" name="Picture 9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96091" y="830502"/>
              <a:ext cx="3010222" cy="5268463"/>
            </a:xfrm>
            <a:prstGeom prst="rect">
              <a:avLst/>
            </a:prstGeom>
          </p:spPr>
        </p:pic>
        <p:sp>
          <p:nvSpPr>
            <p:cNvPr id="96" name="Rectangle 95"/>
            <p:cNvSpPr/>
            <p:nvPr/>
          </p:nvSpPr>
          <p:spPr>
            <a:xfrm>
              <a:off x="7243698" y="3529274"/>
              <a:ext cx="1384426" cy="34854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GB" sz="1600" dirty="0">
                  <a:solidFill>
                    <a:schemeClr val="tx1"/>
                  </a:solidFill>
                </a:rPr>
                <a:t>liver</a:t>
              </a:r>
            </a:p>
          </p:txBody>
        </p:sp>
        <p:cxnSp>
          <p:nvCxnSpPr>
            <p:cNvPr id="97" name="Straight Arrow Connector 96"/>
            <p:cNvCxnSpPr/>
            <p:nvPr/>
          </p:nvCxnSpPr>
          <p:spPr>
            <a:xfrm>
              <a:off x="8628124" y="3703549"/>
              <a:ext cx="889002" cy="1"/>
            </a:xfrm>
            <a:prstGeom prst="straightConnector1">
              <a:avLst/>
            </a:prstGeom>
            <a:ln w="22225">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cxnSp>
        <p:sp>
          <p:nvSpPr>
            <p:cNvPr id="98" name="Rectangle 97"/>
            <p:cNvSpPr/>
            <p:nvPr/>
          </p:nvSpPr>
          <p:spPr>
            <a:xfrm>
              <a:off x="10571174" y="2036802"/>
              <a:ext cx="2086498" cy="36968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sz="1600" dirty="0">
                  <a:solidFill>
                    <a:schemeClr val="tx1"/>
                  </a:solidFill>
                </a:rPr>
                <a:t>oesophagus</a:t>
              </a:r>
            </a:p>
          </p:txBody>
        </p:sp>
        <p:cxnSp>
          <p:nvCxnSpPr>
            <p:cNvPr id="99" name="Straight Arrow Connector 98"/>
            <p:cNvCxnSpPr/>
            <p:nvPr/>
          </p:nvCxnSpPr>
          <p:spPr>
            <a:xfrm flipH="1">
              <a:off x="10001201" y="2412429"/>
              <a:ext cx="839657" cy="486136"/>
            </a:xfrm>
            <a:prstGeom prst="straightConnector1">
              <a:avLst/>
            </a:prstGeom>
            <a:ln w="22225">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cxnSp>
        <p:sp>
          <p:nvSpPr>
            <p:cNvPr id="100" name="Rectangle 99"/>
            <p:cNvSpPr/>
            <p:nvPr/>
          </p:nvSpPr>
          <p:spPr>
            <a:xfrm>
              <a:off x="11003566" y="3671119"/>
              <a:ext cx="1384426" cy="34855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sz="1600" dirty="0">
                  <a:solidFill>
                    <a:schemeClr val="tx1"/>
                  </a:solidFill>
                </a:rPr>
                <a:t>stomach</a:t>
              </a:r>
            </a:p>
          </p:txBody>
        </p:sp>
        <p:cxnSp>
          <p:nvCxnSpPr>
            <p:cNvPr id="101" name="Straight Arrow Connector 100"/>
            <p:cNvCxnSpPr/>
            <p:nvPr/>
          </p:nvCxnSpPr>
          <p:spPr>
            <a:xfrm flipH="1">
              <a:off x="10382679" y="3808676"/>
              <a:ext cx="679478" cy="38648"/>
            </a:xfrm>
            <a:prstGeom prst="straightConnector1">
              <a:avLst/>
            </a:prstGeom>
            <a:ln w="22225">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cxnSp>
        <p:sp>
          <p:nvSpPr>
            <p:cNvPr id="102" name="Rectangle 101"/>
            <p:cNvSpPr/>
            <p:nvPr/>
          </p:nvSpPr>
          <p:spPr>
            <a:xfrm>
              <a:off x="10840859" y="4724178"/>
              <a:ext cx="1547131" cy="35946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sz="1600" dirty="0">
                  <a:solidFill>
                    <a:schemeClr val="tx1"/>
                  </a:solidFill>
                </a:rPr>
                <a:t>large intestines</a:t>
              </a:r>
            </a:p>
          </p:txBody>
        </p:sp>
        <p:cxnSp>
          <p:nvCxnSpPr>
            <p:cNvPr id="103" name="Straight Arrow Connector 102"/>
            <p:cNvCxnSpPr/>
            <p:nvPr/>
          </p:nvCxnSpPr>
          <p:spPr>
            <a:xfrm flipH="1">
              <a:off x="10589950" y="4885042"/>
              <a:ext cx="413615" cy="1929"/>
            </a:xfrm>
            <a:prstGeom prst="straightConnector1">
              <a:avLst/>
            </a:prstGeom>
            <a:ln w="22225">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cxnSp>
        <p:sp>
          <p:nvSpPr>
            <p:cNvPr id="104" name="Rectangle 103"/>
            <p:cNvSpPr/>
            <p:nvPr/>
          </p:nvSpPr>
          <p:spPr>
            <a:xfrm>
              <a:off x="7141958" y="4694460"/>
              <a:ext cx="1800237" cy="45287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GB" sz="1600" dirty="0">
                  <a:solidFill>
                    <a:schemeClr val="tx1"/>
                  </a:solidFill>
                </a:rPr>
                <a:t>small intestines</a:t>
              </a:r>
            </a:p>
          </p:txBody>
        </p:sp>
        <p:cxnSp>
          <p:nvCxnSpPr>
            <p:cNvPr id="105" name="Straight Arrow Connector 104"/>
            <p:cNvCxnSpPr/>
            <p:nvPr/>
          </p:nvCxnSpPr>
          <p:spPr>
            <a:xfrm>
              <a:off x="8917653" y="4868735"/>
              <a:ext cx="889002" cy="1"/>
            </a:xfrm>
            <a:prstGeom prst="straightConnector1">
              <a:avLst/>
            </a:prstGeom>
            <a:ln w="22225">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cxnSp>
        <p:sp>
          <p:nvSpPr>
            <p:cNvPr id="106" name="Rectangle 105"/>
            <p:cNvSpPr/>
            <p:nvPr/>
          </p:nvSpPr>
          <p:spPr>
            <a:xfrm>
              <a:off x="6718116" y="4016389"/>
              <a:ext cx="1910007" cy="328553"/>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GB" sz="1600" dirty="0">
                  <a:solidFill>
                    <a:schemeClr val="tx1"/>
                  </a:solidFill>
                </a:rPr>
                <a:t>gall bladder</a:t>
              </a:r>
            </a:p>
          </p:txBody>
        </p:sp>
        <p:cxnSp>
          <p:nvCxnSpPr>
            <p:cNvPr id="107" name="Straight Arrow Connector 106"/>
            <p:cNvCxnSpPr/>
            <p:nvPr/>
          </p:nvCxnSpPr>
          <p:spPr>
            <a:xfrm flipV="1">
              <a:off x="8628124" y="3898678"/>
              <a:ext cx="1035581" cy="300326"/>
            </a:xfrm>
            <a:prstGeom prst="straightConnector1">
              <a:avLst/>
            </a:prstGeom>
            <a:ln w="22225">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cxnSp>
        <p:sp>
          <p:nvSpPr>
            <p:cNvPr id="108" name="Rectangle 107"/>
            <p:cNvSpPr/>
            <p:nvPr/>
          </p:nvSpPr>
          <p:spPr>
            <a:xfrm>
              <a:off x="10840859" y="4132018"/>
              <a:ext cx="1712383" cy="38527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sz="1600" dirty="0">
                  <a:solidFill>
                    <a:schemeClr val="tx1"/>
                  </a:solidFill>
                </a:rPr>
                <a:t>pancreas</a:t>
              </a:r>
            </a:p>
          </p:txBody>
        </p:sp>
        <p:cxnSp>
          <p:nvCxnSpPr>
            <p:cNvPr id="109" name="Straight Arrow Connector 108"/>
            <p:cNvCxnSpPr>
              <a:stCxn id="108" idx="1"/>
            </p:cNvCxnSpPr>
            <p:nvPr/>
          </p:nvCxnSpPr>
          <p:spPr>
            <a:xfrm flipH="1">
              <a:off x="9880518" y="4324653"/>
              <a:ext cx="960341" cy="20289"/>
            </a:xfrm>
            <a:prstGeom prst="straightConnector1">
              <a:avLst/>
            </a:prstGeom>
            <a:ln w="22225">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cxnSp>
        <p:sp>
          <p:nvSpPr>
            <p:cNvPr id="110" name="Rectangle 109"/>
            <p:cNvSpPr/>
            <p:nvPr/>
          </p:nvSpPr>
          <p:spPr>
            <a:xfrm>
              <a:off x="7614412" y="1679661"/>
              <a:ext cx="1384426" cy="34854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GB" sz="1600" dirty="0">
                  <a:solidFill>
                    <a:schemeClr val="tx1"/>
                  </a:solidFill>
                </a:rPr>
                <a:t>mouth</a:t>
              </a:r>
            </a:p>
          </p:txBody>
        </p:sp>
        <p:cxnSp>
          <p:nvCxnSpPr>
            <p:cNvPr id="111" name="Straight Arrow Connector 110"/>
            <p:cNvCxnSpPr/>
            <p:nvPr/>
          </p:nvCxnSpPr>
          <p:spPr>
            <a:xfrm>
              <a:off x="8917653" y="1868421"/>
              <a:ext cx="440680" cy="0"/>
            </a:xfrm>
            <a:prstGeom prst="straightConnector1">
              <a:avLst/>
            </a:prstGeom>
            <a:ln w="22225">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cxnSp>
        <p:sp>
          <p:nvSpPr>
            <p:cNvPr id="112" name="Rectangle 111"/>
            <p:cNvSpPr/>
            <p:nvPr/>
          </p:nvSpPr>
          <p:spPr>
            <a:xfrm>
              <a:off x="11003565" y="5729679"/>
              <a:ext cx="1384426" cy="34854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sz="1600" dirty="0">
                  <a:solidFill>
                    <a:schemeClr val="tx1"/>
                  </a:solidFill>
                </a:rPr>
                <a:t>anus</a:t>
              </a:r>
            </a:p>
          </p:txBody>
        </p:sp>
        <p:cxnSp>
          <p:nvCxnSpPr>
            <p:cNvPr id="113" name="Straight Arrow Connector 112"/>
            <p:cNvCxnSpPr/>
            <p:nvPr/>
          </p:nvCxnSpPr>
          <p:spPr>
            <a:xfrm flipH="1">
              <a:off x="9924496" y="5903953"/>
              <a:ext cx="1079069" cy="0"/>
            </a:xfrm>
            <a:prstGeom prst="straightConnector1">
              <a:avLst/>
            </a:prstGeom>
            <a:ln w="22225">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cxnSp>
      </p:grpSp>
      <p:sp>
        <p:nvSpPr>
          <p:cNvPr id="4" name="Rectangle 3"/>
          <p:cNvSpPr/>
          <p:nvPr/>
        </p:nvSpPr>
        <p:spPr>
          <a:xfrm>
            <a:off x="5283372" y="3661077"/>
            <a:ext cx="1821172" cy="923330"/>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algn="ctr"/>
            <a:r>
              <a:rPr lang="en-GB" sz="1800" b="1" dirty="0">
                <a:ea typeface="Verdana" panose="020B0604030504040204" pitchFamily="34" charset="0"/>
                <a:cs typeface="Verdana" panose="020B0604030504040204" pitchFamily="34" charset="0"/>
              </a:rPr>
              <a:t>AQA GCSE</a:t>
            </a:r>
          </a:p>
          <a:p>
            <a:pPr algn="ctr"/>
            <a:r>
              <a:rPr lang="en-GB" sz="1800" b="1" dirty="0">
                <a:ea typeface="Verdana" panose="020B0604030504040204" pitchFamily="34" charset="0"/>
                <a:cs typeface="Verdana" panose="020B0604030504040204" pitchFamily="34" charset="0"/>
              </a:rPr>
              <a:t>ORGANISATION Part 1</a:t>
            </a:r>
            <a:endParaRPr lang="en-GB" sz="1800" dirty="0">
              <a:ea typeface="Verdana" panose="020B0604030504040204" pitchFamily="34" charset="0"/>
              <a:cs typeface="Verdana" panose="020B0604030504040204" pitchFamily="34" charset="0"/>
            </a:endParaRPr>
          </a:p>
        </p:txBody>
      </p:sp>
      <p:sp>
        <p:nvSpPr>
          <p:cNvPr id="148" name="Rectangle 147"/>
          <p:cNvSpPr/>
          <p:nvPr/>
        </p:nvSpPr>
        <p:spPr>
          <a:xfrm rot="16200000">
            <a:off x="6153329" y="6893772"/>
            <a:ext cx="1963704" cy="457865"/>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tx1"/>
                </a:solidFill>
              </a:rPr>
              <a:t>Cells, tissues, organs and systems </a:t>
            </a:r>
          </a:p>
        </p:txBody>
      </p:sp>
      <p:cxnSp>
        <p:nvCxnSpPr>
          <p:cNvPr id="149" name="Straight Connector 148"/>
          <p:cNvCxnSpPr>
            <a:stCxn id="4" idx="2"/>
            <a:endCxn id="276" idx="0"/>
          </p:cNvCxnSpPr>
          <p:nvPr/>
        </p:nvCxnSpPr>
        <p:spPr>
          <a:xfrm>
            <a:off x="6193958" y="4584407"/>
            <a:ext cx="192153" cy="19419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a:stCxn id="148" idx="2"/>
            <a:endCxn id="372" idx="1"/>
          </p:cNvCxnSpPr>
          <p:nvPr/>
        </p:nvCxnSpPr>
        <p:spPr>
          <a:xfrm>
            <a:off x="7364114" y="7122705"/>
            <a:ext cx="246519" cy="2822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76" name="Rectangle 275"/>
          <p:cNvSpPr/>
          <p:nvPr/>
        </p:nvSpPr>
        <p:spPr>
          <a:xfrm rot="21573779">
            <a:off x="5631167" y="4778593"/>
            <a:ext cx="1514818" cy="646331"/>
          </a:xfrm>
          <a:prstGeom prst="rect">
            <a:avLst/>
          </a:prstGeom>
          <a:noFill/>
          <a:ln/>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algn="ctr"/>
            <a:r>
              <a:rPr lang="en-GB" sz="1800" b="1" dirty="0">
                <a:solidFill>
                  <a:schemeClr val="accent2"/>
                </a:solidFill>
                <a:ea typeface="Verdana" panose="020B0604030504040204" pitchFamily="34" charset="0"/>
                <a:cs typeface="Verdana" panose="020B0604030504040204" pitchFamily="34" charset="0"/>
              </a:rPr>
              <a:t>Principles of organisation</a:t>
            </a:r>
            <a:endParaRPr lang="en-GB" sz="1800" dirty="0">
              <a:solidFill>
                <a:schemeClr val="accent2"/>
              </a:solidFill>
              <a:ea typeface="Verdana" panose="020B0604030504040204" pitchFamily="34" charset="0"/>
              <a:cs typeface="Verdana" panose="020B0604030504040204" pitchFamily="34" charset="0"/>
            </a:endParaRPr>
          </a:p>
        </p:txBody>
      </p:sp>
      <p:cxnSp>
        <p:nvCxnSpPr>
          <p:cNvPr id="303" name="Straight Connector 302"/>
          <p:cNvCxnSpPr>
            <a:stCxn id="276" idx="2"/>
            <a:endCxn id="148" idx="3"/>
          </p:cNvCxnSpPr>
          <p:nvPr/>
        </p:nvCxnSpPr>
        <p:spPr>
          <a:xfrm>
            <a:off x="6391041" y="5424915"/>
            <a:ext cx="744141" cy="7159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372" name="Table 371"/>
          <p:cNvGraphicFramePr>
            <a:graphicFrameLocks noGrp="1"/>
          </p:cNvGraphicFramePr>
          <p:nvPr>
            <p:extLst/>
          </p:nvPr>
        </p:nvGraphicFramePr>
        <p:xfrm>
          <a:off x="7610633" y="5630050"/>
          <a:ext cx="5064356" cy="3549786"/>
        </p:xfrm>
        <a:graphic>
          <a:graphicData uri="http://schemas.openxmlformats.org/drawingml/2006/table">
            <a:tbl>
              <a:tblPr firstRow="1" bandRow="1">
                <a:tableStyleId>{5940675A-B579-460E-94D1-54222C63F5DA}</a:tableStyleId>
              </a:tblPr>
              <a:tblGrid>
                <a:gridCol w="823075">
                  <a:extLst>
                    <a:ext uri="{9D8B030D-6E8A-4147-A177-3AD203B41FA5}">
                      <a16:colId xmlns:a16="http://schemas.microsoft.com/office/drawing/2014/main" val="20000"/>
                    </a:ext>
                  </a:extLst>
                </a:gridCol>
                <a:gridCol w="1241711">
                  <a:extLst>
                    <a:ext uri="{9D8B030D-6E8A-4147-A177-3AD203B41FA5}">
                      <a16:colId xmlns:a16="http://schemas.microsoft.com/office/drawing/2014/main" val="20001"/>
                    </a:ext>
                  </a:extLst>
                </a:gridCol>
                <a:gridCol w="1241711">
                  <a:extLst>
                    <a:ext uri="{9D8B030D-6E8A-4147-A177-3AD203B41FA5}">
                      <a16:colId xmlns:a16="http://schemas.microsoft.com/office/drawing/2014/main" val="20002"/>
                    </a:ext>
                  </a:extLst>
                </a:gridCol>
                <a:gridCol w="1757859">
                  <a:extLst>
                    <a:ext uri="{9D8B030D-6E8A-4147-A177-3AD203B41FA5}">
                      <a16:colId xmlns:a16="http://schemas.microsoft.com/office/drawing/2014/main" val="20003"/>
                    </a:ext>
                  </a:extLst>
                </a:gridCol>
              </a:tblGrid>
              <a:tr h="770010">
                <a:tc>
                  <a:txBody>
                    <a:bodyPr/>
                    <a:lstStyle/>
                    <a:p>
                      <a:pPr algn="ctr"/>
                      <a:r>
                        <a:rPr lang="en-GB" sz="1200" b="1" dirty="0"/>
                        <a:t>Cells</a:t>
                      </a:r>
                    </a:p>
                  </a:txBody>
                  <a:tcPr anchor="ctr">
                    <a:solidFill>
                      <a:schemeClr val="accent2">
                        <a:lumMod val="20000"/>
                        <a:lumOff val="80000"/>
                      </a:schemeClr>
                    </a:solidFill>
                  </a:tcPr>
                </a:tc>
                <a:tc>
                  <a:txBody>
                    <a:bodyPr/>
                    <a:lstStyle/>
                    <a:p>
                      <a:pPr algn="ctr"/>
                      <a:endParaRPr lang="en-GB" sz="1200" b="1" i="1" dirty="0">
                        <a:solidFill>
                          <a:schemeClr val="accent2">
                            <a:lumMod val="75000"/>
                          </a:schemeClr>
                        </a:solidFill>
                      </a:endParaRPr>
                    </a:p>
                  </a:txBody>
                  <a:tcPr anchor="ctr"/>
                </a:tc>
                <a:tc>
                  <a:txBody>
                    <a:bodyPr/>
                    <a:lstStyle/>
                    <a:p>
                      <a:pPr algn="ctr"/>
                      <a:r>
                        <a:rPr lang="en-GB" sz="1200" b="1" i="1" dirty="0">
                          <a:solidFill>
                            <a:schemeClr val="accent2">
                              <a:lumMod val="75000"/>
                            </a:schemeClr>
                          </a:solidFill>
                        </a:rPr>
                        <a:t>e.g. muscle cells</a:t>
                      </a:r>
                    </a:p>
                  </a:txBody>
                  <a:tcPr anchor="ctr"/>
                </a:tc>
                <a:tc>
                  <a:txBody>
                    <a:bodyPr/>
                    <a:lstStyle/>
                    <a:p>
                      <a:pPr algn="l"/>
                      <a:r>
                        <a:rPr lang="en-GB" sz="1200" dirty="0"/>
                        <a:t>The basic building blocks of all living organisms.</a:t>
                      </a:r>
                    </a:p>
                  </a:txBody>
                  <a:tcPr anchor="ctr"/>
                </a:tc>
                <a:extLst>
                  <a:ext uri="{0D108BD9-81ED-4DB2-BD59-A6C34878D82A}">
                    <a16:rowId xmlns:a16="http://schemas.microsoft.com/office/drawing/2014/main" val="10000"/>
                  </a:ext>
                </a:extLst>
              </a:tr>
              <a:tr h="896112">
                <a:tc>
                  <a:txBody>
                    <a:bodyPr/>
                    <a:lstStyle/>
                    <a:p>
                      <a:pPr algn="ctr"/>
                      <a:r>
                        <a:rPr lang="en-GB" sz="1200" b="1" dirty="0"/>
                        <a:t>Tissues</a:t>
                      </a:r>
                    </a:p>
                  </a:txBody>
                  <a:tcPr anchor="ctr">
                    <a:solidFill>
                      <a:schemeClr val="accent2">
                        <a:lumMod val="20000"/>
                        <a:lumOff val="80000"/>
                      </a:schemeClr>
                    </a:solidFill>
                  </a:tcPr>
                </a:tc>
                <a:tc>
                  <a:txBody>
                    <a:bodyPr/>
                    <a:lstStyle/>
                    <a:p>
                      <a:pPr algn="ctr"/>
                      <a:endParaRPr lang="en-GB" sz="1200" b="1" i="1" dirty="0">
                        <a:solidFill>
                          <a:schemeClr val="accent2">
                            <a:lumMod val="75000"/>
                          </a:schemeClr>
                        </a:solidFill>
                      </a:endParaRPr>
                    </a:p>
                  </a:txBody>
                  <a:tcPr anchor="ctr"/>
                </a:tc>
                <a:tc>
                  <a:txBody>
                    <a:bodyPr/>
                    <a:lstStyle/>
                    <a:p>
                      <a:pPr algn="ctr"/>
                      <a:r>
                        <a:rPr lang="en-GB" sz="1200" b="1" i="1" dirty="0">
                          <a:solidFill>
                            <a:schemeClr val="accent2">
                              <a:lumMod val="75000"/>
                            </a:schemeClr>
                          </a:solidFill>
                        </a:rPr>
                        <a:t>e.g. muscle tissue</a:t>
                      </a:r>
                    </a:p>
                  </a:txBody>
                  <a:tcPr anchor="ct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lang="en-US" sz="1200" dirty="0"/>
                        <a:t>A group of cells with a similar structure and function.</a:t>
                      </a:r>
                    </a:p>
                  </a:txBody>
                  <a:tcPr anchor="ctr"/>
                </a:tc>
                <a:extLst>
                  <a:ext uri="{0D108BD9-81ED-4DB2-BD59-A6C34878D82A}">
                    <a16:rowId xmlns:a16="http://schemas.microsoft.com/office/drawing/2014/main" val="10001"/>
                  </a:ext>
                </a:extLst>
              </a:tr>
              <a:tr h="987552">
                <a:tc>
                  <a:txBody>
                    <a:bodyPr/>
                    <a:lstStyle/>
                    <a:p>
                      <a:pPr algn="ctr"/>
                      <a:r>
                        <a:rPr lang="en-GB" sz="1200" b="1" dirty="0"/>
                        <a:t>Organs</a:t>
                      </a:r>
                    </a:p>
                  </a:txBody>
                  <a:tcPr anchor="ctr">
                    <a:solidFill>
                      <a:schemeClr val="accent2">
                        <a:lumMod val="20000"/>
                        <a:lumOff val="80000"/>
                      </a:schemeClr>
                    </a:solidFill>
                  </a:tcPr>
                </a:tc>
                <a:tc>
                  <a:txBody>
                    <a:bodyPr/>
                    <a:lstStyle/>
                    <a:p>
                      <a:pPr algn="ctr"/>
                      <a:endParaRPr lang="en-GB" sz="1200" b="1" i="1" dirty="0">
                        <a:solidFill>
                          <a:schemeClr val="accent2">
                            <a:lumMod val="75000"/>
                          </a:schemeClr>
                        </a:solidFill>
                      </a:endParaRPr>
                    </a:p>
                  </a:txBody>
                  <a:tcPr anchor="ctr"/>
                </a:tc>
                <a:tc>
                  <a:txBody>
                    <a:bodyPr/>
                    <a:lstStyle/>
                    <a:p>
                      <a:pPr algn="ctr"/>
                      <a:r>
                        <a:rPr lang="en-GB" sz="1200" b="1" i="1" dirty="0">
                          <a:solidFill>
                            <a:schemeClr val="accent2">
                              <a:lumMod val="75000"/>
                            </a:schemeClr>
                          </a:solidFill>
                        </a:rPr>
                        <a:t>e.g. the</a:t>
                      </a:r>
                      <a:r>
                        <a:rPr lang="en-GB" sz="1200" b="1" i="1" baseline="0" dirty="0">
                          <a:solidFill>
                            <a:schemeClr val="accent2">
                              <a:lumMod val="75000"/>
                            </a:schemeClr>
                          </a:solidFill>
                        </a:rPr>
                        <a:t> heart</a:t>
                      </a:r>
                      <a:endParaRPr lang="en-GB" sz="1200" b="1" i="1" dirty="0">
                        <a:solidFill>
                          <a:schemeClr val="accent2">
                            <a:lumMod val="75000"/>
                          </a:schemeClr>
                        </a:solidFill>
                      </a:endParaRPr>
                    </a:p>
                  </a:txBody>
                  <a:tcPr anchor="ctr"/>
                </a:tc>
                <a:tc>
                  <a:txBody>
                    <a:bodyPr/>
                    <a:lstStyle/>
                    <a:p>
                      <a:pPr algn="l"/>
                      <a:r>
                        <a:rPr lang="en-GB" sz="1200" dirty="0"/>
                        <a:t>Aggregations</a:t>
                      </a:r>
                      <a:r>
                        <a:rPr lang="en-GB" sz="1200" baseline="0" dirty="0"/>
                        <a:t> (working together) of tissues performing a specific function.</a:t>
                      </a:r>
                      <a:endParaRPr lang="en-GB" sz="1200" dirty="0"/>
                    </a:p>
                  </a:txBody>
                  <a:tcPr anchor="ctr"/>
                </a:tc>
                <a:extLst>
                  <a:ext uri="{0D108BD9-81ED-4DB2-BD59-A6C34878D82A}">
                    <a16:rowId xmlns:a16="http://schemas.microsoft.com/office/drawing/2014/main" val="10002"/>
                  </a:ext>
                </a:extLst>
              </a:tr>
              <a:tr h="896112">
                <a:tc>
                  <a:txBody>
                    <a:bodyPr/>
                    <a:lstStyle/>
                    <a:p>
                      <a:pPr algn="ctr"/>
                      <a:r>
                        <a:rPr lang="en-GB" sz="1200" b="1" dirty="0"/>
                        <a:t>Organ</a:t>
                      </a:r>
                      <a:r>
                        <a:rPr lang="en-GB" sz="1200" b="1" baseline="0" dirty="0"/>
                        <a:t> systems</a:t>
                      </a:r>
                      <a:endParaRPr lang="en-GB" sz="1200" b="1" dirty="0"/>
                    </a:p>
                  </a:txBody>
                  <a:tcPr anchor="ctr">
                    <a:solidFill>
                      <a:schemeClr val="accent2">
                        <a:lumMod val="20000"/>
                        <a:lumOff val="80000"/>
                      </a:schemeClr>
                    </a:solidFill>
                  </a:tcPr>
                </a:tc>
                <a:tc>
                  <a:txBody>
                    <a:bodyPr/>
                    <a:lstStyle/>
                    <a:p>
                      <a:pPr algn="ctr"/>
                      <a:endParaRPr lang="en-GB" sz="1200" b="1" i="1" dirty="0">
                        <a:solidFill>
                          <a:schemeClr val="accent2">
                            <a:lumMod val="75000"/>
                          </a:schemeClr>
                        </a:solidFill>
                      </a:endParaRPr>
                    </a:p>
                  </a:txBody>
                  <a:tcPr anchor="ctr"/>
                </a:tc>
                <a:tc>
                  <a:txBody>
                    <a:bodyPr/>
                    <a:lstStyle/>
                    <a:p>
                      <a:pPr algn="ctr"/>
                      <a:r>
                        <a:rPr lang="en-GB" sz="1200" b="1" i="1" dirty="0">
                          <a:solidFill>
                            <a:schemeClr val="accent2">
                              <a:lumMod val="75000"/>
                            </a:schemeClr>
                          </a:solidFill>
                        </a:rPr>
                        <a:t>e.g.</a:t>
                      </a:r>
                      <a:r>
                        <a:rPr lang="en-GB" sz="1200" b="1" i="1" baseline="0" dirty="0">
                          <a:solidFill>
                            <a:schemeClr val="accent2">
                              <a:lumMod val="75000"/>
                            </a:schemeClr>
                          </a:solidFill>
                        </a:rPr>
                        <a:t> the circulatory system</a:t>
                      </a:r>
                      <a:endParaRPr lang="en-GB" sz="1200" b="1" i="1" dirty="0">
                        <a:solidFill>
                          <a:schemeClr val="accent2">
                            <a:lumMod val="75000"/>
                          </a:schemeClr>
                        </a:solidFill>
                      </a:endParaRPr>
                    </a:p>
                  </a:txBody>
                  <a:tcPr anchor="ctr"/>
                </a:tc>
                <a:tc>
                  <a:txBody>
                    <a:bodyPr/>
                    <a:lstStyle/>
                    <a:p>
                      <a:pPr algn="l"/>
                      <a:r>
                        <a:rPr lang="en-GB" sz="1200" dirty="0"/>
                        <a:t>Organs</a:t>
                      </a:r>
                      <a:r>
                        <a:rPr lang="en-GB" sz="1200" baseline="0" dirty="0"/>
                        <a:t> working together to form organ systems, which work together to form an organism.</a:t>
                      </a:r>
                      <a:endParaRPr lang="en-GB" sz="1200" dirty="0"/>
                    </a:p>
                  </a:txBody>
                  <a:tcPr anchor="ctr"/>
                </a:tc>
                <a:extLst>
                  <a:ext uri="{0D108BD9-81ED-4DB2-BD59-A6C34878D82A}">
                    <a16:rowId xmlns:a16="http://schemas.microsoft.com/office/drawing/2014/main" val="10003"/>
                  </a:ext>
                </a:extLst>
              </a:tr>
            </a:tbl>
          </a:graphicData>
        </a:graphic>
      </p:graphicFrame>
      <p:pic>
        <p:nvPicPr>
          <p:cNvPr id="8" name="Picture 7"/>
          <p:cNvPicPr>
            <a:picLocks noChangeAspect="1"/>
          </p:cNvPicPr>
          <p:nvPr/>
        </p:nvPicPr>
        <p:blipFill>
          <a:blip r:embed="rId3"/>
          <a:stretch>
            <a:fillRect/>
          </a:stretch>
        </p:blipFill>
        <p:spPr>
          <a:xfrm>
            <a:off x="8550093" y="5885942"/>
            <a:ext cx="1077686" cy="254910"/>
          </a:xfrm>
          <a:prstGeom prst="rect">
            <a:avLst/>
          </a:prstGeom>
        </p:spPr>
      </p:pic>
      <p:pic>
        <p:nvPicPr>
          <p:cNvPr id="9" name="Picture 8"/>
          <p:cNvPicPr>
            <a:picLocks noChangeAspect="1"/>
          </p:cNvPicPr>
          <p:nvPr/>
        </p:nvPicPr>
        <p:blipFill>
          <a:blip r:embed="rId4"/>
          <a:stretch>
            <a:fillRect/>
          </a:stretch>
        </p:blipFill>
        <p:spPr>
          <a:xfrm>
            <a:off x="8543970" y="6477183"/>
            <a:ext cx="1083809" cy="739044"/>
          </a:xfrm>
          <a:prstGeom prst="rect">
            <a:avLst/>
          </a:prstGeom>
        </p:spPr>
      </p:pic>
      <p:pic>
        <p:nvPicPr>
          <p:cNvPr id="20" name="Picture 19"/>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810977" y="7440246"/>
            <a:ext cx="516186" cy="727636"/>
          </a:xfrm>
          <a:prstGeom prst="rect">
            <a:avLst/>
          </a:prstGeom>
        </p:spPr>
      </p:pic>
      <p:pic>
        <p:nvPicPr>
          <p:cNvPr id="1028" name="Picture 4" descr="Image result for circulatory syste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93578" y="8378333"/>
            <a:ext cx="584594" cy="767468"/>
          </a:xfrm>
          <a:prstGeom prst="rect">
            <a:avLst/>
          </a:prstGeom>
          <a:noFill/>
          <a:extLst>
            <a:ext uri="{909E8E84-426E-40DD-AFC4-6F175D3DCCD1}">
              <a14:hiddenFill xmlns:a14="http://schemas.microsoft.com/office/drawing/2010/main">
                <a:solidFill>
                  <a:srgbClr val="FFFFFF"/>
                </a:solidFill>
              </a14:hiddenFill>
            </a:ext>
          </a:extLst>
        </p:spPr>
      </p:pic>
      <p:sp>
        <p:nvSpPr>
          <p:cNvPr id="62" name="Rectangle 61"/>
          <p:cNvSpPr/>
          <p:nvPr/>
        </p:nvSpPr>
        <p:spPr>
          <a:xfrm>
            <a:off x="5622256" y="2117121"/>
            <a:ext cx="1635131" cy="923330"/>
          </a:xfrm>
          <a:prstGeom prst="rect">
            <a:avLst/>
          </a:prstGeom>
          <a:noFill/>
          <a:ln/>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algn="ctr"/>
            <a:r>
              <a:rPr lang="en-GB" sz="1800" b="1" dirty="0">
                <a:solidFill>
                  <a:schemeClr val="accent2"/>
                </a:solidFill>
                <a:ea typeface="Verdana" panose="020B0604030504040204" pitchFamily="34" charset="0"/>
                <a:cs typeface="Verdana" panose="020B0604030504040204" pitchFamily="34" charset="0"/>
              </a:rPr>
              <a:t> The human digestive system</a:t>
            </a:r>
            <a:endParaRPr lang="en-GB" sz="1800" dirty="0">
              <a:solidFill>
                <a:schemeClr val="accent2"/>
              </a:solidFill>
              <a:ea typeface="Verdana" panose="020B0604030504040204" pitchFamily="34" charset="0"/>
              <a:cs typeface="Verdana" panose="020B0604030504040204" pitchFamily="34" charset="0"/>
            </a:endParaRPr>
          </a:p>
        </p:txBody>
      </p:sp>
      <p:cxnSp>
        <p:nvCxnSpPr>
          <p:cNvPr id="63" name="Straight Connector 62"/>
          <p:cNvCxnSpPr>
            <a:stCxn id="4" idx="0"/>
            <a:endCxn id="62" idx="2"/>
          </p:cNvCxnSpPr>
          <p:nvPr/>
        </p:nvCxnSpPr>
        <p:spPr>
          <a:xfrm flipV="1">
            <a:off x="6193958" y="3040451"/>
            <a:ext cx="245864" cy="62062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a:stCxn id="76" idx="1"/>
            <a:endCxn id="62" idx="0"/>
          </p:cNvCxnSpPr>
          <p:nvPr/>
        </p:nvCxnSpPr>
        <p:spPr>
          <a:xfrm flipH="1">
            <a:off x="6439822" y="510065"/>
            <a:ext cx="695359" cy="160705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flipH="1" flipV="1">
            <a:off x="10281077" y="522722"/>
            <a:ext cx="832443" cy="17199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132" name="Table 131"/>
          <p:cNvGraphicFramePr>
            <a:graphicFrameLocks noGrp="1"/>
          </p:cNvGraphicFramePr>
          <p:nvPr>
            <p:extLst/>
          </p:nvPr>
        </p:nvGraphicFramePr>
        <p:xfrm>
          <a:off x="171669" y="5789281"/>
          <a:ext cx="5771931" cy="3484810"/>
        </p:xfrm>
        <a:graphic>
          <a:graphicData uri="http://schemas.openxmlformats.org/drawingml/2006/table">
            <a:tbl>
              <a:tblPr firstRow="1" bandRow="1">
                <a:tableStyleId>{5940675A-B579-460E-94D1-54222C63F5DA}</a:tableStyleId>
              </a:tblPr>
              <a:tblGrid>
                <a:gridCol w="1203210">
                  <a:extLst>
                    <a:ext uri="{9D8B030D-6E8A-4147-A177-3AD203B41FA5}">
                      <a16:colId xmlns:a16="http://schemas.microsoft.com/office/drawing/2014/main" val="20000"/>
                    </a:ext>
                  </a:extLst>
                </a:gridCol>
                <a:gridCol w="932688">
                  <a:extLst>
                    <a:ext uri="{9D8B030D-6E8A-4147-A177-3AD203B41FA5}">
                      <a16:colId xmlns:a16="http://schemas.microsoft.com/office/drawing/2014/main" val="20001"/>
                    </a:ext>
                  </a:extLst>
                </a:gridCol>
                <a:gridCol w="1349193">
                  <a:extLst>
                    <a:ext uri="{9D8B030D-6E8A-4147-A177-3AD203B41FA5}">
                      <a16:colId xmlns:a16="http://schemas.microsoft.com/office/drawing/2014/main" val="20002"/>
                    </a:ext>
                  </a:extLst>
                </a:gridCol>
                <a:gridCol w="2286840">
                  <a:extLst>
                    <a:ext uri="{9D8B030D-6E8A-4147-A177-3AD203B41FA5}">
                      <a16:colId xmlns:a16="http://schemas.microsoft.com/office/drawing/2014/main" val="20003"/>
                    </a:ext>
                  </a:extLst>
                </a:gridCol>
              </a:tblGrid>
              <a:tr h="970184">
                <a:tc>
                  <a:txBody>
                    <a:bodyPr/>
                    <a:lstStyle/>
                    <a:p>
                      <a:pPr algn="ctr"/>
                      <a:r>
                        <a:rPr lang="en-GB" sz="1200" b="1" dirty="0" err="1"/>
                        <a:t>Carbohydrases</a:t>
                      </a:r>
                      <a:r>
                        <a:rPr lang="en-GB" sz="1200" b="1" dirty="0"/>
                        <a:t> (e.g. amylase)</a:t>
                      </a:r>
                    </a:p>
                  </a:txBody>
                  <a:tcPr anchor="ctr">
                    <a:solidFill>
                      <a:schemeClr val="accent2">
                        <a:lumMod val="20000"/>
                        <a:lumOff val="80000"/>
                      </a:schemeClr>
                    </a:solidFill>
                  </a:tcPr>
                </a:tc>
                <a:tc rowSpan="4">
                  <a:txBody>
                    <a:bodyPr/>
                    <a:lstStyle/>
                    <a:p>
                      <a:pPr algn="ctr"/>
                      <a:endParaRPr lang="en-GB" sz="1200" b="1" i="1" dirty="0">
                        <a:solidFill>
                          <a:schemeClr val="accent2">
                            <a:lumMod val="75000"/>
                          </a:schemeClr>
                        </a:solidFill>
                      </a:endParaRPr>
                    </a:p>
                  </a:txBody>
                  <a:tcPr anchor="ctr"/>
                </a:tc>
                <a:tc>
                  <a:txBody>
                    <a:bodyPr/>
                    <a:lstStyle/>
                    <a:p>
                      <a:pPr algn="ctr"/>
                      <a:r>
                        <a:rPr lang="en-GB" sz="1200" b="1" i="1" dirty="0">
                          <a:solidFill>
                            <a:schemeClr val="accent2">
                              <a:lumMod val="75000"/>
                            </a:schemeClr>
                          </a:solidFill>
                        </a:rPr>
                        <a:t>Made</a:t>
                      </a:r>
                      <a:r>
                        <a:rPr lang="en-GB" sz="1200" b="1" i="1" baseline="0" dirty="0">
                          <a:solidFill>
                            <a:schemeClr val="accent2">
                              <a:lumMod val="75000"/>
                            </a:schemeClr>
                          </a:solidFill>
                        </a:rPr>
                        <a:t> in s</a:t>
                      </a:r>
                      <a:r>
                        <a:rPr lang="en-GB" sz="1200" b="1" i="1" dirty="0">
                          <a:solidFill>
                            <a:schemeClr val="accent2">
                              <a:lumMod val="75000"/>
                            </a:schemeClr>
                          </a:solidFill>
                        </a:rPr>
                        <a:t>alivary glands, pancreas, small intestine</a:t>
                      </a:r>
                    </a:p>
                  </a:txBody>
                  <a:tcPr anchor="ct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lang="en-US" sz="1200" dirty="0"/>
                        <a:t>Break</a:t>
                      </a:r>
                      <a:r>
                        <a:rPr lang="en-US" sz="1200" baseline="0" dirty="0"/>
                        <a:t> down carbohydrates to simple sugar (e.g. amylase breaks down starch to glucose).</a:t>
                      </a:r>
                      <a:endParaRPr lang="en-US" sz="1200" dirty="0"/>
                    </a:p>
                  </a:txBody>
                  <a:tcPr anchor="ctr"/>
                </a:tc>
                <a:extLst>
                  <a:ext uri="{0D108BD9-81ED-4DB2-BD59-A6C34878D82A}">
                    <a16:rowId xmlns:a16="http://schemas.microsoft.com/office/drawing/2014/main" val="10000"/>
                  </a:ext>
                </a:extLst>
              </a:tr>
              <a:tr h="685826">
                <a:tc>
                  <a:txBody>
                    <a:bodyPr/>
                    <a:lstStyle/>
                    <a:p>
                      <a:pPr algn="ctr"/>
                      <a:r>
                        <a:rPr lang="en-GB" sz="1200" b="1" dirty="0"/>
                        <a:t>Proteases</a:t>
                      </a:r>
                    </a:p>
                  </a:txBody>
                  <a:tcPr anchor="ctr">
                    <a:solidFill>
                      <a:schemeClr val="accent2">
                        <a:lumMod val="20000"/>
                        <a:lumOff val="80000"/>
                      </a:schemeClr>
                    </a:solidFill>
                  </a:tcPr>
                </a:tc>
                <a:tc vMerge="1">
                  <a:txBody>
                    <a:bodyPr/>
                    <a:lstStyle/>
                    <a:p>
                      <a:endParaRPr lang="en-GB"/>
                    </a:p>
                  </a:txBody>
                  <a:tcPr/>
                </a:tc>
                <a:tc>
                  <a:txBody>
                    <a:bodyPr/>
                    <a:lstStyle/>
                    <a:p>
                      <a:pPr algn="ctr"/>
                      <a:r>
                        <a:rPr lang="en-GB" sz="1200" b="1" i="1" dirty="0">
                          <a:solidFill>
                            <a:schemeClr val="accent2">
                              <a:lumMod val="75000"/>
                            </a:schemeClr>
                          </a:solidFill>
                        </a:rPr>
                        <a:t>Made in stomach, pancreas</a:t>
                      </a:r>
                    </a:p>
                  </a:txBody>
                  <a:tcPr anchor="ctr"/>
                </a:tc>
                <a:tc>
                  <a:txBody>
                    <a:bodyPr/>
                    <a:lstStyle/>
                    <a:p>
                      <a:pPr algn="l"/>
                      <a:r>
                        <a:rPr lang="en-GB" sz="1200" dirty="0"/>
                        <a:t>Break</a:t>
                      </a:r>
                      <a:r>
                        <a:rPr lang="en-GB" sz="1200" baseline="0" dirty="0"/>
                        <a:t> down protein to amino acids.</a:t>
                      </a:r>
                      <a:endParaRPr lang="en-GB" sz="1200" dirty="0"/>
                    </a:p>
                  </a:txBody>
                  <a:tcPr anchor="ctr"/>
                </a:tc>
                <a:extLst>
                  <a:ext uri="{0D108BD9-81ED-4DB2-BD59-A6C34878D82A}">
                    <a16:rowId xmlns:a16="http://schemas.microsoft.com/office/drawing/2014/main" val="10001"/>
                  </a:ext>
                </a:extLst>
              </a:tr>
              <a:tr h="822960">
                <a:tc>
                  <a:txBody>
                    <a:bodyPr/>
                    <a:lstStyle/>
                    <a:p>
                      <a:pPr algn="ctr"/>
                      <a:r>
                        <a:rPr lang="en-GB" sz="1200" b="1" dirty="0"/>
                        <a:t>Lipases</a:t>
                      </a:r>
                    </a:p>
                  </a:txBody>
                  <a:tcPr anchor="ctr">
                    <a:solidFill>
                      <a:schemeClr val="accent2">
                        <a:lumMod val="20000"/>
                        <a:lumOff val="80000"/>
                      </a:schemeClr>
                    </a:solidFill>
                  </a:tcPr>
                </a:tc>
                <a:tc vMerge="1">
                  <a:txBody>
                    <a:bodyPr/>
                    <a:lstStyle/>
                    <a:p>
                      <a:endParaRPr lang="en-GB"/>
                    </a:p>
                  </a:txBody>
                  <a:tcPr/>
                </a:tc>
                <a:tc>
                  <a:txBody>
                    <a:bodyPr/>
                    <a:lstStyle/>
                    <a:p>
                      <a:pPr algn="ctr"/>
                      <a:r>
                        <a:rPr lang="en-GB" sz="1200" b="1" i="1" dirty="0">
                          <a:solidFill>
                            <a:schemeClr val="accent2">
                              <a:lumMod val="75000"/>
                            </a:schemeClr>
                          </a:solidFill>
                        </a:rPr>
                        <a:t>Made in pancreas</a:t>
                      </a:r>
                      <a:r>
                        <a:rPr lang="en-GB" sz="1200" b="1" i="1" baseline="0" dirty="0">
                          <a:solidFill>
                            <a:schemeClr val="accent2">
                              <a:lumMod val="75000"/>
                            </a:schemeClr>
                          </a:solidFill>
                        </a:rPr>
                        <a:t> (works in small intestine)</a:t>
                      </a:r>
                      <a:endParaRPr lang="en-GB" sz="1200" b="1" i="1" dirty="0">
                        <a:solidFill>
                          <a:schemeClr val="accent2">
                            <a:lumMod val="75000"/>
                          </a:schemeClr>
                        </a:solidFill>
                      </a:endParaRPr>
                    </a:p>
                  </a:txBody>
                  <a:tcPr anchor="ctr"/>
                </a:tc>
                <a:tc>
                  <a:txBody>
                    <a:bodyPr/>
                    <a:lstStyle/>
                    <a:p>
                      <a:pPr algn="l"/>
                      <a:r>
                        <a:rPr lang="en-GB" sz="1200" dirty="0"/>
                        <a:t>Break</a:t>
                      </a:r>
                      <a:r>
                        <a:rPr lang="en-GB" sz="1200" baseline="0" dirty="0"/>
                        <a:t> down lipids (fats) to glycerol and fatty acids).</a:t>
                      </a:r>
                      <a:endParaRPr lang="en-GB" sz="1200" dirty="0"/>
                    </a:p>
                  </a:txBody>
                  <a:tcPr anchor="ctr"/>
                </a:tc>
                <a:extLst>
                  <a:ext uri="{0D108BD9-81ED-4DB2-BD59-A6C34878D82A}">
                    <a16:rowId xmlns:a16="http://schemas.microsoft.com/office/drawing/2014/main" val="10002"/>
                  </a:ext>
                </a:extLst>
              </a:tr>
              <a:tr h="758617">
                <a:tc>
                  <a:txBody>
                    <a:bodyPr/>
                    <a:lstStyle/>
                    <a:p>
                      <a:pPr algn="ctr"/>
                      <a:r>
                        <a:rPr lang="en-GB" sz="1200" b="1" dirty="0"/>
                        <a:t>Bile (not an enzyme)</a:t>
                      </a:r>
                    </a:p>
                  </a:txBody>
                  <a:tcPr anchor="ctr">
                    <a:solidFill>
                      <a:schemeClr val="accent2">
                        <a:lumMod val="20000"/>
                        <a:lumOff val="80000"/>
                      </a:schemeClr>
                    </a:solidFill>
                  </a:tcPr>
                </a:tc>
                <a:tc vMerge="1">
                  <a:txBody>
                    <a:bodyPr/>
                    <a:lstStyle/>
                    <a:p>
                      <a:endParaRPr lang="en-GB"/>
                    </a:p>
                  </a:txBody>
                  <a:tcPr/>
                </a:tc>
                <a:tc>
                  <a:txBody>
                    <a:bodyPr/>
                    <a:lstStyle/>
                    <a:p>
                      <a:pPr algn="ctr"/>
                      <a:r>
                        <a:rPr lang="en-GB" sz="1200" b="1" i="1" dirty="0">
                          <a:solidFill>
                            <a:schemeClr val="accent2">
                              <a:lumMod val="75000"/>
                            </a:schemeClr>
                          </a:solidFill>
                        </a:rPr>
                        <a:t>Made</a:t>
                      </a:r>
                      <a:r>
                        <a:rPr lang="en-GB" sz="1200" b="1" i="1" baseline="0" dirty="0">
                          <a:solidFill>
                            <a:schemeClr val="accent2">
                              <a:lumMod val="75000"/>
                            </a:schemeClr>
                          </a:solidFill>
                        </a:rPr>
                        <a:t> in liver, stored in gall bladder.</a:t>
                      </a:r>
                      <a:endParaRPr lang="en-GB" sz="1200" b="1" i="1" dirty="0">
                        <a:solidFill>
                          <a:schemeClr val="accent2">
                            <a:lumMod val="75000"/>
                          </a:schemeClr>
                        </a:solidFill>
                      </a:endParaRPr>
                    </a:p>
                  </a:txBody>
                  <a:tcPr anchor="ctr"/>
                </a:tc>
                <a:tc>
                  <a:txBody>
                    <a:bodyPr/>
                    <a:lstStyle/>
                    <a:p>
                      <a:pPr algn="l"/>
                      <a:r>
                        <a:rPr lang="en-GB" sz="1200" dirty="0"/>
                        <a:t>Emulsifies lipids</a:t>
                      </a:r>
                      <a:r>
                        <a:rPr lang="en-GB" sz="1200" baseline="0" dirty="0"/>
                        <a:t> to increase surface area to increase the rate of lipid break down by lipase. Changes pH to neutral for lipase to work </a:t>
                      </a:r>
                      <a:endParaRPr lang="en-GB" sz="1200" dirty="0"/>
                    </a:p>
                  </a:txBody>
                  <a:tcPr anchor="ctr"/>
                </a:tc>
                <a:extLst>
                  <a:ext uri="{0D108BD9-81ED-4DB2-BD59-A6C34878D82A}">
                    <a16:rowId xmlns:a16="http://schemas.microsoft.com/office/drawing/2014/main" val="10003"/>
                  </a:ext>
                </a:extLst>
              </a:tr>
            </a:tbl>
          </a:graphicData>
        </a:graphic>
      </p:graphicFrame>
      <p:pic>
        <p:nvPicPr>
          <p:cNvPr id="274" name="Picture 273"/>
          <p:cNvPicPr>
            <a:picLocks noChangeAspect="1"/>
          </p:cNvPicPr>
          <p:nvPr/>
        </p:nvPicPr>
        <p:blipFill>
          <a:blip r:embed="rId7"/>
          <a:stretch>
            <a:fillRect/>
          </a:stretch>
        </p:blipFill>
        <p:spPr>
          <a:xfrm rot="16200000">
            <a:off x="264914" y="7123187"/>
            <a:ext cx="3108609" cy="787061"/>
          </a:xfrm>
          <a:prstGeom prst="rect">
            <a:avLst/>
          </a:prstGeom>
        </p:spPr>
      </p:pic>
      <p:sp>
        <p:nvSpPr>
          <p:cNvPr id="84" name="Rectangle 83"/>
          <p:cNvSpPr/>
          <p:nvPr/>
        </p:nvSpPr>
        <p:spPr>
          <a:xfrm>
            <a:off x="205628" y="3657187"/>
            <a:ext cx="1611891" cy="2045528"/>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tx1"/>
                </a:solidFill>
              </a:rPr>
              <a:t>Digestive enzymes speed up the conversion of large insoluble molecules (food) into small soluble molecules that can be absorbed into the bloodstream </a:t>
            </a:r>
          </a:p>
        </p:txBody>
      </p:sp>
      <p:cxnSp>
        <p:nvCxnSpPr>
          <p:cNvPr id="85" name="Straight Connector 84"/>
          <p:cNvCxnSpPr>
            <a:cxnSpLocks/>
            <a:stCxn id="132" idx="0"/>
            <a:endCxn id="84" idx="2"/>
          </p:cNvCxnSpPr>
          <p:nvPr/>
        </p:nvCxnSpPr>
        <p:spPr>
          <a:xfrm flipH="1" flipV="1">
            <a:off x="1011574" y="5702715"/>
            <a:ext cx="2046060" cy="8656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89" name="Rectangle 88"/>
          <p:cNvSpPr/>
          <p:nvPr/>
        </p:nvSpPr>
        <p:spPr>
          <a:xfrm rot="16200000">
            <a:off x="4642125" y="7152119"/>
            <a:ext cx="3471342" cy="53727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The products of digestion are used to build new carbohydrates, lipids and proteins. Some glucose is used for respiration. </a:t>
            </a:r>
          </a:p>
        </p:txBody>
      </p:sp>
      <p:cxnSp>
        <p:nvCxnSpPr>
          <p:cNvPr id="90" name="Straight Connector 89"/>
          <p:cNvCxnSpPr>
            <a:stCxn id="132" idx="3"/>
            <a:endCxn id="89" idx="0"/>
          </p:cNvCxnSpPr>
          <p:nvPr/>
        </p:nvCxnSpPr>
        <p:spPr>
          <a:xfrm flipV="1">
            <a:off x="5943600" y="7420758"/>
            <a:ext cx="165558" cy="11092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126" name="Table 125"/>
          <p:cNvGraphicFramePr>
            <a:graphicFrameLocks noGrp="1"/>
          </p:cNvGraphicFramePr>
          <p:nvPr>
            <p:extLst/>
          </p:nvPr>
        </p:nvGraphicFramePr>
        <p:xfrm>
          <a:off x="152446" y="618865"/>
          <a:ext cx="1686861" cy="2951178"/>
        </p:xfrm>
        <a:graphic>
          <a:graphicData uri="http://schemas.openxmlformats.org/drawingml/2006/table">
            <a:tbl>
              <a:tblPr firstRow="1" bandRow="1">
                <a:tableStyleId>{5940675A-B579-460E-94D1-54222C63F5DA}</a:tableStyleId>
              </a:tblPr>
              <a:tblGrid>
                <a:gridCol w="1686861">
                  <a:extLst>
                    <a:ext uri="{9D8B030D-6E8A-4147-A177-3AD203B41FA5}">
                      <a16:colId xmlns:a16="http://schemas.microsoft.com/office/drawing/2014/main" val="20000"/>
                    </a:ext>
                  </a:extLst>
                </a:gridCol>
              </a:tblGrid>
              <a:tr h="702303">
                <a:tc>
                  <a:txBody>
                    <a:bodyPr/>
                    <a:lstStyle/>
                    <a:p>
                      <a:pPr algn="ctr"/>
                      <a:r>
                        <a:rPr lang="en-GB" sz="1200" b="1" dirty="0"/>
                        <a:t>The ‘lock and</a:t>
                      </a:r>
                      <a:r>
                        <a:rPr lang="en-GB" sz="1200" b="1" baseline="0" dirty="0"/>
                        <a:t> key theory’ is a simplified model to explain enzyme action</a:t>
                      </a:r>
                      <a:endParaRPr lang="en-GB" sz="1200" b="1" dirty="0"/>
                    </a:p>
                  </a:txBody>
                  <a:tcPr anchor="ctr">
                    <a:solidFill>
                      <a:schemeClr val="accent2">
                        <a:lumMod val="20000"/>
                        <a:lumOff val="80000"/>
                      </a:schemeClr>
                    </a:solidFill>
                  </a:tcPr>
                </a:tc>
                <a:extLst>
                  <a:ext uri="{0D108BD9-81ED-4DB2-BD59-A6C34878D82A}">
                    <a16:rowId xmlns:a16="http://schemas.microsoft.com/office/drawing/2014/main" val="10000"/>
                  </a:ext>
                </a:extLst>
              </a:tr>
              <a:tr h="1122378">
                <a:tc>
                  <a:txBody>
                    <a:bodyPr/>
                    <a:lstStyle/>
                    <a:p>
                      <a:pPr algn="ctr"/>
                      <a:endParaRPr lang="en-GB" sz="1200" b="1" dirty="0"/>
                    </a:p>
                  </a:txBody>
                  <a:tcPr anchor="ctr">
                    <a:noFill/>
                  </a:tcPr>
                </a:tc>
                <a:extLst>
                  <a:ext uri="{0D108BD9-81ED-4DB2-BD59-A6C34878D82A}">
                    <a16:rowId xmlns:a16="http://schemas.microsoft.com/office/drawing/2014/main" val="10001"/>
                  </a:ext>
                </a:extLst>
              </a:tr>
              <a:tr h="902960">
                <a:tc>
                  <a:txBody>
                    <a:bodyPr/>
                    <a:lstStyle/>
                    <a:p>
                      <a:pPr algn="ctr"/>
                      <a:r>
                        <a:rPr lang="en-GB" sz="1200" b="0" dirty="0"/>
                        <a:t>Enzymes catalyse specific reactions in</a:t>
                      </a:r>
                      <a:r>
                        <a:rPr lang="en-GB" sz="1200" b="0" baseline="0" dirty="0"/>
                        <a:t> living organisms due to the shape of their active site</a:t>
                      </a:r>
                      <a:endParaRPr lang="en-GB" sz="1200" b="0" dirty="0"/>
                    </a:p>
                  </a:txBody>
                  <a:tcPr anchor="ctr">
                    <a:noFill/>
                  </a:tcPr>
                </a:tc>
                <a:extLst>
                  <a:ext uri="{0D108BD9-81ED-4DB2-BD59-A6C34878D82A}">
                    <a16:rowId xmlns:a16="http://schemas.microsoft.com/office/drawing/2014/main" val="10002"/>
                  </a:ext>
                </a:extLst>
              </a:tr>
            </a:tbl>
          </a:graphicData>
        </a:graphic>
      </p:graphicFrame>
      <p:sp>
        <p:nvSpPr>
          <p:cNvPr id="127" name="Rectangle 126"/>
          <p:cNvSpPr/>
          <p:nvPr/>
        </p:nvSpPr>
        <p:spPr>
          <a:xfrm>
            <a:off x="1163655" y="141715"/>
            <a:ext cx="5819832" cy="302202"/>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tx1"/>
                </a:solidFill>
              </a:rPr>
              <a:t>Enzymes catalyse (increase the rate of) specific reactions in living organisms</a:t>
            </a:r>
          </a:p>
        </p:txBody>
      </p:sp>
      <p:sp>
        <p:nvSpPr>
          <p:cNvPr id="76" name="Rectangle 75"/>
          <p:cNvSpPr/>
          <p:nvPr/>
        </p:nvSpPr>
        <p:spPr>
          <a:xfrm>
            <a:off x="7135181" y="141715"/>
            <a:ext cx="3145896" cy="736700"/>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tx1"/>
                </a:solidFill>
              </a:rPr>
              <a:t>An organ system in which organs work together to digest and absorb food.</a:t>
            </a:r>
          </a:p>
        </p:txBody>
      </p:sp>
      <p:sp>
        <p:nvSpPr>
          <p:cNvPr id="143" name="Rectangle 142"/>
          <p:cNvSpPr/>
          <p:nvPr/>
        </p:nvSpPr>
        <p:spPr>
          <a:xfrm rot="21573779">
            <a:off x="5506243" y="555250"/>
            <a:ext cx="1297397" cy="646331"/>
          </a:xfrm>
          <a:prstGeom prst="rect">
            <a:avLst/>
          </a:prstGeom>
          <a:noFill/>
          <a:ln/>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algn="ctr"/>
            <a:r>
              <a:rPr lang="en-GB" sz="1800" b="1" dirty="0">
                <a:solidFill>
                  <a:schemeClr val="accent2"/>
                </a:solidFill>
                <a:ea typeface="Verdana" panose="020B0604030504040204" pitchFamily="34" charset="0"/>
                <a:cs typeface="Verdana" panose="020B0604030504040204" pitchFamily="34" charset="0"/>
              </a:rPr>
              <a:t>Enzymes in digestion</a:t>
            </a:r>
            <a:endParaRPr lang="en-GB" sz="1800" dirty="0">
              <a:solidFill>
                <a:schemeClr val="accent2"/>
              </a:solidFill>
              <a:ea typeface="Verdana" panose="020B0604030504040204" pitchFamily="34" charset="0"/>
              <a:cs typeface="Verdana" panose="020B0604030504040204" pitchFamily="34" charset="0"/>
            </a:endParaRPr>
          </a:p>
        </p:txBody>
      </p:sp>
      <p:cxnSp>
        <p:nvCxnSpPr>
          <p:cNvPr id="144" name="Straight Connector 143"/>
          <p:cNvCxnSpPr>
            <a:stCxn id="143" idx="2"/>
            <a:endCxn id="62" idx="0"/>
          </p:cNvCxnSpPr>
          <p:nvPr/>
        </p:nvCxnSpPr>
        <p:spPr>
          <a:xfrm>
            <a:off x="6157407" y="1201572"/>
            <a:ext cx="282415" cy="91554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p:cNvCxnSpPr>
            <a:stCxn id="127" idx="2"/>
            <a:endCxn id="143" idx="0"/>
          </p:cNvCxnSpPr>
          <p:nvPr/>
        </p:nvCxnSpPr>
        <p:spPr>
          <a:xfrm>
            <a:off x="4073571" y="443917"/>
            <a:ext cx="2078906" cy="1113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306" name="Picture 305"/>
          <p:cNvPicPr>
            <a:picLocks noChangeAspect="1"/>
          </p:cNvPicPr>
          <p:nvPr/>
        </p:nvPicPr>
        <p:blipFill>
          <a:blip r:embed="rId8"/>
          <a:stretch>
            <a:fillRect/>
          </a:stretch>
        </p:blipFill>
        <p:spPr>
          <a:xfrm>
            <a:off x="228225" y="1643229"/>
            <a:ext cx="1495406" cy="766961"/>
          </a:xfrm>
          <a:prstGeom prst="rect">
            <a:avLst/>
          </a:prstGeom>
        </p:spPr>
      </p:pic>
      <p:cxnSp>
        <p:nvCxnSpPr>
          <p:cNvPr id="152" name="Straight Connector 151"/>
          <p:cNvCxnSpPr>
            <a:stCxn id="126" idx="0"/>
            <a:endCxn id="127" idx="1"/>
          </p:cNvCxnSpPr>
          <p:nvPr/>
        </p:nvCxnSpPr>
        <p:spPr>
          <a:xfrm flipV="1">
            <a:off x="995876" y="292816"/>
            <a:ext cx="167779" cy="32604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p:cNvCxnSpPr>
            <a:cxnSpLocks/>
            <a:stCxn id="126" idx="2"/>
            <a:endCxn id="84" idx="0"/>
          </p:cNvCxnSpPr>
          <p:nvPr/>
        </p:nvCxnSpPr>
        <p:spPr>
          <a:xfrm>
            <a:off x="995876" y="3570043"/>
            <a:ext cx="15698" cy="8714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026" name="Picture 2" descr="Image result for enzymes and temperatur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13124" y="1961730"/>
            <a:ext cx="1837473" cy="142496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319" name="Picture 4" descr="Image result for enzymes and temperatur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26176" y="1959243"/>
            <a:ext cx="1862419" cy="1443327"/>
          </a:xfrm>
          <a:prstGeom prst="rect">
            <a:avLst/>
          </a:prstGeom>
          <a:noFill/>
          <a:ln>
            <a:noFill/>
          </a:ln>
          <a:extLst>
            <a:ext uri="{909E8E84-426E-40DD-AFC4-6F175D3DCCD1}">
              <a14:hiddenFill xmlns:a14="http://schemas.microsoft.com/office/drawing/2010/main">
                <a:solidFill>
                  <a:srgbClr val="FFFFFF"/>
                </a:solidFill>
              </a14:hiddenFill>
            </a:ext>
          </a:extLst>
        </p:spPr>
      </p:pic>
      <p:cxnSp>
        <p:nvCxnSpPr>
          <p:cNvPr id="197" name="Straight Connector 196"/>
          <p:cNvCxnSpPr>
            <a:cxnSpLocks/>
            <a:stCxn id="127" idx="2"/>
            <a:endCxn id="74" idx="0"/>
          </p:cNvCxnSpPr>
          <p:nvPr/>
        </p:nvCxnSpPr>
        <p:spPr>
          <a:xfrm flipH="1">
            <a:off x="3705997" y="443917"/>
            <a:ext cx="367574" cy="30485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167" name="Table 166"/>
          <p:cNvGraphicFramePr>
            <a:graphicFrameLocks noGrp="1"/>
          </p:cNvGraphicFramePr>
          <p:nvPr>
            <p:extLst/>
          </p:nvPr>
        </p:nvGraphicFramePr>
        <p:xfrm>
          <a:off x="7843381" y="4286548"/>
          <a:ext cx="4853518" cy="1095377"/>
        </p:xfrm>
        <a:graphic>
          <a:graphicData uri="http://schemas.openxmlformats.org/drawingml/2006/table">
            <a:tbl>
              <a:tblPr firstRow="1" bandRow="1">
                <a:tableStyleId>{5940675A-B579-460E-94D1-54222C63F5DA}</a:tableStyleId>
              </a:tblPr>
              <a:tblGrid>
                <a:gridCol w="1217242">
                  <a:extLst>
                    <a:ext uri="{9D8B030D-6E8A-4147-A177-3AD203B41FA5}">
                      <a16:colId xmlns:a16="http://schemas.microsoft.com/office/drawing/2014/main" val="20000"/>
                    </a:ext>
                  </a:extLst>
                </a:gridCol>
                <a:gridCol w="1505284">
                  <a:extLst>
                    <a:ext uri="{9D8B030D-6E8A-4147-A177-3AD203B41FA5}">
                      <a16:colId xmlns:a16="http://schemas.microsoft.com/office/drawing/2014/main" val="20001"/>
                    </a:ext>
                  </a:extLst>
                </a:gridCol>
                <a:gridCol w="2130992">
                  <a:extLst>
                    <a:ext uri="{9D8B030D-6E8A-4147-A177-3AD203B41FA5}">
                      <a16:colId xmlns:a16="http://schemas.microsoft.com/office/drawing/2014/main" val="20002"/>
                    </a:ext>
                  </a:extLst>
                </a:gridCol>
              </a:tblGrid>
              <a:tr h="342985">
                <a:tc>
                  <a:txBody>
                    <a:bodyPr/>
                    <a:lstStyle/>
                    <a:p>
                      <a:pPr algn="ctr"/>
                      <a:r>
                        <a:rPr lang="en-GB" sz="1200" b="1" dirty="0"/>
                        <a:t>Sugars (glucose)</a:t>
                      </a:r>
                    </a:p>
                  </a:txBody>
                  <a:tcPr anchor="ctr">
                    <a:solidFill>
                      <a:schemeClr val="accent2">
                        <a:lumMod val="20000"/>
                        <a:lumOff val="80000"/>
                      </a:schemeClr>
                    </a:solidFill>
                  </a:tcPr>
                </a:tc>
                <a:tc>
                  <a:txBody>
                    <a:bodyPr/>
                    <a:lstStyle/>
                    <a:p>
                      <a:pPr algn="ctr"/>
                      <a:r>
                        <a:rPr lang="en-GB" sz="1200" b="1" i="1" dirty="0" err="1">
                          <a:solidFill>
                            <a:schemeClr val="accent2">
                              <a:lumMod val="75000"/>
                            </a:schemeClr>
                          </a:solidFill>
                        </a:rPr>
                        <a:t>Benedicts’</a:t>
                      </a:r>
                      <a:r>
                        <a:rPr lang="en-GB" sz="1200" b="1" i="1" baseline="0" dirty="0">
                          <a:solidFill>
                            <a:schemeClr val="accent2">
                              <a:lumMod val="75000"/>
                            </a:schemeClr>
                          </a:solidFill>
                        </a:rPr>
                        <a:t> test</a:t>
                      </a:r>
                      <a:endParaRPr lang="en-GB" sz="1200" b="1" i="1" dirty="0">
                        <a:solidFill>
                          <a:schemeClr val="accent2">
                            <a:lumMod val="75000"/>
                          </a:schemeClr>
                        </a:solidFill>
                      </a:endParaRPr>
                    </a:p>
                  </a:txBody>
                  <a:tcPr anchor="ctr"/>
                </a:tc>
                <a:tc>
                  <a:txBody>
                    <a:bodyPr/>
                    <a:lstStyle/>
                    <a:p>
                      <a:pPr algn="l"/>
                      <a:r>
                        <a:rPr lang="en-GB" sz="1200" dirty="0"/>
                        <a:t>Orange</a:t>
                      </a:r>
                      <a:r>
                        <a:rPr lang="en-GB" sz="1200" baseline="0" dirty="0"/>
                        <a:t> to brick red precipitate.</a:t>
                      </a:r>
                      <a:endParaRPr lang="en-GB" sz="1200" dirty="0"/>
                    </a:p>
                  </a:txBody>
                  <a:tcPr anchor="ctr"/>
                </a:tc>
                <a:extLst>
                  <a:ext uri="{0D108BD9-81ED-4DB2-BD59-A6C34878D82A}">
                    <a16:rowId xmlns:a16="http://schemas.microsoft.com/office/drawing/2014/main" val="10000"/>
                  </a:ext>
                </a:extLst>
              </a:tr>
              <a:tr h="347472">
                <a:tc>
                  <a:txBody>
                    <a:bodyPr/>
                    <a:lstStyle/>
                    <a:p>
                      <a:pPr algn="ctr"/>
                      <a:r>
                        <a:rPr lang="en-GB" sz="1200" b="1" dirty="0"/>
                        <a:t>Starch</a:t>
                      </a:r>
                    </a:p>
                  </a:txBody>
                  <a:tcPr anchor="ctr">
                    <a:solidFill>
                      <a:schemeClr val="accent2">
                        <a:lumMod val="20000"/>
                        <a:lumOff val="80000"/>
                      </a:schemeClr>
                    </a:solidFill>
                  </a:tcPr>
                </a:tc>
                <a:tc>
                  <a:txBody>
                    <a:bodyPr/>
                    <a:lstStyle/>
                    <a:p>
                      <a:pPr algn="ctr"/>
                      <a:r>
                        <a:rPr lang="en-GB" sz="1200" b="1" i="1" dirty="0">
                          <a:solidFill>
                            <a:schemeClr val="accent2">
                              <a:lumMod val="75000"/>
                            </a:schemeClr>
                          </a:solidFill>
                        </a:rPr>
                        <a:t>Iodine test</a:t>
                      </a:r>
                    </a:p>
                  </a:txBody>
                  <a:tcPr anchor="ct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lang="en-US" sz="1200" dirty="0"/>
                        <a:t>Turns</a:t>
                      </a:r>
                      <a:r>
                        <a:rPr lang="en-US" sz="1200" baseline="0" dirty="0"/>
                        <a:t> black.</a:t>
                      </a:r>
                      <a:endParaRPr lang="en-US" sz="1200" dirty="0"/>
                    </a:p>
                  </a:txBody>
                  <a:tcPr anchor="ctr"/>
                </a:tc>
                <a:extLst>
                  <a:ext uri="{0D108BD9-81ED-4DB2-BD59-A6C34878D82A}">
                    <a16:rowId xmlns:a16="http://schemas.microsoft.com/office/drawing/2014/main" val="10001"/>
                  </a:ext>
                </a:extLst>
              </a:tr>
              <a:tr h="404920">
                <a:tc>
                  <a:txBody>
                    <a:bodyPr/>
                    <a:lstStyle/>
                    <a:p>
                      <a:pPr algn="ctr"/>
                      <a:r>
                        <a:rPr lang="en-GB" sz="1200" b="1" dirty="0"/>
                        <a:t>Biuret</a:t>
                      </a:r>
                    </a:p>
                  </a:txBody>
                  <a:tcPr anchor="ctr">
                    <a:solidFill>
                      <a:schemeClr val="accent2">
                        <a:lumMod val="20000"/>
                        <a:lumOff val="80000"/>
                      </a:schemeClr>
                    </a:solidFill>
                  </a:tcPr>
                </a:tc>
                <a:tc>
                  <a:txBody>
                    <a:bodyPr/>
                    <a:lstStyle/>
                    <a:p>
                      <a:pPr algn="ctr"/>
                      <a:r>
                        <a:rPr lang="en-GB" sz="1200" b="1" i="1" dirty="0">
                          <a:solidFill>
                            <a:schemeClr val="accent2">
                              <a:lumMod val="75000"/>
                            </a:schemeClr>
                          </a:solidFill>
                        </a:rPr>
                        <a:t>Biuret reagent</a:t>
                      </a:r>
                    </a:p>
                  </a:txBody>
                  <a:tcPr anchor="ctr"/>
                </a:tc>
                <a:tc>
                  <a:txBody>
                    <a:bodyPr/>
                    <a:lstStyle/>
                    <a:p>
                      <a:pPr algn="l"/>
                      <a:r>
                        <a:rPr lang="en-GB" sz="1200" dirty="0"/>
                        <a:t>Mauve or purple solution.</a:t>
                      </a:r>
                    </a:p>
                  </a:txBody>
                  <a:tcPr anchor="ctr"/>
                </a:tc>
                <a:extLst>
                  <a:ext uri="{0D108BD9-81ED-4DB2-BD59-A6C34878D82A}">
                    <a16:rowId xmlns:a16="http://schemas.microsoft.com/office/drawing/2014/main" val="10002"/>
                  </a:ext>
                </a:extLst>
              </a:tr>
            </a:tbl>
          </a:graphicData>
        </a:graphic>
      </p:graphicFrame>
      <p:cxnSp>
        <p:nvCxnSpPr>
          <p:cNvPr id="168" name="Straight Connector 167"/>
          <p:cNvCxnSpPr>
            <a:stCxn id="167" idx="1"/>
            <a:endCxn id="181" idx="2"/>
          </p:cNvCxnSpPr>
          <p:nvPr/>
        </p:nvCxnSpPr>
        <p:spPr>
          <a:xfrm flipH="1" flipV="1">
            <a:off x="7658844" y="4161186"/>
            <a:ext cx="184537" cy="67305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81" name="Rectangle 180"/>
          <p:cNvSpPr/>
          <p:nvPr/>
        </p:nvSpPr>
        <p:spPr>
          <a:xfrm rot="16200000">
            <a:off x="6943191" y="4002207"/>
            <a:ext cx="1113347" cy="317958"/>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tx1"/>
                </a:solidFill>
              </a:rPr>
              <a:t>Food tests </a:t>
            </a:r>
          </a:p>
        </p:txBody>
      </p:sp>
      <p:cxnSp>
        <p:nvCxnSpPr>
          <p:cNvPr id="183" name="Straight Connector 182"/>
          <p:cNvCxnSpPr>
            <a:stCxn id="181" idx="0"/>
            <a:endCxn id="62" idx="3"/>
          </p:cNvCxnSpPr>
          <p:nvPr/>
        </p:nvCxnSpPr>
        <p:spPr>
          <a:xfrm flipH="1" flipV="1">
            <a:off x="7257387" y="2578786"/>
            <a:ext cx="83499" cy="15824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05" name="Rectangle 204"/>
          <p:cNvSpPr/>
          <p:nvPr/>
        </p:nvSpPr>
        <p:spPr>
          <a:xfrm rot="16200000">
            <a:off x="6600369" y="2039798"/>
            <a:ext cx="2191782" cy="630675"/>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tx1"/>
                </a:solidFill>
              </a:rPr>
              <a:t>Non-communicable diseases </a:t>
            </a:r>
          </a:p>
        </p:txBody>
      </p:sp>
      <p:cxnSp>
        <p:nvCxnSpPr>
          <p:cNvPr id="206" name="Straight Connector 205"/>
          <p:cNvCxnSpPr>
            <a:stCxn id="205" idx="0"/>
            <a:endCxn id="62" idx="3"/>
          </p:cNvCxnSpPr>
          <p:nvPr/>
        </p:nvCxnSpPr>
        <p:spPr>
          <a:xfrm flipH="1">
            <a:off x="7257387" y="2355136"/>
            <a:ext cx="123536" cy="22365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210" name="Table 209"/>
          <p:cNvGraphicFramePr>
            <a:graphicFrameLocks noGrp="1"/>
          </p:cNvGraphicFramePr>
          <p:nvPr>
            <p:extLst/>
          </p:nvPr>
        </p:nvGraphicFramePr>
        <p:xfrm>
          <a:off x="8123699" y="1164997"/>
          <a:ext cx="1153052" cy="2654235"/>
        </p:xfrm>
        <a:graphic>
          <a:graphicData uri="http://schemas.openxmlformats.org/drawingml/2006/table">
            <a:tbl>
              <a:tblPr firstRow="1" bandRow="1">
                <a:tableStyleId>{5940675A-B579-460E-94D1-54222C63F5DA}</a:tableStyleId>
              </a:tblPr>
              <a:tblGrid>
                <a:gridCol w="1153052">
                  <a:extLst>
                    <a:ext uri="{9D8B030D-6E8A-4147-A177-3AD203B41FA5}">
                      <a16:colId xmlns:a16="http://schemas.microsoft.com/office/drawing/2014/main" val="20000"/>
                    </a:ext>
                  </a:extLst>
                </a:gridCol>
              </a:tblGrid>
              <a:tr h="661092">
                <a:tc>
                  <a:txBody>
                    <a:bodyPr/>
                    <a:lstStyle/>
                    <a:p>
                      <a:pPr algn="ctr"/>
                      <a:r>
                        <a:rPr lang="en-GB" sz="1200" b="1" dirty="0"/>
                        <a:t>More</a:t>
                      </a:r>
                      <a:r>
                        <a:rPr lang="en-GB" sz="1200" b="1" baseline="0" dirty="0"/>
                        <a:t> energy consumed in food and drink than used</a:t>
                      </a:r>
                      <a:endParaRPr lang="en-GB" sz="1200" b="1" dirty="0"/>
                    </a:p>
                  </a:txBody>
                  <a:tcPr anchor="ctr">
                    <a:solidFill>
                      <a:schemeClr val="accent2">
                        <a:lumMod val="20000"/>
                        <a:lumOff val="80000"/>
                      </a:schemeClr>
                    </a:solidFill>
                  </a:tcPr>
                </a:tc>
                <a:extLst>
                  <a:ext uri="{0D108BD9-81ED-4DB2-BD59-A6C34878D82A}">
                    <a16:rowId xmlns:a16="http://schemas.microsoft.com/office/drawing/2014/main" val="10000"/>
                  </a:ext>
                </a:extLst>
              </a:tr>
              <a:tr h="256032">
                <a:tc>
                  <a:txBody>
                    <a:bodyPr/>
                    <a:lstStyle/>
                    <a:p>
                      <a:pPr marL="0" marR="0" lvl="0" indent="0" algn="ctr" defTabSz="1280160" rtl="0" eaLnBrk="1" fontAlgn="auto" latinLnBrk="0" hangingPunct="1">
                        <a:lnSpc>
                          <a:spcPct val="100000"/>
                        </a:lnSpc>
                        <a:spcBef>
                          <a:spcPts val="0"/>
                        </a:spcBef>
                        <a:spcAft>
                          <a:spcPts val="0"/>
                        </a:spcAft>
                        <a:buClrTx/>
                        <a:buSzTx/>
                        <a:buFontTx/>
                        <a:buNone/>
                        <a:tabLst/>
                        <a:defRPr/>
                      </a:pPr>
                      <a:r>
                        <a:rPr lang="en-GB" sz="1200" b="1" i="1" dirty="0">
                          <a:solidFill>
                            <a:schemeClr val="accent2">
                              <a:lumMod val="75000"/>
                            </a:schemeClr>
                          </a:solidFill>
                        </a:rPr>
                        <a:t>obesity</a:t>
                      </a:r>
                    </a:p>
                  </a:txBody>
                  <a:tcPr anchor="ctr">
                    <a:noFill/>
                  </a:tcPr>
                </a:tc>
                <a:extLst>
                  <a:ext uri="{0D108BD9-81ED-4DB2-BD59-A6C34878D82A}">
                    <a16:rowId xmlns:a16="http://schemas.microsoft.com/office/drawing/2014/main" val="10001"/>
                  </a:ext>
                </a:extLst>
              </a:tr>
              <a:tr h="1556955">
                <a:tc>
                  <a:txBody>
                    <a:bodyPr/>
                    <a:lstStyle/>
                    <a:p>
                      <a:pPr algn="ctr"/>
                      <a:r>
                        <a:rPr lang="en-GB" sz="1200" b="0" dirty="0"/>
                        <a:t>Linked to increased rates of cardiovascular disease and development of diabetes type 2.</a:t>
                      </a:r>
                    </a:p>
                  </a:txBody>
                  <a:tcPr anchor="ctr">
                    <a:noFill/>
                  </a:tcPr>
                </a:tc>
                <a:extLst>
                  <a:ext uri="{0D108BD9-81ED-4DB2-BD59-A6C34878D82A}">
                    <a16:rowId xmlns:a16="http://schemas.microsoft.com/office/drawing/2014/main" val="10002"/>
                  </a:ext>
                </a:extLst>
              </a:tr>
            </a:tbl>
          </a:graphicData>
        </a:graphic>
      </p:graphicFrame>
      <p:cxnSp>
        <p:nvCxnSpPr>
          <p:cNvPr id="225" name="Straight Connector 224"/>
          <p:cNvCxnSpPr>
            <a:cxnSpLocks/>
            <a:stCxn id="210" idx="1"/>
            <a:endCxn id="205" idx="2"/>
          </p:cNvCxnSpPr>
          <p:nvPr/>
        </p:nvCxnSpPr>
        <p:spPr>
          <a:xfrm flipH="1" flipV="1">
            <a:off x="8011598" y="2355136"/>
            <a:ext cx="112101" cy="13697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86" name="Table 85">
            <a:extLst>
              <a:ext uri="{FF2B5EF4-FFF2-40B4-BE49-F238E27FC236}">
                <a16:creationId xmlns:a16="http://schemas.microsoft.com/office/drawing/2014/main" id="{B60044E9-BA27-404F-87C7-011282B4DB72}"/>
              </a:ext>
            </a:extLst>
          </p:cNvPr>
          <p:cNvGraphicFramePr>
            <a:graphicFrameLocks noGrp="1"/>
          </p:cNvGraphicFramePr>
          <p:nvPr>
            <p:extLst/>
          </p:nvPr>
        </p:nvGraphicFramePr>
        <p:xfrm>
          <a:off x="1992590" y="3759324"/>
          <a:ext cx="3183120" cy="1660175"/>
        </p:xfrm>
        <a:graphic>
          <a:graphicData uri="http://schemas.openxmlformats.org/drawingml/2006/table">
            <a:tbl>
              <a:tblPr firstRow="1" bandRow="1">
                <a:tableStyleId>{5940675A-B579-460E-94D1-54222C63F5DA}</a:tableStyleId>
              </a:tblPr>
              <a:tblGrid>
                <a:gridCol w="1591560">
                  <a:extLst>
                    <a:ext uri="{9D8B030D-6E8A-4147-A177-3AD203B41FA5}">
                      <a16:colId xmlns:a16="http://schemas.microsoft.com/office/drawing/2014/main" val="20000"/>
                    </a:ext>
                  </a:extLst>
                </a:gridCol>
                <a:gridCol w="1591560">
                  <a:extLst>
                    <a:ext uri="{9D8B030D-6E8A-4147-A177-3AD203B41FA5}">
                      <a16:colId xmlns:a16="http://schemas.microsoft.com/office/drawing/2014/main" val="3105624669"/>
                    </a:ext>
                  </a:extLst>
                </a:gridCol>
              </a:tblGrid>
              <a:tr h="596504">
                <a:tc gridSpan="2">
                  <a:txBody>
                    <a:bodyPr/>
                    <a:lstStyle/>
                    <a:p>
                      <a:pPr algn="ctr"/>
                      <a:r>
                        <a:rPr lang="en-GB" sz="1200" b="1" dirty="0"/>
                        <a:t>Large changes in temperature or pH can stop the enzyme from working (denature)</a:t>
                      </a:r>
                    </a:p>
                  </a:txBody>
                  <a:tcPr anchor="ctr">
                    <a:solidFill>
                      <a:schemeClr val="accent2">
                        <a:lumMod val="20000"/>
                        <a:lumOff val="80000"/>
                      </a:schemeClr>
                    </a:solidFill>
                  </a:tcPr>
                </a:tc>
                <a:tc hMerge="1">
                  <a:txBody>
                    <a:bodyPr/>
                    <a:lstStyle/>
                    <a:p>
                      <a:endParaRPr lang="en-GB"/>
                    </a:p>
                  </a:txBody>
                  <a:tcPr/>
                </a:tc>
                <a:extLst>
                  <a:ext uri="{0D108BD9-81ED-4DB2-BD59-A6C34878D82A}">
                    <a16:rowId xmlns:a16="http://schemas.microsoft.com/office/drawing/2014/main" val="10000"/>
                  </a:ext>
                </a:extLst>
              </a:tr>
              <a:tr h="508136">
                <a:tc>
                  <a:txBody>
                    <a:bodyPr/>
                    <a:lstStyle/>
                    <a:p>
                      <a:pPr marL="0" marR="0" lvl="0" indent="0" algn="ctr" defTabSz="1280160" rtl="0" eaLnBrk="1" fontAlgn="auto" latinLnBrk="0" hangingPunct="1">
                        <a:lnSpc>
                          <a:spcPct val="100000"/>
                        </a:lnSpc>
                        <a:spcBef>
                          <a:spcPts val="0"/>
                        </a:spcBef>
                        <a:spcAft>
                          <a:spcPts val="0"/>
                        </a:spcAft>
                        <a:buClrTx/>
                        <a:buSzTx/>
                        <a:buFontTx/>
                        <a:buNone/>
                        <a:tabLst/>
                        <a:defRPr/>
                      </a:pPr>
                      <a:r>
                        <a:rPr kumimoji="0" lang="en-GB" sz="1200" b="1" i="1" u="none" strike="noStrike" kern="1200" cap="none" spc="0" normalizeH="0" baseline="0" noProof="0" dirty="0">
                          <a:ln>
                            <a:noFill/>
                          </a:ln>
                          <a:solidFill>
                            <a:srgbClr val="ED7D31">
                              <a:lumMod val="75000"/>
                            </a:srgbClr>
                          </a:solidFill>
                          <a:effectLst/>
                          <a:uLnTx/>
                          <a:uFillTx/>
                          <a:latin typeface="+mn-lt"/>
                          <a:ea typeface="+mn-ea"/>
                          <a:cs typeface="+mn-cs"/>
                        </a:rPr>
                        <a:t>Temperature too high</a:t>
                      </a:r>
                    </a:p>
                  </a:txBody>
                  <a:tcPr anchor="ctr">
                    <a:noFill/>
                  </a:tcPr>
                </a:tc>
                <a:tc>
                  <a:txBody>
                    <a:bodyPr/>
                    <a:lstStyle/>
                    <a:p>
                      <a:pPr marL="0" marR="0" lvl="0" indent="0" algn="ctr" defTabSz="1280160" rtl="0" eaLnBrk="1" fontAlgn="auto" latinLnBrk="0" hangingPunct="1">
                        <a:lnSpc>
                          <a:spcPct val="100000"/>
                        </a:lnSpc>
                        <a:spcBef>
                          <a:spcPts val="0"/>
                        </a:spcBef>
                        <a:spcAft>
                          <a:spcPts val="0"/>
                        </a:spcAft>
                        <a:buClrTx/>
                        <a:buSzTx/>
                        <a:buFontTx/>
                        <a:buNone/>
                        <a:tabLst/>
                        <a:defRPr/>
                      </a:pPr>
                      <a:r>
                        <a:rPr kumimoji="0" lang="en-GB" sz="1200" b="1" i="1" u="none" strike="noStrike" kern="1200" cap="none" spc="0" normalizeH="0" baseline="0" noProof="0" dirty="0">
                          <a:ln>
                            <a:noFill/>
                          </a:ln>
                          <a:solidFill>
                            <a:srgbClr val="ED7D31">
                              <a:lumMod val="75000"/>
                            </a:srgbClr>
                          </a:solidFill>
                          <a:effectLst/>
                          <a:uLnTx/>
                          <a:uFillTx/>
                          <a:latin typeface="+mn-lt"/>
                          <a:ea typeface="+mn-ea"/>
                          <a:cs typeface="+mn-cs"/>
                        </a:rPr>
                        <a:t>pH too high or too low</a:t>
                      </a:r>
                    </a:p>
                  </a:txBody>
                  <a:tcPr anchor="ctr">
                    <a:noFill/>
                  </a:tcPr>
                </a:tc>
                <a:extLst>
                  <a:ext uri="{0D108BD9-81ED-4DB2-BD59-A6C34878D82A}">
                    <a16:rowId xmlns:a16="http://schemas.microsoft.com/office/drawing/2014/main" val="10001"/>
                  </a:ext>
                </a:extLst>
              </a:tr>
              <a:tr h="555535">
                <a:tc gridSpan="2">
                  <a:txBody>
                    <a:bodyPr/>
                    <a:lstStyle/>
                    <a:p>
                      <a:pPr algn="ctr"/>
                      <a:r>
                        <a:rPr lang="en-GB" sz="1200" b="0" dirty="0"/>
                        <a:t>Enzyme changes shape (denatures) the substrate no longer fits the active site.</a:t>
                      </a:r>
                    </a:p>
                  </a:txBody>
                  <a:tcPr anchor="ctr">
                    <a:noFill/>
                  </a:tcPr>
                </a:tc>
                <a:tc hMerge="1">
                  <a:txBody>
                    <a:bodyPr/>
                    <a:lstStyle/>
                    <a:p>
                      <a:endParaRPr lang="en-GB"/>
                    </a:p>
                  </a:txBody>
                  <a:tcPr/>
                </a:tc>
                <a:extLst>
                  <a:ext uri="{0D108BD9-81ED-4DB2-BD59-A6C34878D82A}">
                    <a16:rowId xmlns:a16="http://schemas.microsoft.com/office/drawing/2014/main" val="10002"/>
                  </a:ext>
                </a:extLst>
              </a:tr>
            </a:tbl>
          </a:graphicData>
        </a:graphic>
      </p:graphicFrame>
      <p:cxnSp>
        <p:nvCxnSpPr>
          <p:cNvPr id="87" name="Straight Connector 86">
            <a:extLst>
              <a:ext uri="{FF2B5EF4-FFF2-40B4-BE49-F238E27FC236}">
                <a16:creationId xmlns:a16="http://schemas.microsoft.com/office/drawing/2014/main" id="{CA2EE19C-8C66-4DCB-966A-207A7FFE8225}"/>
              </a:ext>
            </a:extLst>
          </p:cNvPr>
          <p:cNvCxnSpPr>
            <a:cxnSpLocks/>
            <a:stCxn id="74" idx="2"/>
            <a:endCxn id="86" idx="0"/>
          </p:cNvCxnSpPr>
          <p:nvPr/>
        </p:nvCxnSpPr>
        <p:spPr>
          <a:xfrm flipH="1">
            <a:off x="3584150" y="3403465"/>
            <a:ext cx="121847" cy="35585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96432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8" name="Picture 217"/>
          <p:cNvPicPr>
            <a:picLocks noChangeAspect="1"/>
          </p:cNvPicPr>
          <p:nvPr/>
        </p:nvPicPr>
        <p:blipFill>
          <a:blip r:embed="rId3"/>
          <a:stretch>
            <a:fillRect/>
          </a:stretch>
        </p:blipFill>
        <p:spPr>
          <a:xfrm>
            <a:off x="770450" y="242810"/>
            <a:ext cx="4140047" cy="1585475"/>
          </a:xfrm>
          <a:prstGeom prst="rect">
            <a:avLst/>
          </a:prstGeom>
        </p:spPr>
      </p:pic>
      <p:sp>
        <p:nvSpPr>
          <p:cNvPr id="4" name="Rectangle 3"/>
          <p:cNvSpPr/>
          <p:nvPr/>
        </p:nvSpPr>
        <p:spPr>
          <a:xfrm>
            <a:off x="3479886" y="4715411"/>
            <a:ext cx="1804412" cy="923330"/>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algn="ctr"/>
            <a:r>
              <a:rPr lang="en-GB" sz="1800" b="1" dirty="0">
                <a:ea typeface="Verdana" panose="020B0604030504040204" pitchFamily="34" charset="0"/>
                <a:cs typeface="Verdana" panose="020B0604030504040204" pitchFamily="34" charset="0"/>
              </a:rPr>
              <a:t>AQA GCSE</a:t>
            </a:r>
          </a:p>
          <a:p>
            <a:pPr algn="ctr"/>
            <a:r>
              <a:rPr lang="en-GB" sz="1800" b="1" dirty="0">
                <a:ea typeface="Verdana" panose="020B0604030504040204" pitchFamily="34" charset="0"/>
                <a:cs typeface="Verdana" panose="020B0604030504040204" pitchFamily="34" charset="0"/>
              </a:rPr>
              <a:t>ORGANISATION part 2</a:t>
            </a:r>
            <a:endParaRPr lang="en-GB" sz="1800" dirty="0">
              <a:ea typeface="Verdana" panose="020B0604030504040204" pitchFamily="34" charset="0"/>
              <a:cs typeface="Verdana" panose="020B0604030504040204" pitchFamily="34" charset="0"/>
            </a:endParaRPr>
          </a:p>
        </p:txBody>
      </p:sp>
      <p:sp>
        <p:nvSpPr>
          <p:cNvPr id="148" name="Rectangle 147"/>
          <p:cNvSpPr/>
          <p:nvPr/>
        </p:nvSpPr>
        <p:spPr>
          <a:xfrm>
            <a:off x="7062334" y="5435135"/>
            <a:ext cx="5524953" cy="316995"/>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tx1"/>
                </a:solidFill>
              </a:rPr>
              <a:t>The heart pumps low oxygen/high carbon dioxide blood to the lungs</a:t>
            </a:r>
          </a:p>
        </p:txBody>
      </p:sp>
      <p:cxnSp>
        <p:nvCxnSpPr>
          <p:cNvPr id="149" name="Straight Connector 148"/>
          <p:cNvCxnSpPr>
            <a:cxnSpLocks/>
            <a:stCxn id="4" idx="3"/>
            <a:endCxn id="276" idx="1"/>
          </p:cNvCxnSpPr>
          <p:nvPr/>
        </p:nvCxnSpPr>
        <p:spPr>
          <a:xfrm>
            <a:off x="5284298" y="5177076"/>
            <a:ext cx="328594" cy="11685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a:cxnSpLocks/>
            <a:stCxn id="276" idx="2"/>
            <a:endCxn id="372" idx="0"/>
          </p:cNvCxnSpPr>
          <p:nvPr/>
        </p:nvCxnSpPr>
        <p:spPr>
          <a:xfrm flipH="1">
            <a:off x="5269460" y="5751214"/>
            <a:ext cx="919250" cy="69050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76" name="Rectangle 275"/>
          <p:cNvSpPr/>
          <p:nvPr/>
        </p:nvSpPr>
        <p:spPr>
          <a:xfrm rot="21573779">
            <a:off x="5612875" y="4827897"/>
            <a:ext cx="1144628" cy="923330"/>
          </a:xfrm>
          <a:prstGeom prst="rect">
            <a:avLst/>
          </a:prstGeom>
          <a:noFill/>
          <a:ln/>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algn="ctr"/>
            <a:r>
              <a:rPr lang="en-GB" sz="1800" b="1" dirty="0">
                <a:solidFill>
                  <a:schemeClr val="accent2"/>
                </a:solidFill>
                <a:ea typeface="Verdana" panose="020B0604030504040204" pitchFamily="34" charset="0"/>
                <a:cs typeface="Verdana" panose="020B0604030504040204" pitchFamily="34" charset="0"/>
              </a:rPr>
              <a:t>Lungs and gas exchange</a:t>
            </a:r>
            <a:endParaRPr lang="en-GB" sz="1800" dirty="0">
              <a:solidFill>
                <a:schemeClr val="accent2"/>
              </a:solidFill>
              <a:ea typeface="Verdana" panose="020B0604030504040204" pitchFamily="34" charset="0"/>
              <a:cs typeface="Verdana" panose="020B0604030504040204" pitchFamily="34" charset="0"/>
            </a:endParaRPr>
          </a:p>
        </p:txBody>
      </p:sp>
      <p:cxnSp>
        <p:nvCxnSpPr>
          <p:cNvPr id="303" name="Straight Connector 302"/>
          <p:cNvCxnSpPr>
            <a:cxnSpLocks/>
            <a:stCxn id="276" idx="3"/>
            <a:endCxn id="148" idx="1"/>
          </p:cNvCxnSpPr>
          <p:nvPr/>
        </p:nvCxnSpPr>
        <p:spPr>
          <a:xfrm>
            <a:off x="6757486" y="5285197"/>
            <a:ext cx="304848" cy="30843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372" name="Table 371"/>
          <p:cNvGraphicFramePr>
            <a:graphicFrameLocks noGrp="1"/>
          </p:cNvGraphicFramePr>
          <p:nvPr>
            <p:extLst/>
          </p:nvPr>
        </p:nvGraphicFramePr>
        <p:xfrm>
          <a:off x="3266439" y="6441723"/>
          <a:ext cx="4006042" cy="2647287"/>
        </p:xfrm>
        <a:graphic>
          <a:graphicData uri="http://schemas.openxmlformats.org/drawingml/2006/table">
            <a:tbl>
              <a:tblPr firstRow="1" bandRow="1">
                <a:tableStyleId>{5940675A-B579-460E-94D1-54222C63F5DA}</a:tableStyleId>
              </a:tblPr>
              <a:tblGrid>
                <a:gridCol w="932567">
                  <a:extLst>
                    <a:ext uri="{9D8B030D-6E8A-4147-A177-3AD203B41FA5}">
                      <a16:colId xmlns:a16="http://schemas.microsoft.com/office/drawing/2014/main" val="20000"/>
                    </a:ext>
                  </a:extLst>
                </a:gridCol>
                <a:gridCol w="1325608">
                  <a:extLst>
                    <a:ext uri="{9D8B030D-6E8A-4147-A177-3AD203B41FA5}">
                      <a16:colId xmlns:a16="http://schemas.microsoft.com/office/drawing/2014/main" val="20001"/>
                    </a:ext>
                  </a:extLst>
                </a:gridCol>
                <a:gridCol w="1747867">
                  <a:extLst>
                    <a:ext uri="{9D8B030D-6E8A-4147-A177-3AD203B41FA5}">
                      <a16:colId xmlns:a16="http://schemas.microsoft.com/office/drawing/2014/main" val="20002"/>
                    </a:ext>
                  </a:extLst>
                </a:gridCol>
              </a:tblGrid>
              <a:tr h="544167">
                <a:tc>
                  <a:txBody>
                    <a:bodyPr/>
                    <a:lstStyle/>
                    <a:p>
                      <a:pPr algn="ctr"/>
                      <a:r>
                        <a:rPr lang="en-GB" sz="1200" b="1" dirty="0"/>
                        <a:t>Trachea</a:t>
                      </a:r>
                    </a:p>
                  </a:txBody>
                  <a:tcPr anchor="ctr">
                    <a:solidFill>
                      <a:schemeClr val="accent2">
                        <a:lumMod val="20000"/>
                        <a:lumOff val="80000"/>
                      </a:schemeClr>
                    </a:solidFill>
                  </a:tcPr>
                </a:tc>
                <a:tc>
                  <a:txBody>
                    <a:bodyPr/>
                    <a:lstStyle/>
                    <a:p>
                      <a:pPr algn="ctr"/>
                      <a:r>
                        <a:rPr lang="en-GB" sz="1200" b="1" i="1" dirty="0">
                          <a:solidFill>
                            <a:schemeClr val="accent2">
                              <a:lumMod val="75000"/>
                            </a:schemeClr>
                          </a:solidFill>
                        </a:rPr>
                        <a:t>Carries</a:t>
                      </a:r>
                      <a:r>
                        <a:rPr lang="en-GB" sz="1200" b="1" i="1" baseline="0" dirty="0">
                          <a:solidFill>
                            <a:schemeClr val="accent2">
                              <a:lumMod val="75000"/>
                            </a:schemeClr>
                          </a:solidFill>
                        </a:rPr>
                        <a:t> air to/from the lungs</a:t>
                      </a:r>
                      <a:endParaRPr lang="en-GB" sz="1200" b="1" i="1" dirty="0">
                        <a:solidFill>
                          <a:schemeClr val="accent2">
                            <a:lumMod val="75000"/>
                          </a:schemeClr>
                        </a:solidFill>
                      </a:endParaRPr>
                    </a:p>
                  </a:txBody>
                  <a:tcPr anchor="ctr"/>
                </a:tc>
                <a:tc>
                  <a:txBody>
                    <a:bodyPr/>
                    <a:lstStyle/>
                    <a:p>
                      <a:pPr algn="l"/>
                      <a:r>
                        <a:rPr lang="en-GB" sz="1200" dirty="0"/>
                        <a:t>Rings</a:t>
                      </a:r>
                      <a:r>
                        <a:rPr lang="en-GB" sz="1200" baseline="0" dirty="0"/>
                        <a:t> of cartilage protect the airway.</a:t>
                      </a:r>
                      <a:endParaRPr lang="en-GB" sz="1200" dirty="0"/>
                    </a:p>
                  </a:txBody>
                  <a:tcPr anchor="ctr"/>
                </a:tc>
                <a:extLst>
                  <a:ext uri="{0D108BD9-81ED-4DB2-BD59-A6C34878D82A}">
                    <a16:rowId xmlns:a16="http://schemas.microsoft.com/office/drawing/2014/main" val="10000"/>
                  </a:ext>
                </a:extLst>
              </a:tr>
              <a:tr h="551543">
                <a:tc>
                  <a:txBody>
                    <a:bodyPr/>
                    <a:lstStyle/>
                    <a:p>
                      <a:pPr algn="ctr"/>
                      <a:r>
                        <a:rPr lang="en-GB" sz="1200" b="1" dirty="0"/>
                        <a:t>Bronchioles</a:t>
                      </a:r>
                    </a:p>
                  </a:txBody>
                  <a:tcPr anchor="ctr">
                    <a:solidFill>
                      <a:schemeClr val="accent2">
                        <a:lumMod val="20000"/>
                        <a:lumOff val="80000"/>
                      </a:schemeClr>
                    </a:solidFill>
                  </a:tcPr>
                </a:tc>
                <a:tc>
                  <a:txBody>
                    <a:bodyPr/>
                    <a:lstStyle/>
                    <a:p>
                      <a:pPr algn="ctr"/>
                      <a:r>
                        <a:rPr lang="en-GB" sz="1200" b="1" i="1" dirty="0">
                          <a:solidFill>
                            <a:schemeClr val="accent2">
                              <a:lumMod val="75000"/>
                            </a:schemeClr>
                          </a:solidFill>
                        </a:rPr>
                        <a:t>Carries</a:t>
                      </a:r>
                      <a:r>
                        <a:rPr lang="en-GB" sz="1200" b="1" i="1" baseline="0" dirty="0">
                          <a:solidFill>
                            <a:schemeClr val="accent2">
                              <a:lumMod val="75000"/>
                            </a:schemeClr>
                          </a:solidFill>
                        </a:rPr>
                        <a:t> air to/from the air sacs (alveoli)</a:t>
                      </a:r>
                      <a:endParaRPr lang="en-GB" sz="1200" b="1" i="1" dirty="0">
                        <a:solidFill>
                          <a:schemeClr val="accent2">
                            <a:lumMod val="75000"/>
                          </a:schemeClr>
                        </a:solidFill>
                      </a:endParaRPr>
                    </a:p>
                  </a:txBody>
                  <a:tcPr anchor="ct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lang="en-US" sz="1200" dirty="0"/>
                        <a:t>Splits</a:t>
                      </a:r>
                      <a:r>
                        <a:rPr lang="en-US" sz="1200" baseline="0" dirty="0"/>
                        <a:t> into multiple pathways to reach all the air sacs.</a:t>
                      </a:r>
                      <a:endParaRPr lang="en-US" sz="1200" dirty="0"/>
                    </a:p>
                  </a:txBody>
                  <a:tcPr anchor="ctr"/>
                </a:tc>
                <a:extLst>
                  <a:ext uri="{0D108BD9-81ED-4DB2-BD59-A6C34878D82A}">
                    <a16:rowId xmlns:a16="http://schemas.microsoft.com/office/drawing/2014/main" val="10001"/>
                  </a:ext>
                </a:extLst>
              </a:tr>
              <a:tr h="550092">
                <a:tc>
                  <a:txBody>
                    <a:bodyPr/>
                    <a:lstStyle/>
                    <a:p>
                      <a:pPr algn="ctr"/>
                      <a:r>
                        <a:rPr lang="en-GB" sz="1200" b="1" dirty="0"/>
                        <a:t>Alveoli</a:t>
                      </a:r>
                    </a:p>
                  </a:txBody>
                  <a:tcPr anchor="ctr">
                    <a:solidFill>
                      <a:schemeClr val="accent2">
                        <a:lumMod val="20000"/>
                        <a:lumOff val="80000"/>
                      </a:schemeClr>
                    </a:solidFill>
                  </a:tcPr>
                </a:tc>
                <a:tc>
                  <a:txBody>
                    <a:bodyPr/>
                    <a:lstStyle/>
                    <a:p>
                      <a:pPr algn="ctr"/>
                      <a:r>
                        <a:rPr lang="en-GB" sz="1200" b="1" i="1" dirty="0">
                          <a:solidFill>
                            <a:schemeClr val="accent2">
                              <a:lumMod val="75000"/>
                            </a:schemeClr>
                          </a:solidFill>
                        </a:rPr>
                        <a:t>Site</a:t>
                      </a:r>
                      <a:r>
                        <a:rPr lang="en-GB" sz="1200" b="1" i="1" baseline="0" dirty="0">
                          <a:solidFill>
                            <a:schemeClr val="accent2">
                              <a:lumMod val="75000"/>
                            </a:schemeClr>
                          </a:solidFill>
                        </a:rPr>
                        <a:t> of gas exchange in the lungs</a:t>
                      </a:r>
                      <a:endParaRPr lang="en-GB" sz="1200" b="1" i="1" dirty="0">
                        <a:solidFill>
                          <a:schemeClr val="accent2">
                            <a:lumMod val="75000"/>
                          </a:schemeClr>
                        </a:solidFill>
                      </a:endParaRPr>
                    </a:p>
                  </a:txBody>
                  <a:tcPr anchor="ctr"/>
                </a:tc>
                <a:tc>
                  <a:txBody>
                    <a:bodyPr/>
                    <a:lstStyle/>
                    <a:p>
                      <a:pPr algn="l"/>
                      <a:r>
                        <a:rPr lang="en-GB" sz="1200" dirty="0"/>
                        <a:t>Maximises</a:t>
                      </a:r>
                      <a:r>
                        <a:rPr lang="en-GB" sz="1200" baseline="0" dirty="0"/>
                        <a:t> surface area for efficient gas exchange.</a:t>
                      </a:r>
                      <a:endParaRPr lang="en-GB" sz="1200" dirty="0"/>
                    </a:p>
                  </a:txBody>
                  <a:tcPr anchor="ctr"/>
                </a:tc>
                <a:extLst>
                  <a:ext uri="{0D108BD9-81ED-4DB2-BD59-A6C34878D82A}">
                    <a16:rowId xmlns:a16="http://schemas.microsoft.com/office/drawing/2014/main" val="10002"/>
                  </a:ext>
                </a:extLst>
              </a:tr>
              <a:tr h="537414">
                <a:tc>
                  <a:txBody>
                    <a:bodyPr/>
                    <a:lstStyle/>
                    <a:p>
                      <a:pPr algn="ctr"/>
                      <a:r>
                        <a:rPr lang="en-GB" sz="1200" b="1" dirty="0"/>
                        <a:t>Capillaries</a:t>
                      </a:r>
                    </a:p>
                  </a:txBody>
                  <a:tcPr anchor="ctr">
                    <a:solidFill>
                      <a:schemeClr val="accent2">
                        <a:lumMod val="20000"/>
                        <a:lumOff val="80000"/>
                      </a:schemeClr>
                    </a:solidFill>
                  </a:tcPr>
                </a:tc>
                <a:tc>
                  <a:txBody>
                    <a:bodyPr/>
                    <a:lstStyle/>
                    <a:p>
                      <a:pPr algn="ctr"/>
                      <a:r>
                        <a:rPr lang="en-GB" sz="1200" b="1" i="1" dirty="0">
                          <a:solidFill>
                            <a:schemeClr val="accent2">
                              <a:lumMod val="75000"/>
                            </a:schemeClr>
                          </a:solidFill>
                        </a:rPr>
                        <a:t>Allows</a:t>
                      </a:r>
                      <a:r>
                        <a:rPr lang="en-GB" sz="1200" b="1" i="1" baseline="0" dirty="0">
                          <a:solidFill>
                            <a:schemeClr val="accent2">
                              <a:lumMod val="75000"/>
                            </a:schemeClr>
                          </a:solidFill>
                        </a:rPr>
                        <a:t> gas exchange between into/out of blood</a:t>
                      </a:r>
                      <a:endParaRPr lang="en-GB" sz="1200" b="1" i="1" dirty="0">
                        <a:solidFill>
                          <a:schemeClr val="accent2">
                            <a:lumMod val="75000"/>
                          </a:schemeClr>
                        </a:solidFill>
                      </a:endParaRPr>
                    </a:p>
                  </a:txBody>
                  <a:tcPr anchor="ctr"/>
                </a:tc>
                <a:tc>
                  <a:txBody>
                    <a:bodyPr/>
                    <a:lstStyle/>
                    <a:p>
                      <a:pPr algn="l"/>
                      <a:r>
                        <a:rPr lang="en-GB" sz="1200" dirty="0"/>
                        <a:t>Oxygen</a:t>
                      </a:r>
                      <a:r>
                        <a:rPr lang="en-GB" sz="1200" baseline="0" dirty="0"/>
                        <a:t> diffuses into the blood and carbon dioxide diffuses out.</a:t>
                      </a:r>
                      <a:endParaRPr lang="en-GB" sz="1200" dirty="0"/>
                    </a:p>
                  </a:txBody>
                  <a:tcPr anchor="ctr"/>
                </a:tc>
                <a:extLst>
                  <a:ext uri="{0D108BD9-81ED-4DB2-BD59-A6C34878D82A}">
                    <a16:rowId xmlns:a16="http://schemas.microsoft.com/office/drawing/2014/main" val="10003"/>
                  </a:ext>
                </a:extLst>
              </a:tr>
            </a:tbl>
          </a:graphicData>
        </a:graphic>
      </p:graphicFrame>
      <p:sp>
        <p:nvSpPr>
          <p:cNvPr id="62" name="Rectangle 61"/>
          <p:cNvSpPr/>
          <p:nvPr/>
        </p:nvSpPr>
        <p:spPr>
          <a:xfrm rot="16200000">
            <a:off x="4625091" y="3739824"/>
            <a:ext cx="835829" cy="369332"/>
          </a:xfrm>
          <a:prstGeom prst="rect">
            <a:avLst/>
          </a:prstGeom>
          <a:noFill/>
          <a:ln/>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algn="ctr"/>
            <a:r>
              <a:rPr lang="en-GB" sz="1800" b="1" dirty="0">
                <a:solidFill>
                  <a:schemeClr val="accent2"/>
                </a:solidFill>
                <a:ea typeface="Verdana" panose="020B0604030504040204" pitchFamily="34" charset="0"/>
                <a:cs typeface="Verdana" panose="020B0604030504040204" pitchFamily="34" charset="0"/>
              </a:rPr>
              <a:t> Heart</a:t>
            </a:r>
            <a:endParaRPr lang="en-GB" sz="1800" dirty="0">
              <a:solidFill>
                <a:schemeClr val="accent2"/>
              </a:solidFill>
              <a:ea typeface="Verdana" panose="020B0604030504040204" pitchFamily="34" charset="0"/>
              <a:cs typeface="Verdana" panose="020B0604030504040204" pitchFamily="34" charset="0"/>
            </a:endParaRPr>
          </a:p>
        </p:txBody>
      </p:sp>
      <p:cxnSp>
        <p:nvCxnSpPr>
          <p:cNvPr id="63" name="Straight Connector 62"/>
          <p:cNvCxnSpPr>
            <a:cxnSpLocks/>
            <a:stCxn id="4" idx="0"/>
            <a:endCxn id="62" idx="1"/>
          </p:cNvCxnSpPr>
          <p:nvPr/>
        </p:nvCxnSpPr>
        <p:spPr>
          <a:xfrm flipV="1">
            <a:off x="4382092" y="4342405"/>
            <a:ext cx="660914" cy="37300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320" name="Picture 319"/>
          <p:cNvPicPr>
            <a:picLocks noChangeAspect="1"/>
          </p:cNvPicPr>
          <p:nvPr/>
        </p:nvPicPr>
        <p:blipFill>
          <a:blip r:embed="rId4"/>
          <a:stretch>
            <a:fillRect/>
          </a:stretch>
        </p:blipFill>
        <p:spPr>
          <a:xfrm>
            <a:off x="4984412" y="239722"/>
            <a:ext cx="4511997" cy="3820264"/>
          </a:xfrm>
          <a:prstGeom prst="rect">
            <a:avLst/>
          </a:prstGeom>
        </p:spPr>
      </p:pic>
      <p:graphicFrame>
        <p:nvGraphicFramePr>
          <p:cNvPr id="322" name="Table 321"/>
          <p:cNvGraphicFramePr>
            <a:graphicFrameLocks noGrp="1"/>
          </p:cNvGraphicFramePr>
          <p:nvPr>
            <p:extLst/>
          </p:nvPr>
        </p:nvGraphicFramePr>
        <p:xfrm>
          <a:off x="9469315" y="916262"/>
          <a:ext cx="3285152" cy="4229726"/>
        </p:xfrm>
        <a:graphic>
          <a:graphicData uri="http://schemas.openxmlformats.org/drawingml/2006/table">
            <a:tbl>
              <a:tblPr firstRow="1" bandRow="1">
                <a:tableStyleId>{5940675A-B579-460E-94D1-54222C63F5DA}</a:tableStyleId>
              </a:tblPr>
              <a:tblGrid>
                <a:gridCol w="351148">
                  <a:extLst>
                    <a:ext uri="{9D8B030D-6E8A-4147-A177-3AD203B41FA5}">
                      <a16:colId xmlns:a16="http://schemas.microsoft.com/office/drawing/2014/main" val="20000"/>
                    </a:ext>
                  </a:extLst>
                </a:gridCol>
                <a:gridCol w="1021525">
                  <a:extLst>
                    <a:ext uri="{9D8B030D-6E8A-4147-A177-3AD203B41FA5}">
                      <a16:colId xmlns:a16="http://schemas.microsoft.com/office/drawing/2014/main" val="20001"/>
                    </a:ext>
                  </a:extLst>
                </a:gridCol>
                <a:gridCol w="1912479">
                  <a:extLst>
                    <a:ext uri="{9D8B030D-6E8A-4147-A177-3AD203B41FA5}">
                      <a16:colId xmlns:a16="http://schemas.microsoft.com/office/drawing/2014/main" val="20002"/>
                    </a:ext>
                  </a:extLst>
                </a:gridCol>
              </a:tblGrid>
              <a:tr h="897214">
                <a:tc rowSpan="5">
                  <a:txBody>
                    <a:bodyPr/>
                    <a:lstStyle/>
                    <a:p>
                      <a:pPr algn="ctr"/>
                      <a:r>
                        <a:rPr lang="en-GB" sz="1200" b="1" dirty="0"/>
                        <a:t>Different</a:t>
                      </a:r>
                      <a:r>
                        <a:rPr lang="en-GB" sz="1200" b="1" baseline="0" dirty="0"/>
                        <a:t> structure in the heart have different functions</a:t>
                      </a:r>
                      <a:endParaRPr lang="en-GB" sz="1200" b="1" dirty="0"/>
                    </a:p>
                  </a:txBody>
                  <a:tcPr vert="vert270" anchor="ctr">
                    <a:solidFill>
                      <a:schemeClr val="accent2">
                        <a:lumMod val="20000"/>
                        <a:lumOff val="80000"/>
                      </a:schemeClr>
                    </a:solidFill>
                  </a:tcPr>
                </a:tc>
                <a:tc>
                  <a:txBody>
                    <a:bodyPr/>
                    <a:lstStyle/>
                    <a:p>
                      <a:pPr algn="ctr"/>
                      <a:r>
                        <a:rPr lang="en-GB" sz="1200" b="1" i="1" dirty="0">
                          <a:solidFill>
                            <a:schemeClr val="accent2">
                              <a:lumMod val="75000"/>
                            </a:schemeClr>
                          </a:solidFill>
                        </a:rPr>
                        <a:t>Right</a:t>
                      </a:r>
                      <a:r>
                        <a:rPr lang="en-GB" sz="1200" b="1" i="1" baseline="0" dirty="0">
                          <a:solidFill>
                            <a:schemeClr val="accent2">
                              <a:lumMod val="75000"/>
                            </a:schemeClr>
                          </a:solidFill>
                        </a:rPr>
                        <a:t> ventricle</a:t>
                      </a:r>
                      <a:endParaRPr lang="en-GB" sz="1200" b="1" i="1" dirty="0">
                        <a:solidFill>
                          <a:schemeClr val="accent2">
                            <a:lumMod val="75000"/>
                          </a:schemeClr>
                        </a:solidFill>
                      </a:endParaRPr>
                    </a:p>
                  </a:txBody>
                  <a:tcPr anchor="ctr"/>
                </a:tc>
                <a:tc>
                  <a:txBody>
                    <a:bodyPr/>
                    <a:lstStyle/>
                    <a:p>
                      <a:pPr algn="l"/>
                      <a:r>
                        <a:rPr lang="en-GB" sz="1200" dirty="0"/>
                        <a:t>Pumps</a:t>
                      </a:r>
                      <a:r>
                        <a:rPr lang="en-GB" sz="1200" baseline="0" dirty="0"/>
                        <a:t> blood to the lungs where gas exchange takes place.</a:t>
                      </a:r>
                      <a:endParaRPr lang="en-GB" sz="1200" dirty="0"/>
                    </a:p>
                  </a:txBody>
                  <a:tcPr anchor="ctr"/>
                </a:tc>
                <a:extLst>
                  <a:ext uri="{0D108BD9-81ED-4DB2-BD59-A6C34878D82A}">
                    <a16:rowId xmlns:a16="http://schemas.microsoft.com/office/drawing/2014/main" val="10000"/>
                  </a:ext>
                </a:extLst>
              </a:tr>
              <a:tr h="640868">
                <a:tc vMerge="1">
                  <a:txBody>
                    <a:bodyPr/>
                    <a:lstStyle/>
                    <a:p>
                      <a:pPr algn="ctr"/>
                      <a:endParaRPr lang="en-GB" sz="1200" b="1" dirty="0"/>
                    </a:p>
                  </a:txBody>
                  <a:tcPr anchor="ctr">
                    <a:solidFill>
                      <a:schemeClr val="accent2">
                        <a:lumMod val="20000"/>
                        <a:lumOff val="80000"/>
                      </a:schemeClr>
                    </a:solidFill>
                  </a:tcPr>
                </a:tc>
                <a:tc>
                  <a:txBody>
                    <a:bodyPr/>
                    <a:lstStyle/>
                    <a:p>
                      <a:pPr algn="ctr"/>
                      <a:r>
                        <a:rPr lang="en-GB" sz="1200" b="1" i="1" dirty="0">
                          <a:solidFill>
                            <a:schemeClr val="accent2">
                              <a:lumMod val="75000"/>
                            </a:schemeClr>
                          </a:solidFill>
                        </a:rPr>
                        <a:t>Left</a:t>
                      </a:r>
                      <a:r>
                        <a:rPr lang="en-GB" sz="1200" b="1" i="1" baseline="0" dirty="0">
                          <a:solidFill>
                            <a:schemeClr val="accent2">
                              <a:lumMod val="75000"/>
                            </a:schemeClr>
                          </a:solidFill>
                        </a:rPr>
                        <a:t>  ventricle</a:t>
                      </a:r>
                      <a:endParaRPr lang="en-GB" sz="1200" b="1" i="1" dirty="0">
                        <a:solidFill>
                          <a:schemeClr val="accent2">
                            <a:lumMod val="75000"/>
                          </a:schemeClr>
                        </a:solidFill>
                      </a:endParaRPr>
                    </a:p>
                  </a:txBody>
                  <a:tcPr anchor="ct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lang="en-US" sz="1200" dirty="0"/>
                        <a:t>Pumps</a:t>
                      </a:r>
                      <a:r>
                        <a:rPr lang="en-US" sz="1200" baseline="0" dirty="0"/>
                        <a:t> blood around the rest of the body.</a:t>
                      </a:r>
                      <a:endParaRPr lang="en-US" sz="1200" dirty="0"/>
                    </a:p>
                  </a:txBody>
                  <a:tcPr anchor="ctr"/>
                </a:tc>
                <a:extLst>
                  <a:ext uri="{0D108BD9-81ED-4DB2-BD59-A6C34878D82A}">
                    <a16:rowId xmlns:a16="http://schemas.microsoft.com/office/drawing/2014/main" val="10001"/>
                  </a:ext>
                </a:extLst>
              </a:tr>
              <a:tr h="1153562">
                <a:tc vMerge="1">
                  <a:txBody>
                    <a:bodyPr/>
                    <a:lstStyle/>
                    <a:p>
                      <a:pPr algn="ctr"/>
                      <a:endParaRPr lang="en-GB" sz="1200" b="1" dirty="0"/>
                    </a:p>
                  </a:txBody>
                  <a:tcPr anchor="ctr">
                    <a:solidFill>
                      <a:schemeClr val="accent2">
                        <a:lumMod val="20000"/>
                        <a:lumOff val="80000"/>
                      </a:schemeClr>
                    </a:solidFill>
                  </a:tcPr>
                </a:tc>
                <a:tc>
                  <a:txBody>
                    <a:bodyPr/>
                    <a:lstStyle/>
                    <a:p>
                      <a:pPr algn="ctr"/>
                      <a:r>
                        <a:rPr lang="en-GB" sz="1200" b="1" i="1" dirty="0">
                          <a:solidFill>
                            <a:schemeClr val="accent2">
                              <a:lumMod val="75000"/>
                            </a:schemeClr>
                          </a:solidFill>
                        </a:rPr>
                        <a:t>Pacemaker</a:t>
                      </a:r>
                      <a:r>
                        <a:rPr lang="en-GB" sz="1200" b="1" i="1" baseline="0" dirty="0">
                          <a:solidFill>
                            <a:schemeClr val="accent2">
                              <a:lumMod val="75000"/>
                            </a:schemeClr>
                          </a:solidFill>
                        </a:rPr>
                        <a:t> (in the right atrium)</a:t>
                      </a:r>
                      <a:endParaRPr lang="en-GB" sz="1200" b="1" i="1" dirty="0">
                        <a:solidFill>
                          <a:schemeClr val="accent2">
                            <a:lumMod val="75000"/>
                          </a:schemeClr>
                        </a:solidFill>
                      </a:endParaRPr>
                    </a:p>
                  </a:txBody>
                  <a:tcPr anchor="ctr"/>
                </a:tc>
                <a:tc>
                  <a:txBody>
                    <a:bodyPr/>
                    <a:lstStyle/>
                    <a:p>
                      <a:pPr algn="l"/>
                      <a:r>
                        <a:rPr lang="en-GB" sz="1200" dirty="0"/>
                        <a:t>Controls</a:t>
                      </a:r>
                      <a:r>
                        <a:rPr lang="en-GB" sz="1200" baseline="0" dirty="0"/>
                        <a:t> the natural resting heart rate. Artificial electrical pacemakers can be fitted to correct irregularities.</a:t>
                      </a:r>
                      <a:endParaRPr lang="en-GB" sz="1200" dirty="0"/>
                    </a:p>
                  </a:txBody>
                  <a:tcPr anchor="ctr"/>
                </a:tc>
                <a:extLst>
                  <a:ext uri="{0D108BD9-81ED-4DB2-BD59-A6C34878D82A}">
                    <a16:rowId xmlns:a16="http://schemas.microsoft.com/office/drawing/2014/main" val="10002"/>
                  </a:ext>
                </a:extLst>
              </a:tr>
              <a:tr h="640868">
                <a:tc vMerge="1">
                  <a:txBody>
                    <a:bodyPr/>
                    <a:lstStyle/>
                    <a:p>
                      <a:pPr algn="ctr"/>
                      <a:endParaRPr lang="en-GB" sz="1200" b="1" dirty="0"/>
                    </a:p>
                  </a:txBody>
                  <a:tcPr anchor="ctr">
                    <a:solidFill>
                      <a:schemeClr val="accent2">
                        <a:lumMod val="20000"/>
                        <a:lumOff val="80000"/>
                      </a:schemeClr>
                    </a:solidFill>
                  </a:tcPr>
                </a:tc>
                <a:tc>
                  <a:txBody>
                    <a:bodyPr/>
                    <a:lstStyle/>
                    <a:p>
                      <a:pPr algn="ctr"/>
                      <a:r>
                        <a:rPr lang="en-GB" sz="1200" b="1" i="1" dirty="0">
                          <a:solidFill>
                            <a:schemeClr val="accent2">
                              <a:lumMod val="75000"/>
                            </a:schemeClr>
                          </a:solidFill>
                        </a:rPr>
                        <a:t>Coronary</a:t>
                      </a:r>
                      <a:r>
                        <a:rPr lang="en-GB" sz="1200" b="1" i="1" baseline="0" dirty="0">
                          <a:solidFill>
                            <a:schemeClr val="accent2">
                              <a:lumMod val="75000"/>
                            </a:schemeClr>
                          </a:solidFill>
                        </a:rPr>
                        <a:t> arteries</a:t>
                      </a:r>
                      <a:endParaRPr lang="en-GB" sz="1200" b="1" i="1" dirty="0">
                        <a:solidFill>
                          <a:schemeClr val="accent2">
                            <a:lumMod val="75000"/>
                          </a:schemeClr>
                        </a:solidFill>
                      </a:endParaRPr>
                    </a:p>
                  </a:txBody>
                  <a:tcPr anchor="ctr"/>
                </a:tc>
                <a:tc>
                  <a:txBody>
                    <a:bodyPr/>
                    <a:lstStyle/>
                    <a:p>
                      <a:pPr algn="l"/>
                      <a:r>
                        <a:rPr lang="en-GB" sz="1200" dirty="0"/>
                        <a:t>Carry oxygenated</a:t>
                      </a:r>
                      <a:r>
                        <a:rPr lang="en-GB" sz="1200" baseline="0" dirty="0"/>
                        <a:t> blood to the cardiac muscle.</a:t>
                      </a:r>
                      <a:endParaRPr lang="en-GB" sz="1200" dirty="0"/>
                    </a:p>
                  </a:txBody>
                  <a:tcPr anchor="ctr"/>
                </a:tc>
                <a:extLst>
                  <a:ext uri="{0D108BD9-81ED-4DB2-BD59-A6C34878D82A}">
                    <a16:rowId xmlns:a16="http://schemas.microsoft.com/office/drawing/2014/main" val="10003"/>
                  </a:ext>
                </a:extLst>
              </a:tr>
              <a:tr h="897214">
                <a:tc vMerge="1">
                  <a:txBody>
                    <a:bodyPr/>
                    <a:lstStyle/>
                    <a:p>
                      <a:pPr algn="ctr"/>
                      <a:endParaRPr lang="en-GB" sz="1200" b="1" dirty="0"/>
                    </a:p>
                  </a:txBody>
                  <a:tcPr vert="vert270" anchor="ctr">
                    <a:solidFill>
                      <a:schemeClr val="accent2">
                        <a:lumMod val="20000"/>
                        <a:lumOff val="80000"/>
                      </a:schemeClr>
                    </a:solidFill>
                  </a:tcPr>
                </a:tc>
                <a:tc>
                  <a:txBody>
                    <a:bodyPr/>
                    <a:lstStyle/>
                    <a:p>
                      <a:pPr algn="ctr"/>
                      <a:r>
                        <a:rPr lang="en-GB" sz="1200" b="1" i="1" dirty="0">
                          <a:solidFill>
                            <a:schemeClr val="accent2">
                              <a:lumMod val="75000"/>
                            </a:schemeClr>
                          </a:solidFill>
                        </a:rPr>
                        <a:t>Heart</a:t>
                      </a:r>
                      <a:r>
                        <a:rPr lang="en-GB" sz="1200" b="1" i="1" baseline="0" dirty="0">
                          <a:solidFill>
                            <a:schemeClr val="accent2">
                              <a:lumMod val="75000"/>
                            </a:schemeClr>
                          </a:solidFill>
                        </a:rPr>
                        <a:t> valves</a:t>
                      </a:r>
                      <a:endParaRPr lang="en-GB" sz="1200" b="1" i="1" dirty="0">
                        <a:solidFill>
                          <a:schemeClr val="accent2">
                            <a:lumMod val="75000"/>
                          </a:schemeClr>
                        </a:solidFill>
                      </a:endParaRPr>
                    </a:p>
                  </a:txBody>
                  <a:tcPr anchor="ctr"/>
                </a:tc>
                <a:tc>
                  <a:txBody>
                    <a:bodyPr/>
                    <a:lstStyle/>
                    <a:p>
                      <a:pPr algn="l"/>
                      <a:r>
                        <a:rPr lang="en-GB" sz="1200" dirty="0"/>
                        <a:t>Prevent</a:t>
                      </a:r>
                      <a:r>
                        <a:rPr lang="en-GB" sz="1200" baseline="0" dirty="0"/>
                        <a:t> blood in the heart from flowing in the wrong direction.</a:t>
                      </a:r>
                      <a:endParaRPr lang="en-GB" sz="1200" dirty="0"/>
                    </a:p>
                  </a:txBody>
                  <a:tcPr anchor="ctr"/>
                </a:tc>
                <a:extLst>
                  <a:ext uri="{0D108BD9-81ED-4DB2-BD59-A6C34878D82A}">
                    <a16:rowId xmlns:a16="http://schemas.microsoft.com/office/drawing/2014/main" val="10004"/>
                  </a:ext>
                </a:extLst>
              </a:tr>
            </a:tbl>
          </a:graphicData>
        </a:graphic>
      </p:graphicFrame>
      <p:sp>
        <p:nvSpPr>
          <p:cNvPr id="323" name="Rectangle 322"/>
          <p:cNvSpPr/>
          <p:nvPr/>
        </p:nvSpPr>
        <p:spPr>
          <a:xfrm>
            <a:off x="8013051" y="184141"/>
            <a:ext cx="3994484" cy="463204"/>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tx1"/>
                </a:solidFill>
              </a:rPr>
              <a:t>The heart is an organ that pumps blood around the body in a double circulatory system</a:t>
            </a:r>
          </a:p>
        </p:txBody>
      </p:sp>
      <p:cxnSp>
        <p:nvCxnSpPr>
          <p:cNvPr id="324" name="Straight Connector 323"/>
          <p:cNvCxnSpPr>
            <a:cxnSpLocks/>
            <a:stCxn id="322" idx="0"/>
            <a:endCxn id="323" idx="2"/>
          </p:cNvCxnSpPr>
          <p:nvPr/>
        </p:nvCxnSpPr>
        <p:spPr>
          <a:xfrm flipH="1" flipV="1">
            <a:off x="10010293" y="647345"/>
            <a:ext cx="1101598" cy="26891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5" name="Straight Connector 324"/>
          <p:cNvCxnSpPr>
            <a:cxnSpLocks/>
            <a:stCxn id="320" idx="0"/>
            <a:endCxn id="323" idx="1"/>
          </p:cNvCxnSpPr>
          <p:nvPr/>
        </p:nvCxnSpPr>
        <p:spPr>
          <a:xfrm>
            <a:off x="7240411" y="239722"/>
            <a:ext cx="772640" cy="17602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326" name="Picture 325"/>
          <p:cNvPicPr>
            <a:picLocks noChangeAspect="1"/>
          </p:cNvPicPr>
          <p:nvPr/>
        </p:nvPicPr>
        <p:blipFill>
          <a:blip r:embed="rId5"/>
          <a:stretch>
            <a:fillRect/>
          </a:stretch>
        </p:blipFill>
        <p:spPr>
          <a:xfrm>
            <a:off x="7489971" y="3982099"/>
            <a:ext cx="2044908" cy="1311828"/>
          </a:xfrm>
          <a:prstGeom prst="rect">
            <a:avLst/>
          </a:prstGeom>
        </p:spPr>
      </p:pic>
      <p:pic>
        <p:nvPicPr>
          <p:cNvPr id="327" name="Picture 326"/>
          <p:cNvPicPr>
            <a:picLocks noChangeAspect="1"/>
          </p:cNvPicPr>
          <p:nvPr/>
        </p:nvPicPr>
        <p:blipFill>
          <a:blip r:embed="rId6"/>
          <a:stretch>
            <a:fillRect/>
          </a:stretch>
        </p:blipFill>
        <p:spPr>
          <a:xfrm>
            <a:off x="6927263" y="5961185"/>
            <a:ext cx="5874337" cy="3484691"/>
          </a:xfrm>
          <a:prstGeom prst="rect">
            <a:avLst/>
          </a:prstGeom>
          <a:ln>
            <a:noFill/>
          </a:ln>
        </p:spPr>
      </p:pic>
      <p:graphicFrame>
        <p:nvGraphicFramePr>
          <p:cNvPr id="357" name="Table 356"/>
          <p:cNvGraphicFramePr>
            <a:graphicFrameLocks noGrp="1"/>
          </p:cNvGraphicFramePr>
          <p:nvPr>
            <p:extLst/>
          </p:nvPr>
        </p:nvGraphicFramePr>
        <p:xfrm>
          <a:off x="105506" y="1997817"/>
          <a:ext cx="4616234" cy="2314725"/>
        </p:xfrm>
        <a:graphic>
          <a:graphicData uri="http://schemas.openxmlformats.org/drawingml/2006/table">
            <a:tbl>
              <a:tblPr firstRow="1" bandRow="1">
                <a:tableStyleId>{5940675A-B579-460E-94D1-54222C63F5DA}</a:tableStyleId>
              </a:tblPr>
              <a:tblGrid>
                <a:gridCol w="1411121">
                  <a:extLst>
                    <a:ext uri="{9D8B030D-6E8A-4147-A177-3AD203B41FA5}">
                      <a16:colId xmlns:a16="http://schemas.microsoft.com/office/drawing/2014/main" val="20000"/>
                    </a:ext>
                  </a:extLst>
                </a:gridCol>
                <a:gridCol w="1700921">
                  <a:extLst>
                    <a:ext uri="{9D8B030D-6E8A-4147-A177-3AD203B41FA5}">
                      <a16:colId xmlns:a16="http://schemas.microsoft.com/office/drawing/2014/main" val="20001"/>
                    </a:ext>
                  </a:extLst>
                </a:gridCol>
                <a:gridCol w="1504192">
                  <a:extLst>
                    <a:ext uri="{9D8B030D-6E8A-4147-A177-3AD203B41FA5}">
                      <a16:colId xmlns:a16="http://schemas.microsoft.com/office/drawing/2014/main" val="20002"/>
                    </a:ext>
                  </a:extLst>
                </a:gridCol>
              </a:tblGrid>
              <a:tr h="249980">
                <a:tc>
                  <a:txBody>
                    <a:bodyPr/>
                    <a:lstStyle/>
                    <a:p>
                      <a:pPr algn="ctr"/>
                      <a:r>
                        <a:rPr lang="en-GB" sz="1200" b="1" i="0" dirty="0">
                          <a:solidFill>
                            <a:schemeClr val="tx1"/>
                          </a:solidFill>
                        </a:rPr>
                        <a:t>Artery</a:t>
                      </a:r>
                    </a:p>
                  </a:txBody>
                  <a:tcPr anchor="ctr">
                    <a:solidFill>
                      <a:schemeClr val="accent2">
                        <a:lumMod val="20000"/>
                        <a:lumOff val="80000"/>
                      </a:schemeClr>
                    </a:solidFill>
                  </a:tcPr>
                </a:tc>
                <a:tc>
                  <a:txBody>
                    <a:bodyPr/>
                    <a:lstStyle/>
                    <a:p>
                      <a:pPr algn="ctr"/>
                      <a:r>
                        <a:rPr lang="en-GB" sz="1200" b="1" i="0" dirty="0">
                          <a:solidFill>
                            <a:schemeClr val="tx1"/>
                          </a:solidFill>
                        </a:rPr>
                        <a:t>Vein</a:t>
                      </a:r>
                    </a:p>
                  </a:txBody>
                  <a:tcPr anchor="ctr">
                    <a:solidFill>
                      <a:schemeClr val="accent2">
                        <a:lumMod val="20000"/>
                        <a:lumOff val="80000"/>
                      </a:schemeClr>
                    </a:solidFill>
                  </a:tcPr>
                </a:tc>
                <a:tc>
                  <a:txBody>
                    <a:bodyPr/>
                    <a:lstStyle/>
                    <a:p>
                      <a:pPr algn="ctr"/>
                      <a:r>
                        <a:rPr lang="en-GB" sz="1200" b="1" i="0" dirty="0">
                          <a:solidFill>
                            <a:schemeClr val="tx1"/>
                          </a:solidFill>
                        </a:rPr>
                        <a:t>Capillary</a:t>
                      </a:r>
                    </a:p>
                  </a:txBody>
                  <a:tcPr anchor="ctr">
                    <a:solidFill>
                      <a:schemeClr val="accent2">
                        <a:lumMod val="20000"/>
                        <a:lumOff val="80000"/>
                      </a:schemeClr>
                    </a:solidFill>
                  </a:tcPr>
                </a:tc>
                <a:extLst>
                  <a:ext uri="{0D108BD9-81ED-4DB2-BD59-A6C34878D82A}">
                    <a16:rowId xmlns:a16="http://schemas.microsoft.com/office/drawing/2014/main" val="10000"/>
                  </a:ext>
                </a:extLst>
              </a:tr>
              <a:tr h="416633">
                <a:tc>
                  <a:txBody>
                    <a:bodyPr/>
                    <a:lstStyle/>
                    <a:p>
                      <a:pPr algn="ctr"/>
                      <a:r>
                        <a:rPr lang="en-GB" sz="1200" b="1" i="1" dirty="0">
                          <a:solidFill>
                            <a:schemeClr val="accent2">
                              <a:lumMod val="75000"/>
                            </a:schemeClr>
                          </a:solidFill>
                        </a:rPr>
                        <a:t>Carry</a:t>
                      </a:r>
                      <a:r>
                        <a:rPr lang="en-GB" sz="1200" b="1" i="1" baseline="0" dirty="0">
                          <a:solidFill>
                            <a:schemeClr val="accent2">
                              <a:lumMod val="75000"/>
                            </a:schemeClr>
                          </a:solidFill>
                        </a:rPr>
                        <a:t> blood away from the heart</a:t>
                      </a:r>
                      <a:endParaRPr lang="en-GB" sz="1200" b="1" i="1" dirty="0">
                        <a:solidFill>
                          <a:schemeClr val="accent2">
                            <a:lumMod val="75000"/>
                          </a:schemeClr>
                        </a:solidFill>
                      </a:endParaRPr>
                    </a:p>
                  </a:txBody>
                  <a:tcPr anchor="ctr">
                    <a:noFill/>
                  </a:tcPr>
                </a:tc>
                <a:tc>
                  <a:txBody>
                    <a:bodyPr/>
                    <a:lstStyle/>
                    <a:p>
                      <a:pPr algn="ctr"/>
                      <a:r>
                        <a:rPr lang="en-GB" sz="1200" b="1" i="1" dirty="0">
                          <a:solidFill>
                            <a:schemeClr val="accent2">
                              <a:lumMod val="75000"/>
                            </a:schemeClr>
                          </a:solidFill>
                        </a:rPr>
                        <a:t>Carry</a:t>
                      </a:r>
                      <a:r>
                        <a:rPr lang="en-GB" sz="1200" b="1" i="1" baseline="0" dirty="0">
                          <a:solidFill>
                            <a:schemeClr val="accent2">
                              <a:lumMod val="75000"/>
                            </a:schemeClr>
                          </a:solidFill>
                        </a:rPr>
                        <a:t> blood to the heart</a:t>
                      </a:r>
                      <a:endParaRPr lang="en-GB" sz="1200" b="1" i="1" dirty="0">
                        <a:solidFill>
                          <a:schemeClr val="accent2">
                            <a:lumMod val="75000"/>
                          </a:schemeClr>
                        </a:solidFill>
                      </a:endParaRPr>
                    </a:p>
                  </a:txBody>
                  <a:tcPr anchor="ctr"/>
                </a:tc>
                <a:tc>
                  <a:txBody>
                    <a:bodyPr/>
                    <a:lstStyle/>
                    <a:p>
                      <a:pPr marL="0" marR="0" indent="0" algn="ctr" defTabSz="1280160" rtl="0" eaLnBrk="1" fontAlgn="auto" latinLnBrk="0" hangingPunct="1">
                        <a:lnSpc>
                          <a:spcPct val="100000"/>
                        </a:lnSpc>
                        <a:spcBef>
                          <a:spcPts val="0"/>
                        </a:spcBef>
                        <a:spcAft>
                          <a:spcPts val="0"/>
                        </a:spcAft>
                        <a:buClrTx/>
                        <a:buSzTx/>
                        <a:buFontTx/>
                        <a:buNone/>
                        <a:tabLst/>
                        <a:defRPr/>
                      </a:pPr>
                      <a:r>
                        <a:rPr lang="en-US" sz="1200" b="1" i="1" dirty="0">
                          <a:solidFill>
                            <a:schemeClr val="accent2">
                              <a:lumMod val="75000"/>
                            </a:schemeClr>
                          </a:solidFill>
                        </a:rPr>
                        <a:t>Connects arteries and veins</a:t>
                      </a:r>
                    </a:p>
                  </a:txBody>
                  <a:tcPr anchor="ctr"/>
                </a:tc>
                <a:extLst>
                  <a:ext uri="{0D108BD9-81ED-4DB2-BD59-A6C34878D82A}">
                    <a16:rowId xmlns:a16="http://schemas.microsoft.com/office/drawing/2014/main" val="10001"/>
                  </a:ext>
                </a:extLst>
              </a:tr>
              <a:tr h="1583205">
                <a:tc>
                  <a:txBody>
                    <a:bodyPr/>
                    <a:lstStyle/>
                    <a:p>
                      <a:pPr marL="0" indent="0" algn="ctr">
                        <a:buFont typeface="Arial" charset="0"/>
                        <a:buNone/>
                      </a:pPr>
                      <a:r>
                        <a:rPr lang="en-GB" sz="1200" dirty="0"/>
                        <a:t>Thick muscular walls,</a:t>
                      </a:r>
                      <a:r>
                        <a:rPr lang="en-GB" sz="1200" baseline="0" dirty="0"/>
                        <a:t> s</a:t>
                      </a:r>
                      <a:r>
                        <a:rPr lang="en-GB" sz="1200" dirty="0"/>
                        <a:t>mall lumen,</a:t>
                      </a:r>
                      <a:r>
                        <a:rPr lang="en-GB" sz="1200" baseline="0" dirty="0"/>
                        <a:t> c</a:t>
                      </a:r>
                      <a:r>
                        <a:rPr lang="en-GB" sz="1200" dirty="0"/>
                        <a:t>arry blood under high pressure,</a:t>
                      </a:r>
                      <a:r>
                        <a:rPr lang="en-GB" sz="1200" baseline="0" dirty="0"/>
                        <a:t> c</a:t>
                      </a:r>
                      <a:r>
                        <a:rPr lang="en-GB" sz="1200" dirty="0"/>
                        <a:t>arry oxygenated</a:t>
                      </a:r>
                      <a:r>
                        <a:rPr lang="en-GB" sz="1200" baseline="0" dirty="0"/>
                        <a:t> blood (except for the pulmonary artery).</a:t>
                      </a:r>
                      <a:endParaRPr lang="en-GB" sz="1200" dirty="0"/>
                    </a:p>
                  </a:txBody>
                  <a:tcPr anchor="ctr">
                    <a:noFill/>
                  </a:tcPr>
                </a:tc>
                <a:tc>
                  <a:txBody>
                    <a:bodyPr/>
                    <a:lstStyle/>
                    <a:p>
                      <a:pPr marL="0" indent="0" algn="ctr">
                        <a:buFont typeface="Arial" charset="0"/>
                        <a:buNone/>
                      </a:pPr>
                      <a:r>
                        <a:rPr lang="en-GB" sz="1200" dirty="0"/>
                        <a:t>Thin walls,</a:t>
                      </a:r>
                      <a:r>
                        <a:rPr lang="en-GB" sz="1200" baseline="0" dirty="0"/>
                        <a:t> l</a:t>
                      </a:r>
                      <a:r>
                        <a:rPr lang="en-GB" sz="1200" dirty="0"/>
                        <a:t>arge lumen,</a:t>
                      </a:r>
                      <a:r>
                        <a:rPr lang="en-GB" sz="1200" baseline="0" dirty="0"/>
                        <a:t> c</a:t>
                      </a:r>
                      <a:r>
                        <a:rPr lang="en-GB" sz="1200" dirty="0"/>
                        <a:t>arry blood under low pressure,</a:t>
                      </a:r>
                      <a:r>
                        <a:rPr lang="en-GB" sz="1200" baseline="0" dirty="0"/>
                        <a:t> h</a:t>
                      </a:r>
                      <a:r>
                        <a:rPr lang="en-GB" sz="1200" dirty="0"/>
                        <a:t>ave valves to</a:t>
                      </a:r>
                      <a:r>
                        <a:rPr lang="en-GB" sz="1200" baseline="0" dirty="0"/>
                        <a:t> stop flow in the wrong direction, carry deoxygenated blood (except for the pulmonary vein).</a:t>
                      </a:r>
                      <a:endParaRPr lang="en-GB" sz="1200" dirty="0"/>
                    </a:p>
                  </a:txBody>
                  <a:tcPr anchor="ctr"/>
                </a:tc>
                <a:tc>
                  <a:txBody>
                    <a:bodyPr/>
                    <a:lstStyle/>
                    <a:p>
                      <a:pPr marL="0" indent="0" algn="ctr">
                        <a:buFont typeface="Arial" charset="0"/>
                        <a:buNone/>
                      </a:pPr>
                      <a:r>
                        <a:rPr lang="en-GB" sz="1200" dirty="0"/>
                        <a:t>One cell thick to allow</a:t>
                      </a:r>
                      <a:r>
                        <a:rPr lang="en-GB" sz="1200" baseline="0" dirty="0"/>
                        <a:t> diffusion, </a:t>
                      </a:r>
                      <a:r>
                        <a:rPr lang="en-GB" sz="1200" dirty="0"/>
                        <a:t>Carry blood under very low pressure.</a:t>
                      </a:r>
                    </a:p>
                  </a:txBody>
                  <a:tcPr anchor="ctr"/>
                </a:tc>
                <a:extLst>
                  <a:ext uri="{0D108BD9-81ED-4DB2-BD59-A6C34878D82A}">
                    <a16:rowId xmlns:a16="http://schemas.microsoft.com/office/drawing/2014/main" val="10002"/>
                  </a:ext>
                </a:extLst>
              </a:tr>
            </a:tbl>
          </a:graphicData>
        </a:graphic>
      </p:graphicFrame>
      <p:sp>
        <p:nvSpPr>
          <p:cNvPr id="360" name="Rectangle 359"/>
          <p:cNvSpPr/>
          <p:nvPr/>
        </p:nvSpPr>
        <p:spPr>
          <a:xfrm>
            <a:off x="4265942" y="99282"/>
            <a:ext cx="1548408" cy="369332"/>
          </a:xfrm>
          <a:prstGeom prst="rect">
            <a:avLst/>
          </a:prstGeom>
          <a:noFill/>
          <a:ln/>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algn="ctr"/>
            <a:r>
              <a:rPr lang="en-GB" sz="1800" b="1" dirty="0">
                <a:solidFill>
                  <a:schemeClr val="accent2"/>
                </a:solidFill>
                <a:ea typeface="Verdana" panose="020B0604030504040204" pitchFamily="34" charset="0"/>
                <a:cs typeface="Verdana" panose="020B0604030504040204" pitchFamily="34" charset="0"/>
              </a:rPr>
              <a:t> Blood vessels</a:t>
            </a:r>
            <a:endParaRPr lang="en-GB" sz="1800" dirty="0">
              <a:solidFill>
                <a:schemeClr val="accent2"/>
              </a:solidFill>
              <a:ea typeface="Verdana" panose="020B0604030504040204" pitchFamily="34" charset="0"/>
              <a:cs typeface="Verdana" panose="020B0604030504040204" pitchFamily="34" charset="0"/>
            </a:endParaRPr>
          </a:p>
        </p:txBody>
      </p:sp>
      <p:cxnSp>
        <p:nvCxnSpPr>
          <p:cNvPr id="361" name="Straight Connector 360"/>
          <p:cNvCxnSpPr>
            <a:cxnSpLocks/>
            <a:stCxn id="62" idx="3"/>
            <a:endCxn id="360" idx="2"/>
          </p:cNvCxnSpPr>
          <p:nvPr/>
        </p:nvCxnSpPr>
        <p:spPr>
          <a:xfrm flipH="1" flipV="1">
            <a:off x="5040146" y="468614"/>
            <a:ext cx="2860" cy="303796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4" name="Straight Connector 363"/>
          <p:cNvCxnSpPr>
            <a:cxnSpLocks/>
          </p:cNvCxnSpPr>
          <p:nvPr/>
        </p:nvCxnSpPr>
        <p:spPr>
          <a:xfrm flipV="1">
            <a:off x="709174" y="1535177"/>
            <a:ext cx="301366" cy="46264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6" name="Straight Connector 365"/>
          <p:cNvCxnSpPr>
            <a:cxnSpLocks/>
            <a:stCxn id="357" idx="0"/>
          </p:cNvCxnSpPr>
          <p:nvPr/>
        </p:nvCxnSpPr>
        <p:spPr>
          <a:xfrm flipV="1">
            <a:off x="2413623" y="1670112"/>
            <a:ext cx="576261" cy="32770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9" name="Straight Connector 368"/>
          <p:cNvCxnSpPr>
            <a:cxnSpLocks/>
          </p:cNvCxnSpPr>
          <p:nvPr/>
        </p:nvCxnSpPr>
        <p:spPr>
          <a:xfrm flipV="1">
            <a:off x="3903374" y="1185284"/>
            <a:ext cx="493956" cy="7945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79" name="Rectangle 378"/>
          <p:cNvSpPr/>
          <p:nvPr/>
        </p:nvSpPr>
        <p:spPr>
          <a:xfrm>
            <a:off x="1759059" y="4609449"/>
            <a:ext cx="872878" cy="369332"/>
          </a:xfrm>
          <a:prstGeom prst="rect">
            <a:avLst/>
          </a:prstGeom>
          <a:noFill/>
          <a:ln/>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algn="ctr"/>
            <a:r>
              <a:rPr lang="en-GB" sz="1800" b="1" dirty="0">
                <a:solidFill>
                  <a:schemeClr val="accent2"/>
                </a:solidFill>
                <a:ea typeface="Verdana" panose="020B0604030504040204" pitchFamily="34" charset="0"/>
                <a:cs typeface="Verdana" panose="020B0604030504040204" pitchFamily="34" charset="0"/>
              </a:rPr>
              <a:t> Blood</a:t>
            </a:r>
            <a:endParaRPr lang="en-GB" sz="1800" dirty="0">
              <a:solidFill>
                <a:schemeClr val="accent2"/>
              </a:solidFill>
              <a:ea typeface="Verdana" panose="020B0604030504040204" pitchFamily="34" charset="0"/>
              <a:cs typeface="Verdana" panose="020B0604030504040204" pitchFamily="34" charset="0"/>
            </a:endParaRPr>
          </a:p>
        </p:txBody>
      </p:sp>
      <p:cxnSp>
        <p:nvCxnSpPr>
          <p:cNvPr id="380" name="Straight Connector 379"/>
          <p:cNvCxnSpPr>
            <a:cxnSpLocks/>
            <a:stCxn id="4" idx="1"/>
            <a:endCxn id="379" idx="3"/>
          </p:cNvCxnSpPr>
          <p:nvPr/>
        </p:nvCxnSpPr>
        <p:spPr>
          <a:xfrm flipH="1" flipV="1">
            <a:off x="2631937" y="4794115"/>
            <a:ext cx="847949" cy="38296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384" name="Table 383"/>
          <p:cNvGraphicFramePr>
            <a:graphicFrameLocks noGrp="1"/>
          </p:cNvGraphicFramePr>
          <p:nvPr>
            <p:extLst/>
          </p:nvPr>
        </p:nvGraphicFramePr>
        <p:xfrm>
          <a:off x="239063" y="6031968"/>
          <a:ext cx="2905917" cy="3108960"/>
        </p:xfrm>
        <a:graphic>
          <a:graphicData uri="http://schemas.openxmlformats.org/drawingml/2006/table">
            <a:tbl>
              <a:tblPr firstRow="1" bandRow="1">
                <a:tableStyleId>{5940675A-B579-460E-94D1-54222C63F5DA}</a:tableStyleId>
              </a:tblPr>
              <a:tblGrid>
                <a:gridCol w="759146">
                  <a:extLst>
                    <a:ext uri="{9D8B030D-6E8A-4147-A177-3AD203B41FA5}">
                      <a16:colId xmlns:a16="http://schemas.microsoft.com/office/drawing/2014/main" val="20000"/>
                    </a:ext>
                  </a:extLst>
                </a:gridCol>
                <a:gridCol w="902832">
                  <a:extLst>
                    <a:ext uri="{9D8B030D-6E8A-4147-A177-3AD203B41FA5}">
                      <a16:colId xmlns:a16="http://schemas.microsoft.com/office/drawing/2014/main" val="20001"/>
                    </a:ext>
                  </a:extLst>
                </a:gridCol>
                <a:gridCol w="1243939">
                  <a:extLst>
                    <a:ext uri="{9D8B030D-6E8A-4147-A177-3AD203B41FA5}">
                      <a16:colId xmlns:a16="http://schemas.microsoft.com/office/drawing/2014/main" val="20002"/>
                    </a:ext>
                  </a:extLst>
                </a:gridCol>
              </a:tblGrid>
              <a:tr h="581003">
                <a:tc>
                  <a:txBody>
                    <a:bodyPr/>
                    <a:lstStyle/>
                    <a:p>
                      <a:pPr algn="ctr"/>
                      <a:r>
                        <a:rPr lang="en-GB" sz="1200" b="1" dirty="0"/>
                        <a:t>Plasma (55%)</a:t>
                      </a:r>
                    </a:p>
                  </a:txBody>
                  <a:tcPr anchor="ctr">
                    <a:solidFill>
                      <a:schemeClr val="accent2">
                        <a:lumMod val="20000"/>
                        <a:lumOff val="80000"/>
                      </a:schemeClr>
                    </a:solidFill>
                  </a:tcPr>
                </a:tc>
                <a:tc>
                  <a:txBody>
                    <a:bodyPr/>
                    <a:lstStyle/>
                    <a:p>
                      <a:pPr algn="ctr"/>
                      <a:r>
                        <a:rPr lang="en-GB" sz="1200" b="1" i="1" dirty="0">
                          <a:solidFill>
                            <a:schemeClr val="accent2">
                              <a:lumMod val="75000"/>
                            </a:schemeClr>
                          </a:solidFill>
                        </a:rPr>
                        <a:t>Pale</a:t>
                      </a:r>
                      <a:r>
                        <a:rPr lang="en-GB" sz="1200" b="1" i="1" baseline="0" dirty="0">
                          <a:solidFill>
                            <a:schemeClr val="accent2">
                              <a:lumMod val="75000"/>
                            </a:schemeClr>
                          </a:solidFill>
                        </a:rPr>
                        <a:t> yellow fluid</a:t>
                      </a:r>
                      <a:endParaRPr lang="en-GB" sz="1200" b="1" i="1" dirty="0">
                        <a:solidFill>
                          <a:schemeClr val="accent2">
                            <a:lumMod val="75000"/>
                          </a:schemeClr>
                        </a:solidFill>
                      </a:endParaRPr>
                    </a:p>
                  </a:txBody>
                  <a:tcPr anchor="ctr"/>
                </a:tc>
                <a:tc>
                  <a:txBody>
                    <a:bodyPr/>
                    <a:lstStyle/>
                    <a:p>
                      <a:pPr algn="l"/>
                      <a:r>
                        <a:rPr lang="en-GB" sz="1200" dirty="0"/>
                        <a:t>Transports</a:t>
                      </a:r>
                      <a:r>
                        <a:rPr lang="en-GB" sz="1200" baseline="0" dirty="0"/>
                        <a:t> CO</a:t>
                      </a:r>
                      <a:r>
                        <a:rPr lang="en-GB" sz="1200" baseline="-25000" dirty="0"/>
                        <a:t>2</a:t>
                      </a:r>
                      <a:r>
                        <a:rPr lang="en-GB" sz="1200" baseline="0" dirty="0"/>
                        <a:t>, hormones and waste.</a:t>
                      </a:r>
                      <a:endParaRPr lang="en-GB" sz="1200" dirty="0"/>
                    </a:p>
                  </a:txBody>
                  <a:tcPr anchor="ctr"/>
                </a:tc>
                <a:extLst>
                  <a:ext uri="{0D108BD9-81ED-4DB2-BD59-A6C34878D82A}">
                    <a16:rowId xmlns:a16="http://schemas.microsoft.com/office/drawing/2014/main" val="10000"/>
                  </a:ext>
                </a:extLst>
              </a:tr>
              <a:tr h="551543">
                <a:tc>
                  <a:txBody>
                    <a:bodyPr/>
                    <a:lstStyle/>
                    <a:p>
                      <a:pPr algn="ctr"/>
                      <a:r>
                        <a:rPr lang="en-GB" sz="1200" b="1" dirty="0"/>
                        <a:t>Red</a:t>
                      </a:r>
                      <a:r>
                        <a:rPr lang="en-GB" sz="1200" b="1" baseline="0" dirty="0"/>
                        <a:t> blood cells (45%)</a:t>
                      </a:r>
                      <a:endParaRPr lang="en-GB" sz="1200" b="1" dirty="0"/>
                    </a:p>
                  </a:txBody>
                  <a:tcPr anchor="ctr">
                    <a:solidFill>
                      <a:schemeClr val="accent2">
                        <a:lumMod val="20000"/>
                        <a:lumOff val="80000"/>
                      </a:schemeClr>
                    </a:solidFill>
                  </a:tcPr>
                </a:tc>
                <a:tc>
                  <a:txBody>
                    <a:bodyPr/>
                    <a:lstStyle/>
                    <a:p>
                      <a:pPr algn="ctr"/>
                      <a:r>
                        <a:rPr lang="en-GB" sz="1200" b="1" i="1" dirty="0">
                          <a:solidFill>
                            <a:schemeClr val="accent2">
                              <a:lumMod val="75000"/>
                            </a:schemeClr>
                          </a:solidFill>
                        </a:rPr>
                        <a:t>Carries</a:t>
                      </a:r>
                      <a:r>
                        <a:rPr lang="en-GB" sz="1200" b="1" i="1" baseline="0" dirty="0">
                          <a:solidFill>
                            <a:schemeClr val="accent2">
                              <a:lumMod val="75000"/>
                            </a:schemeClr>
                          </a:solidFill>
                        </a:rPr>
                        <a:t> oxygen</a:t>
                      </a:r>
                      <a:endParaRPr lang="en-GB" sz="1200" b="1" i="1" dirty="0">
                        <a:solidFill>
                          <a:schemeClr val="accent2">
                            <a:lumMod val="75000"/>
                          </a:schemeClr>
                        </a:solidFill>
                      </a:endParaRPr>
                    </a:p>
                  </a:txBody>
                  <a:tcPr anchor="ct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lang="en-US" sz="1200" dirty="0"/>
                        <a:t>Larg</a:t>
                      </a:r>
                      <a:r>
                        <a:rPr lang="en-US" sz="1200" baseline="0" dirty="0"/>
                        <a:t>e surface area, no nucleus, full of </a:t>
                      </a:r>
                      <a:r>
                        <a:rPr lang="en-US" sz="1200" baseline="0" dirty="0" err="1"/>
                        <a:t>haemoglobin</a:t>
                      </a:r>
                      <a:r>
                        <a:rPr lang="en-US" sz="1200" baseline="0" dirty="0"/>
                        <a:t>.</a:t>
                      </a:r>
                      <a:endParaRPr lang="en-US" sz="1200" dirty="0"/>
                    </a:p>
                  </a:txBody>
                  <a:tcPr anchor="ctr"/>
                </a:tc>
                <a:extLst>
                  <a:ext uri="{0D108BD9-81ED-4DB2-BD59-A6C34878D82A}">
                    <a16:rowId xmlns:a16="http://schemas.microsoft.com/office/drawing/2014/main" val="10001"/>
                  </a:ext>
                </a:extLst>
              </a:tr>
              <a:tr h="550092">
                <a:tc>
                  <a:txBody>
                    <a:bodyPr/>
                    <a:lstStyle/>
                    <a:p>
                      <a:pPr algn="ctr"/>
                      <a:r>
                        <a:rPr lang="en-GB" sz="1200" b="1" dirty="0"/>
                        <a:t>White</a:t>
                      </a:r>
                      <a:r>
                        <a:rPr lang="en-GB" sz="1200" b="1" baseline="0" dirty="0"/>
                        <a:t> blood cells (&lt;1%)</a:t>
                      </a:r>
                      <a:endParaRPr lang="en-GB" sz="1200" b="1" dirty="0"/>
                    </a:p>
                  </a:txBody>
                  <a:tcPr anchor="ctr">
                    <a:solidFill>
                      <a:schemeClr val="accent2">
                        <a:lumMod val="20000"/>
                        <a:lumOff val="80000"/>
                      </a:schemeClr>
                    </a:solidFill>
                  </a:tcPr>
                </a:tc>
                <a:tc>
                  <a:txBody>
                    <a:bodyPr/>
                    <a:lstStyle/>
                    <a:p>
                      <a:pPr algn="ctr"/>
                      <a:r>
                        <a:rPr lang="en-GB" sz="1200" b="1" i="1" dirty="0">
                          <a:solidFill>
                            <a:schemeClr val="accent2">
                              <a:lumMod val="75000"/>
                            </a:schemeClr>
                          </a:solidFill>
                        </a:rPr>
                        <a:t>Part</a:t>
                      </a:r>
                      <a:r>
                        <a:rPr lang="en-GB" sz="1200" b="1" i="1" baseline="0" dirty="0">
                          <a:solidFill>
                            <a:schemeClr val="accent2">
                              <a:lumMod val="75000"/>
                            </a:schemeClr>
                          </a:solidFill>
                        </a:rPr>
                        <a:t> of the immune system</a:t>
                      </a:r>
                      <a:endParaRPr lang="en-GB" sz="1200" b="1" i="1" dirty="0">
                        <a:solidFill>
                          <a:schemeClr val="accent2">
                            <a:lumMod val="75000"/>
                          </a:schemeClr>
                        </a:solidFill>
                      </a:endParaRPr>
                    </a:p>
                  </a:txBody>
                  <a:tcPr anchor="ctr"/>
                </a:tc>
                <a:tc>
                  <a:txBody>
                    <a:bodyPr/>
                    <a:lstStyle/>
                    <a:p>
                      <a:pPr algn="l"/>
                      <a:r>
                        <a:rPr lang="en-GB" sz="1200" dirty="0"/>
                        <a:t>Some</a:t>
                      </a:r>
                      <a:r>
                        <a:rPr lang="en-GB" sz="1200" baseline="0" dirty="0"/>
                        <a:t> produce antibodies, others surround and engulf pathogens.</a:t>
                      </a:r>
                      <a:endParaRPr lang="en-GB" sz="1200" dirty="0"/>
                    </a:p>
                  </a:txBody>
                  <a:tcPr anchor="ctr"/>
                </a:tc>
                <a:extLst>
                  <a:ext uri="{0D108BD9-81ED-4DB2-BD59-A6C34878D82A}">
                    <a16:rowId xmlns:a16="http://schemas.microsoft.com/office/drawing/2014/main" val="10002"/>
                  </a:ext>
                </a:extLst>
              </a:tr>
              <a:tr h="537414">
                <a:tc>
                  <a:txBody>
                    <a:bodyPr/>
                    <a:lstStyle/>
                    <a:p>
                      <a:pPr algn="ctr"/>
                      <a:r>
                        <a:rPr lang="en-GB" sz="1200" b="1" dirty="0"/>
                        <a:t>Platelets (&lt;1%)</a:t>
                      </a:r>
                    </a:p>
                  </a:txBody>
                  <a:tcPr anchor="ctr">
                    <a:solidFill>
                      <a:schemeClr val="accent2">
                        <a:lumMod val="20000"/>
                        <a:lumOff val="80000"/>
                      </a:schemeClr>
                    </a:solidFill>
                  </a:tcPr>
                </a:tc>
                <a:tc>
                  <a:txBody>
                    <a:bodyPr/>
                    <a:lstStyle/>
                    <a:p>
                      <a:pPr algn="ctr"/>
                      <a:r>
                        <a:rPr lang="en-GB" sz="1200" b="1" i="1" dirty="0">
                          <a:solidFill>
                            <a:schemeClr val="accent2">
                              <a:lumMod val="75000"/>
                            </a:schemeClr>
                          </a:solidFill>
                        </a:rPr>
                        <a:t>Fragments</a:t>
                      </a:r>
                      <a:r>
                        <a:rPr lang="en-GB" sz="1200" b="1" i="1" baseline="0" dirty="0">
                          <a:solidFill>
                            <a:schemeClr val="accent2">
                              <a:lumMod val="75000"/>
                            </a:schemeClr>
                          </a:solidFill>
                        </a:rPr>
                        <a:t> of cells</a:t>
                      </a:r>
                      <a:endParaRPr lang="en-GB" sz="1200" b="1" i="1" dirty="0">
                        <a:solidFill>
                          <a:schemeClr val="accent2">
                            <a:lumMod val="75000"/>
                          </a:schemeClr>
                        </a:solidFill>
                      </a:endParaRPr>
                    </a:p>
                  </a:txBody>
                  <a:tcPr anchor="ctr"/>
                </a:tc>
                <a:tc>
                  <a:txBody>
                    <a:bodyPr/>
                    <a:lstStyle/>
                    <a:p>
                      <a:pPr algn="l"/>
                      <a:r>
                        <a:rPr lang="en-GB" sz="1200" dirty="0"/>
                        <a:t>Clump together</a:t>
                      </a:r>
                      <a:r>
                        <a:rPr lang="en-GB" sz="1200" baseline="0" dirty="0"/>
                        <a:t> to form blood clots.</a:t>
                      </a:r>
                      <a:endParaRPr lang="en-GB" sz="1200" dirty="0"/>
                    </a:p>
                  </a:txBody>
                  <a:tcPr anchor="ctr"/>
                </a:tc>
                <a:extLst>
                  <a:ext uri="{0D108BD9-81ED-4DB2-BD59-A6C34878D82A}">
                    <a16:rowId xmlns:a16="http://schemas.microsoft.com/office/drawing/2014/main" val="10003"/>
                  </a:ext>
                </a:extLst>
              </a:tr>
            </a:tbl>
          </a:graphicData>
        </a:graphic>
      </p:graphicFrame>
      <p:cxnSp>
        <p:nvCxnSpPr>
          <p:cNvPr id="393" name="Straight Connector 392"/>
          <p:cNvCxnSpPr>
            <a:cxnSpLocks/>
            <a:stCxn id="379" idx="2"/>
            <a:endCxn id="403" idx="0"/>
          </p:cNvCxnSpPr>
          <p:nvPr/>
        </p:nvCxnSpPr>
        <p:spPr>
          <a:xfrm flipH="1">
            <a:off x="1692021" y="4978781"/>
            <a:ext cx="503477" cy="14629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03" name="Rectangle 402"/>
          <p:cNvSpPr/>
          <p:nvPr/>
        </p:nvSpPr>
        <p:spPr>
          <a:xfrm>
            <a:off x="129140" y="5125075"/>
            <a:ext cx="3125761" cy="614305"/>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tx1"/>
                </a:solidFill>
              </a:rPr>
              <a:t>Blood is a tissue consisting of plasma, in which blood cells, white blood cells and platelets are suspended</a:t>
            </a:r>
          </a:p>
        </p:txBody>
      </p:sp>
      <p:cxnSp>
        <p:nvCxnSpPr>
          <p:cNvPr id="407" name="Straight Connector 406"/>
          <p:cNvCxnSpPr>
            <a:cxnSpLocks/>
            <a:stCxn id="403" idx="2"/>
            <a:endCxn id="384" idx="0"/>
          </p:cNvCxnSpPr>
          <p:nvPr/>
        </p:nvCxnSpPr>
        <p:spPr>
          <a:xfrm>
            <a:off x="1692021" y="5739380"/>
            <a:ext cx="0" cy="29258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46362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33869" y="2139522"/>
            <a:ext cx="2440069" cy="646331"/>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algn="ctr"/>
            <a:r>
              <a:rPr lang="en-GB" sz="1800" b="1" dirty="0">
                <a:ea typeface="Verdana" panose="020B0604030504040204" pitchFamily="34" charset="0"/>
                <a:cs typeface="Verdana" panose="020B0604030504040204" pitchFamily="34" charset="0"/>
              </a:rPr>
              <a:t>AQA GCSE INFECTION AND RESPONSE part 1</a:t>
            </a:r>
            <a:endParaRPr lang="en-GB" sz="1800" dirty="0">
              <a:ea typeface="Verdana" panose="020B0604030504040204" pitchFamily="34" charset="0"/>
              <a:cs typeface="Verdana" panose="020B0604030504040204" pitchFamily="34" charset="0"/>
            </a:endParaRPr>
          </a:p>
        </p:txBody>
      </p:sp>
      <p:graphicFrame>
        <p:nvGraphicFramePr>
          <p:cNvPr id="167" name="Table 166"/>
          <p:cNvGraphicFramePr>
            <a:graphicFrameLocks noGrp="1"/>
          </p:cNvGraphicFramePr>
          <p:nvPr>
            <p:extLst/>
          </p:nvPr>
        </p:nvGraphicFramePr>
        <p:xfrm>
          <a:off x="1019363" y="108902"/>
          <a:ext cx="5529388" cy="1986731"/>
        </p:xfrm>
        <a:graphic>
          <a:graphicData uri="http://schemas.openxmlformats.org/drawingml/2006/table">
            <a:tbl>
              <a:tblPr firstRow="1" bandRow="1">
                <a:tableStyleId>{5940675A-B579-460E-94D1-54222C63F5DA}</a:tableStyleId>
              </a:tblPr>
              <a:tblGrid>
                <a:gridCol w="1064236">
                  <a:extLst>
                    <a:ext uri="{9D8B030D-6E8A-4147-A177-3AD203B41FA5}">
                      <a16:colId xmlns:a16="http://schemas.microsoft.com/office/drawing/2014/main" val="20000"/>
                    </a:ext>
                  </a:extLst>
                </a:gridCol>
                <a:gridCol w="1290876">
                  <a:extLst>
                    <a:ext uri="{9D8B030D-6E8A-4147-A177-3AD203B41FA5}">
                      <a16:colId xmlns:a16="http://schemas.microsoft.com/office/drawing/2014/main" val="20001"/>
                    </a:ext>
                  </a:extLst>
                </a:gridCol>
                <a:gridCol w="3174276">
                  <a:extLst>
                    <a:ext uri="{9D8B030D-6E8A-4147-A177-3AD203B41FA5}">
                      <a16:colId xmlns:a16="http://schemas.microsoft.com/office/drawing/2014/main" val="20002"/>
                    </a:ext>
                  </a:extLst>
                </a:gridCol>
              </a:tblGrid>
              <a:tr h="566252">
                <a:tc>
                  <a:txBody>
                    <a:bodyPr/>
                    <a:lstStyle/>
                    <a:p>
                      <a:pPr algn="ctr"/>
                      <a:r>
                        <a:rPr lang="en-GB" sz="1200" b="1" dirty="0"/>
                        <a:t>Phagocytes</a:t>
                      </a:r>
                    </a:p>
                  </a:txBody>
                  <a:tcPr anchor="ctr">
                    <a:solidFill>
                      <a:schemeClr val="accent2">
                        <a:lumMod val="20000"/>
                        <a:lumOff val="80000"/>
                      </a:schemeClr>
                    </a:solidFill>
                  </a:tcPr>
                </a:tc>
                <a:tc>
                  <a:txBody>
                    <a:bodyPr/>
                    <a:lstStyle/>
                    <a:p>
                      <a:pPr algn="ctr"/>
                      <a:r>
                        <a:rPr lang="en-GB" sz="1200" b="1" i="1" dirty="0">
                          <a:solidFill>
                            <a:schemeClr val="accent2">
                              <a:lumMod val="75000"/>
                            </a:schemeClr>
                          </a:solidFill>
                        </a:rPr>
                        <a:t>Phagocytosis</a:t>
                      </a:r>
                    </a:p>
                  </a:txBody>
                  <a:tcPr anchor="ctr"/>
                </a:tc>
                <a:tc>
                  <a:txBody>
                    <a:bodyPr/>
                    <a:lstStyle/>
                    <a:p>
                      <a:pPr algn="l"/>
                      <a:r>
                        <a:rPr lang="en-GB" sz="1200" dirty="0"/>
                        <a:t>Phagocytes</a:t>
                      </a:r>
                      <a:r>
                        <a:rPr lang="en-GB" sz="1200" baseline="0" dirty="0"/>
                        <a:t> engulf the pathogens and digest them.</a:t>
                      </a:r>
                      <a:endParaRPr lang="en-GB" sz="1200" dirty="0"/>
                    </a:p>
                  </a:txBody>
                  <a:tcPr anchor="ctr"/>
                </a:tc>
                <a:extLst>
                  <a:ext uri="{0D108BD9-81ED-4DB2-BD59-A6C34878D82A}">
                    <a16:rowId xmlns:a16="http://schemas.microsoft.com/office/drawing/2014/main" val="10000"/>
                  </a:ext>
                </a:extLst>
              </a:tr>
              <a:tr h="725021">
                <a:tc rowSpan="2">
                  <a:txBody>
                    <a:bodyPr/>
                    <a:lstStyle/>
                    <a:p>
                      <a:pPr algn="ctr"/>
                      <a:r>
                        <a:rPr lang="en-GB" sz="1200" b="1" dirty="0"/>
                        <a:t>Lymphocytes</a:t>
                      </a:r>
                    </a:p>
                  </a:txBody>
                  <a:tcPr anchor="ctr">
                    <a:solidFill>
                      <a:schemeClr val="accent2">
                        <a:lumMod val="20000"/>
                        <a:lumOff val="80000"/>
                      </a:schemeClr>
                    </a:solidFill>
                  </a:tcPr>
                </a:tc>
                <a:tc>
                  <a:txBody>
                    <a:bodyPr/>
                    <a:lstStyle/>
                    <a:p>
                      <a:pPr algn="ctr"/>
                      <a:r>
                        <a:rPr lang="en-GB" sz="1200" b="1" i="1" dirty="0">
                          <a:solidFill>
                            <a:schemeClr val="accent2">
                              <a:lumMod val="75000"/>
                            </a:schemeClr>
                          </a:solidFill>
                        </a:rPr>
                        <a:t>Antibody</a:t>
                      </a:r>
                      <a:r>
                        <a:rPr lang="en-GB" sz="1200" b="1" i="1" baseline="0" dirty="0">
                          <a:solidFill>
                            <a:schemeClr val="accent2">
                              <a:lumMod val="75000"/>
                            </a:schemeClr>
                          </a:solidFill>
                        </a:rPr>
                        <a:t> production</a:t>
                      </a:r>
                      <a:endParaRPr lang="en-GB" sz="1200" b="1" i="1" dirty="0">
                        <a:solidFill>
                          <a:schemeClr val="accent2">
                            <a:lumMod val="75000"/>
                          </a:schemeClr>
                        </a:solidFill>
                      </a:endParaRPr>
                    </a:p>
                  </a:txBody>
                  <a:tcPr anchor="ctr"/>
                </a:tc>
                <a:tc>
                  <a:txBody>
                    <a:bodyPr/>
                    <a:lstStyle/>
                    <a:p>
                      <a:pPr algn="l"/>
                      <a:r>
                        <a:rPr lang="en-GB" sz="1200" dirty="0"/>
                        <a:t>Specific</a:t>
                      </a:r>
                      <a:r>
                        <a:rPr lang="en-GB" sz="1200" baseline="0" dirty="0"/>
                        <a:t> antibodies destroy the pathogen. This takes time so an infection can occur. If a person is infected again by the same pathogen, the lymphocytes make antibodies much faster.</a:t>
                      </a:r>
                      <a:endParaRPr lang="en-GB" sz="1200" dirty="0"/>
                    </a:p>
                  </a:txBody>
                  <a:tcPr anchor="ctr"/>
                </a:tc>
                <a:extLst>
                  <a:ext uri="{0D108BD9-81ED-4DB2-BD59-A6C34878D82A}">
                    <a16:rowId xmlns:a16="http://schemas.microsoft.com/office/drawing/2014/main" val="10001"/>
                  </a:ext>
                </a:extLst>
              </a:tr>
              <a:tr h="597519">
                <a:tc vMerge="1">
                  <a:txBody>
                    <a:bodyPr/>
                    <a:lstStyle/>
                    <a:p>
                      <a:pPr algn="ctr"/>
                      <a:endParaRPr lang="en-GB" sz="1200" b="1" dirty="0"/>
                    </a:p>
                  </a:txBody>
                  <a:tcPr anchor="ctr">
                    <a:solidFill>
                      <a:schemeClr val="accent2">
                        <a:lumMod val="20000"/>
                        <a:lumOff val="80000"/>
                      </a:schemeClr>
                    </a:solidFill>
                  </a:tcPr>
                </a:tc>
                <a:tc>
                  <a:txBody>
                    <a:bodyPr/>
                    <a:lstStyle/>
                    <a:p>
                      <a:pPr algn="ctr"/>
                      <a:r>
                        <a:rPr lang="en-GB" sz="1200" b="1" i="1" dirty="0">
                          <a:solidFill>
                            <a:schemeClr val="accent2">
                              <a:lumMod val="75000"/>
                            </a:schemeClr>
                          </a:solidFill>
                        </a:rPr>
                        <a:t>Antitoxin production</a:t>
                      </a:r>
                    </a:p>
                  </a:txBody>
                  <a:tcPr anchor="ctr"/>
                </a:tc>
                <a:tc>
                  <a:txBody>
                    <a:bodyPr/>
                    <a:lstStyle/>
                    <a:p>
                      <a:pPr algn="l"/>
                      <a:r>
                        <a:rPr lang="en-GB" sz="1200" dirty="0" smtClean="0"/>
                        <a:t>Antitoxin is a type</a:t>
                      </a:r>
                      <a:r>
                        <a:rPr lang="en-GB" sz="1200" baseline="0" dirty="0" smtClean="0"/>
                        <a:t> of antibody </a:t>
                      </a:r>
                      <a:r>
                        <a:rPr lang="en-GB" sz="1200" dirty="0" smtClean="0"/>
                        <a:t>produced to counteract </a:t>
                      </a:r>
                      <a:r>
                        <a:rPr lang="en-GB" sz="1200" baseline="0" dirty="0" smtClean="0"/>
                        <a:t>the toxins produced by bacteria.</a:t>
                      </a:r>
                      <a:endParaRPr lang="en-GB" sz="1200" dirty="0"/>
                    </a:p>
                  </a:txBody>
                  <a:tcPr anchor="ctr"/>
                </a:tc>
                <a:extLst>
                  <a:ext uri="{0D108BD9-81ED-4DB2-BD59-A6C34878D82A}">
                    <a16:rowId xmlns:a16="http://schemas.microsoft.com/office/drawing/2014/main" val="10002"/>
                  </a:ext>
                </a:extLst>
              </a:tr>
            </a:tbl>
          </a:graphicData>
        </a:graphic>
      </p:graphicFrame>
      <p:sp>
        <p:nvSpPr>
          <p:cNvPr id="175" name="Rectangle 174"/>
          <p:cNvSpPr/>
          <p:nvPr/>
        </p:nvSpPr>
        <p:spPr>
          <a:xfrm rot="16200000">
            <a:off x="6631042" y="1559626"/>
            <a:ext cx="1875713" cy="369332"/>
          </a:xfrm>
          <a:prstGeom prst="rect">
            <a:avLst/>
          </a:prstGeom>
          <a:noFill/>
          <a:ln/>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algn="ctr"/>
            <a:r>
              <a:rPr lang="en-GB" sz="1800" b="1" dirty="0">
                <a:solidFill>
                  <a:schemeClr val="accent2"/>
                </a:solidFill>
                <a:ea typeface="Verdana" panose="020B0604030504040204" pitchFamily="34" charset="0"/>
                <a:cs typeface="Verdana" panose="020B0604030504040204" pitchFamily="34" charset="0"/>
              </a:rPr>
              <a:t>Immune system</a:t>
            </a:r>
            <a:endParaRPr lang="en-GB" sz="1800" dirty="0">
              <a:solidFill>
                <a:schemeClr val="accent2"/>
              </a:solidFill>
              <a:ea typeface="Verdana" panose="020B0604030504040204" pitchFamily="34" charset="0"/>
              <a:cs typeface="Verdana" panose="020B0604030504040204" pitchFamily="34" charset="0"/>
            </a:endParaRPr>
          </a:p>
        </p:txBody>
      </p:sp>
      <p:pic>
        <p:nvPicPr>
          <p:cNvPr id="1036" name="Picture 12" descr="Image result for phagocytosi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122569" y="912180"/>
            <a:ext cx="1216674" cy="855473"/>
          </a:xfrm>
          <a:prstGeom prst="rect">
            <a:avLst/>
          </a:prstGeom>
          <a:noFill/>
          <a:ln>
            <a:solidFill>
              <a:schemeClr val="accent6">
                <a:lumMod val="75000"/>
              </a:schemeClr>
            </a:solidFill>
          </a:ln>
          <a:extLst>
            <a:ext uri="{909E8E84-426E-40DD-AFC4-6F175D3DCCD1}">
              <a14:hiddenFill xmlns:a14="http://schemas.microsoft.com/office/drawing/2010/main">
                <a:solidFill>
                  <a:srgbClr val="FFFFFF"/>
                </a:solidFill>
              </a14:hiddenFill>
            </a:ext>
          </a:extLst>
        </p:spPr>
      </p:pic>
      <p:grpSp>
        <p:nvGrpSpPr>
          <p:cNvPr id="1045" name="Group 1044"/>
          <p:cNvGrpSpPr/>
          <p:nvPr/>
        </p:nvGrpSpPr>
        <p:grpSpPr>
          <a:xfrm>
            <a:off x="6829420" y="-212"/>
            <a:ext cx="1424538" cy="731602"/>
            <a:chOff x="2066473" y="2564831"/>
            <a:chExt cx="2133197" cy="1041000"/>
          </a:xfrm>
        </p:grpSpPr>
        <p:pic>
          <p:nvPicPr>
            <p:cNvPr id="1040" name="Picture 16" descr="Image result for bacteri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7012715">
              <a:off x="2612878" y="2713690"/>
              <a:ext cx="965817" cy="818465"/>
            </a:xfrm>
            <a:prstGeom prst="rect">
              <a:avLst/>
            </a:prstGeom>
            <a:noFill/>
            <a:extLst>
              <a:ext uri="{909E8E84-426E-40DD-AFC4-6F175D3DCCD1}">
                <a14:hiddenFill xmlns:a14="http://schemas.microsoft.com/office/drawing/2010/main">
                  <a:solidFill>
                    <a:srgbClr val="FFFFFF"/>
                  </a:solidFill>
                </a14:hiddenFill>
              </a:ext>
            </a:extLst>
          </p:spPr>
        </p:pic>
        <p:cxnSp>
          <p:nvCxnSpPr>
            <p:cNvPr id="320" name="Straight Connector 319"/>
            <p:cNvCxnSpPr/>
            <p:nvPr/>
          </p:nvCxnSpPr>
          <p:spPr>
            <a:xfrm flipH="1" flipV="1">
              <a:off x="2742124" y="2822062"/>
              <a:ext cx="310323" cy="28719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43" name="TextBox 1042"/>
            <p:cNvSpPr txBox="1"/>
            <p:nvPr/>
          </p:nvSpPr>
          <p:spPr>
            <a:xfrm>
              <a:off x="2066473" y="2564831"/>
              <a:ext cx="2133197" cy="328452"/>
            </a:xfrm>
            <a:prstGeom prst="rect">
              <a:avLst/>
            </a:prstGeom>
            <a:noFill/>
          </p:spPr>
          <p:txBody>
            <a:bodyPr wrap="square" rtlCol="0">
              <a:spAutoFit/>
            </a:bodyPr>
            <a:lstStyle/>
            <a:p>
              <a:r>
                <a:rPr lang="en-GB" sz="900" dirty="0"/>
                <a:t>Antigens (surface protein)</a:t>
              </a:r>
            </a:p>
          </p:txBody>
        </p:sp>
        <p:sp>
          <p:nvSpPr>
            <p:cNvPr id="1044" name="Rectangle 1043"/>
            <p:cNvSpPr/>
            <p:nvPr/>
          </p:nvSpPr>
          <p:spPr>
            <a:xfrm>
              <a:off x="2066473" y="2596680"/>
              <a:ext cx="2021688" cy="89518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21" name="Rectangle 320"/>
          <p:cNvSpPr/>
          <p:nvPr/>
        </p:nvSpPr>
        <p:spPr>
          <a:xfrm rot="16200000">
            <a:off x="6093656" y="1377584"/>
            <a:ext cx="1752255" cy="592155"/>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tx1"/>
                </a:solidFill>
              </a:rPr>
              <a:t>White blood cells are part of the immune system</a:t>
            </a:r>
          </a:p>
        </p:txBody>
      </p:sp>
      <p:sp>
        <p:nvSpPr>
          <p:cNvPr id="326" name="Rectangle 325"/>
          <p:cNvSpPr/>
          <p:nvPr/>
        </p:nvSpPr>
        <p:spPr>
          <a:xfrm>
            <a:off x="8455967" y="61524"/>
            <a:ext cx="3474776" cy="41443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Pathogens are identified by white blood cells by the different proteins on their surfaces </a:t>
            </a:r>
            <a:r>
              <a:rPr lang="en-GB" sz="1200" b="1" dirty="0">
                <a:solidFill>
                  <a:schemeClr val="tx1"/>
                </a:solidFill>
              </a:rPr>
              <a:t>ANTIGENS.</a:t>
            </a:r>
          </a:p>
        </p:txBody>
      </p:sp>
      <p:cxnSp>
        <p:nvCxnSpPr>
          <p:cNvPr id="327" name="Straight Connector 326"/>
          <p:cNvCxnSpPr>
            <a:stCxn id="1044" idx="3"/>
            <a:endCxn id="326" idx="1"/>
          </p:cNvCxnSpPr>
          <p:nvPr/>
        </p:nvCxnSpPr>
        <p:spPr>
          <a:xfrm flipV="1">
            <a:off x="8179493" y="268742"/>
            <a:ext cx="276474" cy="6799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8" name="Straight Connector 327"/>
          <p:cNvCxnSpPr>
            <a:endCxn id="1044" idx="1"/>
          </p:cNvCxnSpPr>
          <p:nvPr/>
        </p:nvCxnSpPr>
        <p:spPr>
          <a:xfrm flipV="1">
            <a:off x="6548751" y="336735"/>
            <a:ext cx="280669" cy="64910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3" name="Rectangle 112"/>
          <p:cNvSpPr/>
          <p:nvPr/>
        </p:nvSpPr>
        <p:spPr>
          <a:xfrm rot="4339">
            <a:off x="6312337" y="2708948"/>
            <a:ext cx="1134656" cy="923330"/>
          </a:xfrm>
          <a:prstGeom prst="rect">
            <a:avLst/>
          </a:prstGeom>
          <a:noFill/>
          <a:ln/>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algn="ctr"/>
            <a:r>
              <a:rPr lang="en-GB" sz="1800" b="1" dirty="0">
                <a:solidFill>
                  <a:schemeClr val="accent2"/>
                </a:solidFill>
                <a:ea typeface="Verdana" panose="020B0604030504040204" pitchFamily="34" charset="0"/>
                <a:cs typeface="Verdana" panose="020B0604030504040204" pitchFamily="34" charset="0"/>
              </a:rPr>
              <a:t>Human defence systems</a:t>
            </a:r>
            <a:endParaRPr lang="en-GB" sz="1800" dirty="0">
              <a:solidFill>
                <a:schemeClr val="accent2"/>
              </a:solidFill>
              <a:ea typeface="Verdana" panose="020B0604030504040204" pitchFamily="34" charset="0"/>
              <a:cs typeface="Verdana" panose="020B0604030504040204" pitchFamily="34" charset="0"/>
            </a:endParaRPr>
          </a:p>
        </p:txBody>
      </p:sp>
      <p:sp>
        <p:nvSpPr>
          <p:cNvPr id="118" name="Rectangle 117"/>
          <p:cNvSpPr/>
          <p:nvPr/>
        </p:nvSpPr>
        <p:spPr>
          <a:xfrm rot="16200000">
            <a:off x="6516511" y="2048272"/>
            <a:ext cx="2986956" cy="369332"/>
          </a:xfrm>
          <a:prstGeom prst="rect">
            <a:avLst/>
          </a:prstGeom>
          <a:noFill/>
          <a:ln/>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algn="ctr"/>
            <a:r>
              <a:rPr lang="en-GB" sz="1800" b="1" dirty="0">
                <a:solidFill>
                  <a:schemeClr val="accent2"/>
                </a:solidFill>
                <a:ea typeface="Verdana" panose="020B0604030504040204" pitchFamily="34" charset="0"/>
                <a:cs typeface="Verdana" panose="020B0604030504040204" pitchFamily="34" charset="0"/>
              </a:rPr>
              <a:t>Non-specific defence systems</a:t>
            </a:r>
            <a:endParaRPr lang="en-GB" sz="1800" dirty="0">
              <a:solidFill>
                <a:schemeClr val="accent2"/>
              </a:solidFill>
              <a:ea typeface="Verdana" panose="020B0604030504040204" pitchFamily="34" charset="0"/>
              <a:cs typeface="Verdana" panose="020B0604030504040204" pitchFamily="34" charset="0"/>
            </a:endParaRPr>
          </a:p>
        </p:txBody>
      </p:sp>
      <p:cxnSp>
        <p:nvCxnSpPr>
          <p:cNvPr id="119" name="Straight Connector 118"/>
          <p:cNvCxnSpPr>
            <a:endCxn id="113" idx="3"/>
          </p:cNvCxnSpPr>
          <p:nvPr/>
        </p:nvCxnSpPr>
        <p:spPr>
          <a:xfrm flipH="1" flipV="1">
            <a:off x="7446993" y="3171329"/>
            <a:ext cx="399933" cy="20062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129" name="Table 128"/>
          <p:cNvGraphicFramePr>
            <a:graphicFrameLocks noGrp="1"/>
          </p:cNvGraphicFramePr>
          <p:nvPr>
            <p:extLst/>
          </p:nvPr>
        </p:nvGraphicFramePr>
        <p:xfrm>
          <a:off x="8272855" y="544098"/>
          <a:ext cx="4456996" cy="3127790"/>
        </p:xfrm>
        <a:graphic>
          <a:graphicData uri="http://schemas.openxmlformats.org/drawingml/2006/table">
            <a:tbl>
              <a:tblPr firstRow="1" bandRow="1">
                <a:tableStyleId>{5940675A-B579-460E-94D1-54222C63F5DA}</a:tableStyleId>
              </a:tblPr>
              <a:tblGrid>
                <a:gridCol w="479479">
                  <a:extLst>
                    <a:ext uri="{9D8B030D-6E8A-4147-A177-3AD203B41FA5}">
                      <a16:colId xmlns:a16="http://schemas.microsoft.com/office/drawing/2014/main" val="20000"/>
                    </a:ext>
                  </a:extLst>
                </a:gridCol>
                <a:gridCol w="881049">
                  <a:extLst>
                    <a:ext uri="{9D8B030D-6E8A-4147-A177-3AD203B41FA5}">
                      <a16:colId xmlns:a16="http://schemas.microsoft.com/office/drawing/2014/main" val="20001"/>
                    </a:ext>
                  </a:extLst>
                </a:gridCol>
                <a:gridCol w="1051075">
                  <a:extLst>
                    <a:ext uri="{9D8B030D-6E8A-4147-A177-3AD203B41FA5}">
                      <a16:colId xmlns:a16="http://schemas.microsoft.com/office/drawing/2014/main" val="20002"/>
                    </a:ext>
                  </a:extLst>
                </a:gridCol>
                <a:gridCol w="2045393">
                  <a:extLst>
                    <a:ext uri="{9D8B030D-6E8A-4147-A177-3AD203B41FA5}">
                      <a16:colId xmlns:a16="http://schemas.microsoft.com/office/drawing/2014/main" val="20003"/>
                    </a:ext>
                  </a:extLst>
                </a:gridCol>
              </a:tblGrid>
              <a:tr h="776475">
                <a:tc rowSpan="4">
                  <a:txBody>
                    <a:bodyPr/>
                    <a:lstStyle/>
                    <a:p>
                      <a:pPr algn="ctr"/>
                      <a:r>
                        <a:rPr lang="en-GB" sz="1200" b="1" dirty="0"/>
                        <a:t>The human body has several</a:t>
                      </a:r>
                      <a:r>
                        <a:rPr lang="en-GB" sz="1200" b="1" baseline="0" dirty="0"/>
                        <a:t> non specific ways of defending itself from pathogens getting in</a:t>
                      </a:r>
                      <a:endParaRPr lang="en-GB" sz="1200" b="1" dirty="0"/>
                    </a:p>
                  </a:txBody>
                  <a:tcPr vert="vert270" anchor="ctr">
                    <a:solidFill>
                      <a:schemeClr val="accent2">
                        <a:lumMod val="20000"/>
                        <a:lumOff val="80000"/>
                      </a:schemeClr>
                    </a:solidFill>
                  </a:tcPr>
                </a:tc>
                <a:tc>
                  <a:txBody>
                    <a:bodyPr/>
                    <a:lstStyle/>
                    <a:p>
                      <a:pPr algn="ctr"/>
                      <a:endParaRPr lang="en-GB" sz="1200" b="1" i="1" dirty="0">
                        <a:solidFill>
                          <a:schemeClr val="accent2">
                            <a:lumMod val="75000"/>
                          </a:schemeClr>
                        </a:solidFill>
                      </a:endParaRPr>
                    </a:p>
                  </a:txBody>
                  <a:tcPr anchor="ctr"/>
                </a:tc>
                <a:tc>
                  <a:txBody>
                    <a:bodyPr/>
                    <a:lstStyle/>
                    <a:p>
                      <a:pPr algn="ctr"/>
                      <a:r>
                        <a:rPr lang="en-GB" sz="1200" b="1" i="1" dirty="0">
                          <a:solidFill>
                            <a:schemeClr val="accent2">
                              <a:lumMod val="75000"/>
                            </a:schemeClr>
                          </a:solidFill>
                        </a:rPr>
                        <a:t>Nose</a:t>
                      </a:r>
                    </a:p>
                  </a:txBody>
                  <a:tcPr anchor="ctr"/>
                </a:tc>
                <a:tc>
                  <a:txBody>
                    <a:bodyPr/>
                    <a:lstStyle/>
                    <a:p>
                      <a:pPr algn="l"/>
                      <a:r>
                        <a:rPr lang="en-GB" sz="1200" dirty="0"/>
                        <a:t>Nasal</a:t>
                      </a:r>
                      <a:r>
                        <a:rPr lang="en-GB" sz="1200" baseline="0" dirty="0"/>
                        <a:t> hairs, sticky mucus and cilia prevent pathogens entering through the nostrils.</a:t>
                      </a:r>
                      <a:endParaRPr lang="en-GB" sz="1200" dirty="0"/>
                    </a:p>
                  </a:txBody>
                  <a:tcPr anchor="ctr"/>
                </a:tc>
                <a:extLst>
                  <a:ext uri="{0D108BD9-81ED-4DB2-BD59-A6C34878D82A}">
                    <a16:rowId xmlns:a16="http://schemas.microsoft.com/office/drawing/2014/main" val="10000"/>
                  </a:ext>
                </a:extLst>
              </a:tr>
              <a:tr h="905253">
                <a:tc vMerge="1">
                  <a:txBody>
                    <a:bodyPr/>
                    <a:lstStyle/>
                    <a:p>
                      <a:pPr algn="ctr"/>
                      <a:endParaRPr lang="en-GB" sz="1200" b="1" dirty="0"/>
                    </a:p>
                  </a:txBody>
                  <a:tcPr anchor="ctr">
                    <a:solidFill>
                      <a:schemeClr val="accent2">
                        <a:lumMod val="20000"/>
                        <a:lumOff val="80000"/>
                      </a:schemeClr>
                    </a:solidFill>
                  </a:tcPr>
                </a:tc>
                <a:tc>
                  <a:txBody>
                    <a:bodyPr/>
                    <a:lstStyle/>
                    <a:p>
                      <a:pPr algn="ctr"/>
                      <a:endParaRPr lang="en-GB" sz="1200" b="1" i="1" dirty="0">
                        <a:solidFill>
                          <a:schemeClr val="accent2">
                            <a:lumMod val="75000"/>
                          </a:schemeClr>
                        </a:solidFill>
                      </a:endParaRPr>
                    </a:p>
                  </a:txBody>
                  <a:tcPr anchor="ctr"/>
                </a:tc>
                <a:tc>
                  <a:txBody>
                    <a:bodyPr/>
                    <a:lstStyle/>
                    <a:p>
                      <a:pPr algn="ctr"/>
                      <a:r>
                        <a:rPr lang="en-GB" sz="1200" b="1" i="1" dirty="0">
                          <a:solidFill>
                            <a:schemeClr val="accent2">
                              <a:lumMod val="75000"/>
                            </a:schemeClr>
                          </a:solidFill>
                        </a:rPr>
                        <a:t>Trachea</a:t>
                      </a:r>
                      <a:r>
                        <a:rPr lang="en-GB" sz="1200" b="1" i="1" baseline="0" dirty="0">
                          <a:solidFill>
                            <a:schemeClr val="accent2">
                              <a:lumMod val="75000"/>
                            </a:schemeClr>
                          </a:solidFill>
                        </a:rPr>
                        <a:t> and bronchus (respiratory system)</a:t>
                      </a:r>
                      <a:endParaRPr lang="en-GB" sz="1200" b="1" i="1" dirty="0">
                        <a:solidFill>
                          <a:schemeClr val="accent2">
                            <a:lumMod val="75000"/>
                          </a:schemeClr>
                        </a:solidFill>
                      </a:endParaRPr>
                    </a:p>
                  </a:txBody>
                  <a:tcPr anchor="ctr"/>
                </a:tc>
                <a:tc>
                  <a:txBody>
                    <a:bodyPr/>
                    <a:lstStyle/>
                    <a:p>
                      <a:pPr algn="l"/>
                      <a:r>
                        <a:rPr lang="en-GB" sz="1200" dirty="0"/>
                        <a:t>Lined with mucus to trap dust and pathogens. Cilia move the mucus upwards to be swallowed.</a:t>
                      </a:r>
                    </a:p>
                  </a:txBody>
                  <a:tcPr anchor="ctr"/>
                </a:tc>
                <a:extLst>
                  <a:ext uri="{0D108BD9-81ED-4DB2-BD59-A6C34878D82A}">
                    <a16:rowId xmlns:a16="http://schemas.microsoft.com/office/drawing/2014/main" val="10001"/>
                  </a:ext>
                </a:extLst>
              </a:tr>
              <a:tr h="780045">
                <a:tc vMerge="1">
                  <a:txBody>
                    <a:bodyPr/>
                    <a:lstStyle/>
                    <a:p>
                      <a:pPr algn="ctr"/>
                      <a:endParaRPr lang="en-GB" sz="1200" b="1" dirty="0"/>
                    </a:p>
                  </a:txBody>
                  <a:tcPr anchor="ctr">
                    <a:solidFill>
                      <a:schemeClr val="accent2">
                        <a:lumMod val="20000"/>
                        <a:lumOff val="80000"/>
                      </a:schemeClr>
                    </a:solidFill>
                  </a:tcPr>
                </a:tc>
                <a:tc>
                  <a:txBody>
                    <a:bodyPr/>
                    <a:lstStyle/>
                    <a:p>
                      <a:pPr algn="ctr"/>
                      <a:endParaRPr lang="en-GB" sz="1200" b="1" i="1" dirty="0">
                        <a:solidFill>
                          <a:schemeClr val="accent2">
                            <a:lumMod val="75000"/>
                          </a:schemeClr>
                        </a:solidFill>
                      </a:endParaRPr>
                    </a:p>
                  </a:txBody>
                  <a:tcPr anchor="ctr"/>
                </a:tc>
                <a:tc>
                  <a:txBody>
                    <a:bodyPr/>
                    <a:lstStyle/>
                    <a:p>
                      <a:pPr algn="ctr"/>
                      <a:r>
                        <a:rPr lang="en-GB" sz="1200" b="1" i="1" dirty="0">
                          <a:solidFill>
                            <a:schemeClr val="accent2">
                              <a:lumMod val="75000"/>
                            </a:schemeClr>
                          </a:solidFill>
                        </a:rPr>
                        <a:t>Stomach acid</a:t>
                      </a:r>
                    </a:p>
                  </a:txBody>
                  <a:tcPr anchor="ctr"/>
                </a:tc>
                <a:tc>
                  <a:txBody>
                    <a:bodyPr/>
                    <a:lstStyle/>
                    <a:p>
                      <a:pPr algn="l"/>
                      <a:r>
                        <a:rPr lang="en-GB" sz="1200" dirty="0"/>
                        <a:t>Stomach</a:t>
                      </a:r>
                      <a:r>
                        <a:rPr lang="en-GB" sz="1200" baseline="0" dirty="0"/>
                        <a:t> acid (pH1) kills most ingested pathogens.</a:t>
                      </a:r>
                      <a:endParaRPr lang="en-GB" sz="1200" dirty="0"/>
                    </a:p>
                  </a:txBody>
                  <a:tcPr anchor="ctr"/>
                </a:tc>
                <a:extLst>
                  <a:ext uri="{0D108BD9-81ED-4DB2-BD59-A6C34878D82A}">
                    <a16:rowId xmlns:a16="http://schemas.microsoft.com/office/drawing/2014/main" val="10002"/>
                  </a:ext>
                </a:extLst>
              </a:tr>
              <a:tr h="666017">
                <a:tc vMerge="1">
                  <a:txBody>
                    <a:bodyPr/>
                    <a:lstStyle/>
                    <a:p>
                      <a:pPr algn="ctr"/>
                      <a:endParaRPr lang="en-GB" sz="1200" b="1" dirty="0"/>
                    </a:p>
                  </a:txBody>
                  <a:tcPr anchor="ctr">
                    <a:solidFill>
                      <a:schemeClr val="accent2">
                        <a:lumMod val="20000"/>
                        <a:lumOff val="80000"/>
                      </a:schemeClr>
                    </a:solidFill>
                  </a:tcPr>
                </a:tc>
                <a:tc>
                  <a:txBody>
                    <a:bodyPr/>
                    <a:lstStyle/>
                    <a:p>
                      <a:pPr algn="ctr"/>
                      <a:endParaRPr lang="en-GB" sz="1200" b="1" i="1" dirty="0">
                        <a:solidFill>
                          <a:schemeClr val="accent2">
                            <a:lumMod val="75000"/>
                          </a:schemeClr>
                        </a:solidFill>
                      </a:endParaRPr>
                    </a:p>
                  </a:txBody>
                  <a:tcPr anchor="ctr"/>
                </a:tc>
                <a:tc>
                  <a:txBody>
                    <a:bodyPr/>
                    <a:lstStyle/>
                    <a:p>
                      <a:pPr algn="ctr"/>
                      <a:r>
                        <a:rPr lang="en-GB" sz="1200" b="1" i="1" dirty="0">
                          <a:solidFill>
                            <a:schemeClr val="accent2">
                              <a:lumMod val="75000"/>
                            </a:schemeClr>
                          </a:solidFill>
                        </a:rPr>
                        <a:t>Skin</a:t>
                      </a:r>
                    </a:p>
                  </a:txBody>
                  <a:tcPr anchor="ctr"/>
                </a:tc>
                <a:tc>
                  <a:txBody>
                    <a:bodyPr/>
                    <a:lstStyle/>
                    <a:p>
                      <a:pPr algn="l"/>
                      <a:r>
                        <a:rPr lang="en-GB" sz="1200" dirty="0"/>
                        <a:t>Hard to penetrate waterproof barrier. Glands</a:t>
                      </a:r>
                      <a:r>
                        <a:rPr lang="en-GB" sz="1200" baseline="0" dirty="0"/>
                        <a:t> secrete oil which kill microbes</a:t>
                      </a:r>
                      <a:endParaRPr lang="en-GB" sz="1200" dirty="0"/>
                    </a:p>
                  </a:txBody>
                  <a:tcPr anchor="ctr"/>
                </a:tc>
                <a:extLst>
                  <a:ext uri="{0D108BD9-81ED-4DB2-BD59-A6C34878D82A}">
                    <a16:rowId xmlns:a16="http://schemas.microsoft.com/office/drawing/2014/main" val="10003"/>
                  </a:ext>
                </a:extLst>
              </a:tr>
            </a:tbl>
          </a:graphicData>
        </a:graphic>
      </p:graphicFrame>
      <p:cxnSp>
        <p:nvCxnSpPr>
          <p:cNvPr id="130" name="Straight Connector 129"/>
          <p:cNvCxnSpPr/>
          <p:nvPr/>
        </p:nvCxnSpPr>
        <p:spPr>
          <a:xfrm flipH="1">
            <a:off x="8162550" y="2353647"/>
            <a:ext cx="140135" cy="5808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33" name="Picture 3"/>
          <p:cNvPicPr>
            <a:picLocks noChangeAspect="1" noChangeArrowheads="1"/>
          </p:cNvPicPr>
          <p:nvPr/>
        </p:nvPicPr>
        <p:blipFill>
          <a:blip r:embed="rId4" cstate="print"/>
          <a:srcRect/>
          <a:stretch>
            <a:fillRect/>
          </a:stretch>
        </p:blipFill>
        <p:spPr bwMode="auto">
          <a:xfrm>
            <a:off x="8820424" y="743861"/>
            <a:ext cx="758649" cy="506115"/>
          </a:xfrm>
          <a:prstGeom prst="rect">
            <a:avLst/>
          </a:prstGeom>
          <a:noFill/>
          <a:ln w="9525">
            <a:noFill/>
            <a:miter lim="800000"/>
            <a:headEnd/>
            <a:tailEnd/>
          </a:ln>
        </p:spPr>
      </p:pic>
      <p:pic>
        <p:nvPicPr>
          <p:cNvPr id="134" name="Picture 2"/>
          <p:cNvPicPr>
            <a:picLocks noChangeAspect="1" noChangeArrowheads="1"/>
          </p:cNvPicPr>
          <p:nvPr/>
        </p:nvPicPr>
        <p:blipFill>
          <a:blip r:embed="rId5" cstate="print"/>
          <a:srcRect/>
          <a:stretch>
            <a:fillRect/>
          </a:stretch>
        </p:blipFill>
        <p:spPr bwMode="auto">
          <a:xfrm>
            <a:off x="8846855" y="1585521"/>
            <a:ext cx="776826" cy="582335"/>
          </a:xfrm>
          <a:prstGeom prst="rect">
            <a:avLst/>
          </a:prstGeom>
          <a:noFill/>
          <a:ln w="9525">
            <a:noFill/>
            <a:miter lim="800000"/>
            <a:headEnd/>
            <a:tailEnd/>
          </a:ln>
        </p:spPr>
      </p:pic>
      <p:pic>
        <p:nvPicPr>
          <p:cNvPr id="135" name="Picture 4"/>
          <p:cNvPicPr>
            <a:picLocks noChangeAspect="1" noChangeArrowheads="1"/>
          </p:cNvPicPr>
          <p:nvPr/>
        </p:nvPicPr>
        <p:blipFill>
          <a:blip r:embed="rId6" cstate="print"/>
          <a:srcRect l="5039" t="17998" r="-1680" b="21372"/>
          <a:stretch>
            <a:fillRect/>
          </a:stretch>
        </p:blipFill>
        <p:spPr bwMode="auto">
          <a:xfrm>
            <a:off x="8880066" y="2380189"/>
            <a:ext cx="739748" cy="603909"/>
          </a:xfrm>
          <a:prstGeom prst="rect">
            <a:avLst/>
          </a:prstGeom>
          <a:noFill/>
          <a:ln w="9525">
            <a:noFill/>
            <a:miter lim="800000"/>
            <a:headEnd/>
            <a:tailEnd/>
          </a:ln>
        </p:spPr>
      </p:pic>
      <p:pic>
        <p:nvPicPr>
          <p:cNvPr id="136" name="Picture 5"/>
          <p:cNvPicPr>
            <a:picLocks noChangeAspect="1" noChangeArrowheads="1"/>
          </p:cNvPicPr>
          <p:nvPr/>
        </p:nvPicPr>
        <p:blipFill>
          <a:blip r:embed="rId7" cstate="print"/>
          <a:srcRect/>
          <a:stretch>
            <a:fillRect/>
          </a:stretch>
        </p:blipFill>
        <p:spPr bwMode="auto">
          <a:xfrm>
            <a:off x="8886062" y="3177297"/>
            <a:ext cx="742567" cy="498973"/>
          </a:xfrm>
          <a:prstGeom prst="rect">
            <a:avLst/>
          </a:prstGeom>
          <a:noFill/>
          <a:ln w="9525">
            <a:noFill/>
            <a:miter lim="800000"/>
            <a:headEnd/>
            <a:tailEnd/>
          </a:ln>
        </p:spPr>
      </p:pic>
      <p:graphicFrame>
        <p:nvGraphicFramePr>
          <p:cNvPr id="137" name="Table 136"/>
          <p:cNvGraphicFramePr>
            <a:graphicFrameLocks noGrp="1"/>
          </p:cNvGraphicFramePr>
          <p:nvPr>
            <p:extLst/>
          </p:nvPr>
        </p:nvGraphicFramePr>
        <p:xfrm>
          <a:off x="6238234" y="4136575"/>
          <a:ext cx="6491616" cy="5048682"/>
        </p:xfrm>
        <a:graphic>
          <a:graphicData uri="http://schemas.openxmlformats.org/drawingml/2006/table">
            <a:tbl>
              <a:tblPr firstRow="1" bandRow="1">
                <a:tableStyleId>{5940675A-B579-460E-94D1-54222C63F5DA}</a:tableStyleId>
              </a:tblPr>
              <a:tblGrid>
                <a:gridCol w="786641">
                  <a:extLst>
                    <a:ext uri="{9D8B030D-6E8A-4147-A177-3AD203B41FA5}">
                      <a16:colId xmlns:a16="http://schemas.microsoft.com/office/drawing/2014/main" val="20000"/>
                    </a:ext>
                  </a:extLst>
                </a:gridCol>
                <a:gridCol w="957842">
                  <a:extLst>
                    <a:ext uri="{9D8B030D-6E8A-4147-A177-3AD203B41FA5}">
                      <a16:colId xmlns:a16="http://schemas.microsoft.com/office/drawing/2014/main" val="20001"/>
                    </a:ext>
                  </a:extLst>
                </a:gridCol>
                <a:gridCol w="1261349">
                  <a:extLst>
                    <a:ext uri="{9D8B030D-6E8A-4147-A177-3AD203B41FA5}">
                      <a16:colId xmlns:a16="http://schemas.microsoft.com/office/drawing/2014/main" val="20002"/>
                    </a:ext>
                  </a:extLst>
                </a:gridCol>
                <a:gridCol w="1569290">
                  <a:extLst>
                    <a:ext uri="{9D8B030D-6E8A-4147-A177-3AD203B41FA5}">
                      <a16:colId xmlns:a16="http://schemas.microsoft.com/office/drawing/2014/main" val="20003"/>
                    </a:ext>
                  </a:extLst>
                </a:gridCol>
                <a:gridCol w="1916494">
                  <a:extLst>
                    <a:ext uri="{9D8B030D-6E8A-4147-A177-3AD203B41FA5}">
                      <a16:colId xmlns:a16="http://schemas.microsoft.com/office/drawing/2014/main" val="20004"/>
                    </a:ext>
                  </a:extLst>
                </a:gridCol>
              </a:tblGrid>
              <a:tr h="451718">
                <a:tc>
                  <a:txBody>
                    <a:bodyPr/>
                    <a:lstStyle/>
                    <a:p>
                      <a:pPr algn="ctr"/>
                      <a:r>
                        <a:rPr lang="en-GB" sz="1200" b="1" dirty="0"/>
                        <a:t>Pathogen</a:t>
                      </a:r>
                    </a:p>
                  </a:txBody>
                  <a:tcPr anchor="ctr">
                    <a:solidFill>
                      <a:schemeClr val="accent2">
                        <a:lumMod val="20000"/>
                        <a:lumOff val="80000"/>
                      </a:schemeClr>
                    </a:solidFill>
                  </a:tcPr>
                </a:tc>
                <a:tc>
                  <a:txBody>
                    <a:bodyPr/>
                    <a:lstStyle/>
                    <a:p>
                      <a:pPr algn="ctr"/>
                      <a:r>
                        <a:rPr lang="en-GB" sz="1200" b="1" i="1" dirty="0">
                          <a:solidFill>
                            <a:schemeClr val="accent2">
                              <a:lumMod val="75000"/>
                            </a:schemeClr>
                          </a:solidFill>
                        </a:rPr>
                        <a:t>Disease</a:t>
                      </a:r>
                    </a:p>
                  </a:txBody>
                  <a:tcPr anchor="ctr">
                    <a:solidFill>
                      <a:schemeClr val="accent2">
                        <a:lumMod val="20000"/>
                        <a:lumOff val="80000"/>
                      </a:schemeClr>
                    </a:solidFill>
                  </a:tcPr>
                </a:tc>
                <a:tc>
                  <a:txBody>
                    <a:bodyPr/>
                    <a:lstStyle/>
                    <a:p>
                      <a:pPr algn="ctr"/>
                      <a:r>
                        <a:rPr lang="en-GB" sz="1200" b="1" dirty="0"/>
                        <a:t>Symptoms</a:t>
                      </a:r>
                    </a:p>
                  </a:txBody>
                  <a:tcPr anchor="ctr">
                    <a:solidFill>
                      <a:schemeClr val="accent2">
                        <a:lumMod val="20000"/>
                        <a:lumOff val="80000"/>
                      </a:schemeClr>
                    </a:solidFill>
                  </a:tcPr>
                </a:tc>
                <a:tc>
                  <a:txBody>
                    <a:bodyPr/>
                    <a:lstStyle/>
                    <a:p>
                      <a:pPr algn="ctr"/>
                      <a:r>
                        <a:rPr lang="en-GB" sz="1200" b="1" dirty="0"/>
                        <a:t>Method</a:t>
                      </a:r>
                      <a:r>
                        <a:rPr lang="en-GB" sz="1200" b="1" baseline="0" dirty="0"/>
                        <a:t> of transmission</a:t>
                      </a:r>
                      <a:endParaRPr lang="en-GB" sz="1200" b="1" dirty="0"/>
                    </a:p>
                  </a:txBody>
                  <a:tcPr anchor="ctr">
                    <a:solidFill>
                      <a:schemeClr val="accent2">
                        <a:lumMod val="20000"/>
                        <a:lumOff val="80000"/>
                      </a:schemeClr>
                    </a:solidFill>
                  </a:tcPr>
                </a:tc>
                <a:tc>
                  <a:txBody>
                    <a:bodyPr/>
                    <a:lstStyle/>
                    <a:p>
                      <a:pPr algn="ctr"/>
                      <a:r>
                        <a:rPr lang="en-GB" sz="1200" b="1" dirty="0"/>
                        <a:t>Control of spread</a:t>
                      </a:r>
                    </a:p>
                  </a:txBody>
                  <a:tcPr anchor="ctr">
                    <a:solidFill>
                      <a:schemeClr val="accent2">
                        <a:lumMod val="20000"/>
                        <a:lumOff val="80000"/>
                      </a:schemeClr>
                    </a:solidFill>
                  </a:tcPr>
                </a:tc>
                <a:extLst>
                  <a:ext uri="{0D108BD9-81ED-4DB2-BD59-A6C34878D82A}">
                    <a16:rowId xmlns:a16="http://schemas.microsoft.com/office/drawing/2014/main" val="10000"/>
                  </a:ext>
                </a:extLst>
              </a:tr>
              <a:tr h="451718">
                <a:tc>
                  <a:txBody>
                    <a:bodyPr/>
                    <a:lstStyle/>
                    <a:p>
                      <a:pPr algn="ctr"/>
                      <a:r>
                        <a:rPr lang="en-GB" sz="1200" b="1" dirty="0"/>
                        <a:t>Virus</a:t>
                      </a:r>
                    </a:p>
                  </a:txBody>
                  <a:tcPr anchor="ctr">
                    <a:solidFill>
                      <a:schemeClr val="accent2">
                        <a:lumMod val="20000"/>
                        <a:lumOff val="80000"/>
                      </a:schemeClr>
                    </a:solidFill>
                  </a:tcPr>
                </a:tc>
                <a:tc>
                  <a:txBody>
                    <a:bodyPr/>
                    <a:lstStyle/>
                    <a:p>
                      <a:pPr algn="ctr"/>
                      <a:r>
                        <a:rPr lang="en-GB" sz="1200" b="1" i="1" dirty="0">
                          <a:solidFill>
                            <a:schemeClr val="accent2">
                              <a:lumMod val="75000"/>
                            </a:schemeClr>
                          </a:solidFill>
                        </a:rPr>
                        <a:t>Measles</a:t>
                      </a:r>
                    </a:p>
                  </a:txBody>
                  <a:tcPr anchor="ctr"/>
                </a:tc>
                <a:tc>
                  <a:txBody>
                    <a:bodyPr/>
                    <a:lstStyle/>
                    <a:p>
                      <a:pPr algn="l"/>
                      <a:r>
                        <a:rPr lang="en-GB" sz="1200" dirty="0"/>
                        <a:t>Fever, red skin rash.</a:t>
                      </a:r>
                    </a:p>
                  </a:txBody>
                  <a:tcPr anchor="ctr"/>
                </a:tc>
                <a:tc>
                  <a:txBody>
                    <a:bodyPr/>
                    <a:lstStyle/>
                    <a:p>
                      <a:pPr algn="l"/>
                      <a:r>
                        <a:rPr lang="en-GB" sz="1200" dirty="0"/>
                        <a:t>Droplet</a:t>
                      </a:r>
                      <a:r>
                        <a:rPr lang="en-GB" sz="1200" baseline="0" dirty="0"/>
                        <a:t> infection from sneezes and coughs.</a:t>
                      </a:r>
                      <a:endParaRPr lang="en-GB" sz="1200" dirty="0"/>
                    </a:p>
                  </a:txBody>
                  <a:tcPr anchor="ctr"/>
                </a:tc>
                <a:tc>
                  <a:txBody>
                    <a:bodyPr/>
                    <a:lstStyle/>
                    <a:p>
                      <a:pPr algn="l"/>
                      <a:r>
                        <a:rPr lang="en-GB" sz="1200" dirty="0"/>
                        <a:t>Vaccination as</a:t>
                      </a:r>
                      <a:r>
                        <a:rPr lang="en-GB" sz="1200" baseline="0" dirty="0"/>
                        <a:t> a child.</a:t>
                      </a:r>
                      <a:endParaRPr lang="en-GB" sz="1200" dirty="0"/>
                    </a:p>
                  </a:txBody>
                  <a:tcPr anchor="ctr"/>
                </a:tc>
                <a:extLst>
                  <a:ext uri="{0D108BD9-81ED-4DB2-BD59-A6C34878D82A}">
                    <a16:rowId xmlns:a16="http://schemas.microsoft.com/office/drawing/2014/main" val="10001"/>
                  </a:ext>
                </a:extLst>
              </a:tr>
              <a:tr h="813093">
                <a:tc>
                  <a:txBody>
                    <a:bodyPr/>
                    <a:lstStyle/>
                    <a:p>
                      <a:pPr algn="ctr"/>
                      <a:r>
                        <a:rPr lang="en-GB" sz="1200" b="1" dirty="0"/>
                        <a:t>Virus</a:t>
                      </a:r>
                    </a:p>
                  </a:txBody>
                  <a:tcPr anchor="ctr">
                    <a:solidFill>
                      <a:schemeClr val="accent2">
                        <a:lumMod val="20000"/>
                        <a:lumOff val="80000"/>
                      </a:schemeClr>
                    </a:solidFill>
                  </a:tcPr>
                </a:tc>
                <a:tc>
                  <a:txBody>
                    <a:bodyPr/>
                    <a:lstStyle/>
                    <a:p>
                      <a:pPr algn="ctr"/>
                      <a:r>
                        <a:rPr lang="en-GB" sz="1200" b="1" i="1" dirty="0">
                          <a:solidFill>
                            <a:schemeClr val="accent2">
                              <a:lumMod val="75000"/>
                            </a:schemeClr>
                          </a:solidFill>
                        </a:rPr>
                        <a:t>HIV</a:t>
                      </a:r>
                    </a:p>
                  </a:txBody>
                  <a:tcPr anchor="ctr"/>
                </a:tc>
                <a:tc>
                  <a:txBody>
                    <a:bodyPr/>
                    <a:lstStyle/>
                    <a:p>
                      <a:pPr algn="l"/>
                      <a:r>
                        <a:rPr lang="en-GB" sz="1200" dirty="0"/>
                        <a:t>Initially flu like systems, serious</a:t>
                      </a:r>
                      <a:r>
                        <a:rPr lang="en-GB" sz="1200" baseline="0" dirty="0"/>
                        <a:t> damage to immune system.</a:t>
                      </a:r>
                      <a:endParaRPr lang="en-GB" sz="1200" dirty="0"/>
                    </a:p>
                  </a:txBody>
                  <a:tcPr anchor="ctr"/>
                </a:tc>
                <a:tc>
                  <a:txBody>
                    <a:bodyPr/>
                    <a:lstStyle/>
                    <a:p>
                      <a:pPr algn="l"/>
                      <a:r>
                        <a:rPr lang="en-GB" sz="1200" dirty="0"/>
                        <a:t>Sexual</a:t>
                      </a:r>
                      <a:r>
                        <a:rPr lang="en-GB" sz="1200" baseline="0" dirty="0"/>
                        <a:t> contact and exchange of body fluids.</a:t>
                      </a:r>
                      <a:endParaRPr lang="en-GB" sz="1200" dirty="0"/>
                    </a:p>
                  </a:txBody>
                  <a:tcPr anchor="ctr"/>
                </a:tc>
                <a:tc>
                  <a:txBody>
                    <a:bodyPr/>
                    <a:lstStyle/>
                    <a:p>
                      <a:pPr algn="l"/>
                      <a:r>
                        <a:rPr lang="en-GB" sz="1200" dirty="0"/>
                        <a:t>Anti-retroviral</a:t>
                      </a:r>
                      <a:r>
                        <a:rPr lang="en-GB" sz="1200" baseline="0" dirty="0"/>
                        <a:t> drugs and use of condoms.</a:t>
                      </a:r>
                      <a:endParaRPr lang="en-GB" sz="1200" dirty="0"/>
                    </a:p>
                  </a:txBody>
                  <a:tcPr anchor="ctr"/>
                </a:tc>
                <a:extLst>
                  <a:ext uri="{0D108BD9-81ED-4DB2-BD59-A6C34878D82A}">
                    <a16:rowId xmlns:a16="http://schemas.microsoft.com/office/drawing/2014/main" val="10002"/>
                  </a:ext>
                </a:extLst>
              </a:tr>
              <a:tr h="642979">
                <a:tc>
                  <a:txBody>
                    <a:bodyPr/>
                    <a:lstStyle/>
                    <a:p>
                      <a:pPr algn="ctr"/>
                      <a:r>
                        <a:rPr lang="en-GB" sz="1200" b="1" dirty="0"/>
                        <a:t>Virus</a:t>
                      </a:r>
                    </a:p>
                  </a:txBody>
                  <a:tcPr anchor="ctr">
                    <a:solidFill>
                      <a:schemeClr val="accent2">
                        <a:lumMod val="20000"/>
                        <a:lumOff val="80000"/>
                      </a:schemeClr>
                    </a:solidFill>
                  </a:tcPr>
                </a:tc>
                <a:tc>
                  <a:txBody>
                    <a:bodyPr/>
                    <a:lstStyle/>
                    <a:p>
                      <a:pPr algn="ctr"/>
                      <a:r>
                        <a:rPr lang="en-GB" sz="1200" b="1" i="1" dirty="0">
                          <a:solidFill>
                            <a:schemeClr val="accent2">
                              <a:lumMod val="75000"/>
                            </a:schemeClr>
                          </a:solidFill>
                        </a:rPr>
                        <a:t>Tobacco</a:t>
                      </a:r>
                      <a:r>
                        <a:rPr lang="en-GB" sz="1200" b="1" i="1" baseline="0" dirty="0">
                          <a:solidFill>
                            <a:schemeClr val="accent2">
                              <a:lumMod val="75000"/>
                            </a:schemeClr>
                          </a:solidFill>
                        </a:rPr>
                        <a:t> mosaic virus</a:t>
                      </a:r>
                      <a:endParaRPr lang="en-GB" sz="1200" b="1" i="1" dirty="0">
                        <a:solidFill>
                          <a:schemeClr val="accent2">
                            <a:lumMod val="75000"/>
                          </a:schemeClr>
                        </a:solidFill>
                      </a:endParaRPr>
                    </a:p>
                  </a:txBody>
                  <a:tcPr anchor="ctr"/>
                </a:tc>
                <a:tc>
                  <a:txBody>
                    <a:bodyPr/>
                    <a:lstStyle/>
                    <a:p>
                      <a:pPr algn="l"/>
                      <a:r>
                        <a:rPr lang="en-GB" sz="1200" dirty="0"/>
                        <a:t>Mosaic pattern on leaves.</a:t>
                      </a:r>
                    </a:p>
                  </a:txBody>
                  <a:tcPr anchor="ctr"/>
                </a:tc>
                <a:tc>
                  <a:txBody>
                    <a:bodyPr/>
                    <a:lstStyle/>
                    <a:p>
                      <a:pPr algn="l"/>
                      <a:r>
                        <a:rPr lang="en-GB" sz="1200" dirty="0"/>
                        <a:t>Enters via wounds in epidermis caused by pests.</a:t>
                      </a:r>
                    </a:p>
                  </a:txBody>
                  <a:tcPr anchor="ctr"/>
                </a:tc>
                <a:tc>
                  <a:txBody>
                    <a:bodyPr/>
                    <a:lstStyle/>
                    <a:p>
                      <a:pPr algn="l"/>
                      <a:r>
                        <a:rPr lang="en-GB" sz="1200" dirty="0"/>
                        <a:t>Remove infected leaves and control pests that damage the leaves.</a:t>
                      </a:r>
                    </a:p>
                  </a:txBody>
                  <a:tcPr anchor="ctr"/>
                </a:tc>
                <a:extLst>
                  <a:ext uri="{0D108BD9-81ED-4DB2-BD59-A6C34878D82A}">
                    <a16:rowId xmlns:a16="http://schemas.microsoft.com/office/drawing/2014/main" val="10003"/>
                  </a:ext>
                </a:extLst>
              </a:tr>
              <a:tr h="813093">
                <a:tc>
                  <a:txBody>
                    <a:bodyPr/>
                    <a:lstStyle/>
                    <a:p>
                      <a:pPr algn="ctr"/>
                      <a:r>
                        <a:rPr lang="en-GB" sz="1200" b="1" dirty="0"/>
                        <a:t>Bacteria</a:t>
                      </a:r>
                    </a:p>
                  </a:txBody>
                  <a:tcPr anchor="ctr">
                    <a:solidFill>
                      <a:schemeClr val="accent2">
                        <a:lumMod val="20000"/>
                        <a:lumOff val="80000"/>
                      </a:schemeClr>
                    </a:solidFill>
                  </a:tcPr>
                </a:tc>
                <a:tc>
                  <a:txBody>
                    <a:bodyPr/>
                    <a:lstStyle/>
                    <a:p>
                      <a:pPr algn="ctr"/>
                      <a:r>
                        <a:rPr lang="en-GB" sz="1200" b="1" i="1" dirty="0">
                          <a:solidFill>
                            <a:schemeClr val="accent2">
                              <a:lumMod val="75000"/>
                            </a:schemeClr>
                          </a:solidFill>
                        </a:rPr>
                        <a:t>Salmonella</a:t>
                      </a:r>
                    </a:p>
                  </a:txBody>
                  <a:tcPr anchor="ctr"/>
                </a:tc>
                <a:tc>
                  <a:txBody>
                    <a:bodyPr/>
                    <a:lstStyle/>
                    <a:p>
                      <a:pPr algn="l"/>
                      <a:r>
                        <a:rPr lang="en-GB" sz="1200" dirty="0"/>
                        <a:t>Fever, cramp,</a:t>
                      </a:r>
                      <a:r>
                        <a:rPr lang="en-GB" sz="1200" baseline="0" dirty="0"/>
                        <a:t> vomiting, diarrhoea.</a:t>
                      </a:r>
                      <a:endParaRPr lang="en-GB" sz="1200" dirty="0"/>
                    </a:p>
                  </a:txBody>
                  <a:tcPr anchor="ctr"/>
                </a:tc>
                <a:tc>
                  <a:txBody>
                    <a:bodyPr/>
                    <a:lstStyle/>
                    <a:p>
                      <a:pPr algn="l"/>
                      <a:r>
                        <a:rPr lang="en-GB" sz="1200" dirty="0"/>
                        <a:t>Food</a:t>
                      </a:r>
                      <a:r>
                        <a:rPr lang="en-GB" sz="1200" baseline="0" dirty="0"/>
                        <a:t> prepared in unhygienic conditions or not cooked properly.</a:t>
                      </a:r>
                      <a:endParaRPr lang="en-GB" sz="1200" dirty="0"/>
                    </a:p>
                  </a:txBody>
                  <a:tcPr anchor="ctr"/>
                </a:tc>
                <a:tc>
                  <a:txBody>
                    <a:bodyPr/>
                    <a:lstStyle/>
                    <a:p>
                      <a:pPr algn="l"/>
                      <a:r>
                        <a:rPr lang="en-GB" sz="1200" dirty="0"/>
                        <a:t>Improve food hygiene</a:t>
                      </a:r>
                      <a:r>
                        <a:rPr lang="en-GB" sz="1200" baseline="0" dirty="0"/>
                        <a:t>, wash hands, vaccinate poultry, cook food thoroughly.</a:t>
                      </a:r>
                      <a:endParaRPr lang="en-GB" sz="1200" dirty="0"/>
                    </a:p>
                  </a:txBody>
                  <a:tcPr anchor="ctr"/>
                </a:tc>
                <a:extLst>
                  <a:ext uri="{0D108BD9-81ED-4DB2-BD59-A6C34878D82A}">
                    <a16:rowId xmlns:a16="http://schemas.microsoft.com/office/drawing/2014/main" val="10004"/>
                  </a:ext>
                </a:extLst>
              </a:tr>
              <a:tr h="632406">
                <a:tc>
                  <a:txBody>
                    <a:bodyPr/>
                    <a:lstStyle/>
                    <a:p>
                      <a:pPr algn="ctr"/>
                      <a:r>
                        <a:rPr lang="en-GB" sz="1200" b="1" dirty="0"/>
                        <a:t>Bacteria</a:t>
                      </a:r>
                    </a:p>
                  </a:txBody>
                  <a:tcPr anchor="ctr">
                    <a:solidFill>
                      <a:schemeClr val="accent2">
                        <a:lumMod val="20000"/>
                        <a:lumOff val="80000"/>
                      </a:schemeClr>
                    </a:solidFill>
                  </a:tcPr>
                </a:tc>
                <a:tc>
                  <a:txBody>
                    <a:bodyPr/>
                    <a:lstStyle/>
                    <a:p>
                      <a:pPr algn="ctr"/>
                      <a:r>
                        <a:rPr lang="en-GB" sz="1200" b="1" i="1" dirty="0">
                          <a:solidFill>
                            <a:schemeClr val="accent2">
                              <a:lumMod val="75000"/>
                            </a:schemeClr>
                          </a:solidFill>
                        </a:rPr>
                        <a:t>Gonorrhoea</a:t>
                      </a:r>
                    </a:p>
                  </a:txBody>
                  <a:tcPr anchor="ctr"/>
                </a:tc>
                <a:tc>
                  <a:txBody>
                    <a:bodyPr/>
                    <a:lstStyle/>
                    <a:p>
                      <a:pPr algn="l"/>
                      <a:r>
                        <a:rPr lang="en-GB" sz="1200" dirty="0"/>
                        <a:t>Green discharge</a:t>
                      </a:r>
                      <a:r>
                        <a:rPr lang="en-GB" sz="1200" baseline="0" dirty="0"/>
                        <a:t> from penis or vagina.</a:t>
                      </a:r>
                      <a:endParaRPr lang="en-GB" sz="1200" dirty="0"/>
                    </a:p>
                  </a:txBody>
                  <a:tcPr anchor="ctr"/>
                </a:tc>
                <a:tc>
                  <a:txBody>
                    <a:bodyPr/>
                    <a:lstStyle/>
                    <a:p>
                      <a:pPr algn="l"/>
                      <a:r>
                        <a:rPr lang="en-GB" sz="1200" dirty="0"/>
                        <a:t>Direct sexual contact or exchange of body fluids.</a:t>
                      </a:r>
                    </a:p>
                  </a:txBody>
                  <a:tcPr anchor="ctr"/>
                </a:tc>
                <a:tc>
                  <a:txBody>
                    <a:bodyPr/>
                    <a:lstStyle/>
                    <a:p>
                      <a:pPr algn="l"/>
                      <a:r>
                        <a:rPr lang="en-GB" sz="1200" dirty="0"/>
                        <a:t>Use condoms.</a:t>
                      </a:r>
                      <a:r>
                        <a:rPr lang="en-GB" sz="1200" baseline="0" dirty="0"/>
                        <a:t> Treatment using antibiotics.</a:t>
                      </a:r>
                      <a:endParaRPr lang="en-GB" sz="1200" dirty="0"/>
                    </a:p>
                  </a:txBody>
                  <a:tcPr anchor="ctr"/>
                </a:tc>
                <a:extLst>
                  <a:ext uri="{0D108BD9-81ED-4DB2-BD59-A6C34878D82A}">
                    <a16:rowId xmlns:a16="http://schemas.microsoft.com/office/drawing/2014/main" val="10005"/>
                  </a:ext>
                </a:extLst>
              </a:tr>
              <a:tr h="632406">
                <a:tc>
                  <a:txBody>
                    <a:bodyPr/>
                    <a:lstStyle/>
                    <a:p>
                      <a:pPr algn="ctr"/>
                      <a:r>
                        <a:rPr lang="en-GB" sz="1200" b="1" dirty="0" err="1"/>
                        <a:t>Protists</a:t>
                      </a:r>
                      <a:endParaRPr lang="en-GB" sz="1200" b="1" dirty="0"/>
                    </a:p>
                  </a:txBody>
                  <a:tcPr anchor="ctr">
                    <a:solidFill>
                      <a:schemeClr val="accent2">
                        <a:lumMod val="20000"/>
                        <a:lumOff val="80000"/>
                      </a:schemeClr>
                    </a:solidFill>
                  </a:tcPr>
                </a:tc>
                <a:tc>
                  <a:txBody>
                    <a:bodyPr/>
                    <a:lstStyle/>
                    <a:p>
                      <a:pPr algn="ctr"/>
                      <a:r>
                        <a:rPr lang="en-GB" sz="1200" b="1" i="1" dirty="0">
                          <a:solidFill>
                            <a:schemeClr val="accent2">
                              <a:lumMod val="75000"/>
                            </a:schemeClr>
                          </a:solidFill>
                        </a:rPr>
                        <a:t>Malaria</a:t>
                      </a:r>
                    </a:p>
                  </a:txBody>
                  <a:tcPr anchor="ctr"/>
                </a:tc>
                <a:tc>
                  <a:txBody>
                    <a:bodyPr/>
                    <a:lstStyle/>
                    <a:p>
                      <a:pPr algn="l"/>
                      <a:r>
                        <a:rPr lang="en-GB" sz="1200" dirty="0"/>
                        <a:t>Recurrent fever.</a:t>
                      </a:r>
                    </a:p>
                  </a:txBody>
                  <a:tcPr anchor="ctr"/>
                </a:tc>
                <a:tc>
                  <a:txBody>
                    <a:bodyPr/>
                    <a:lstStyle/>
                    <a:p>
                      <a:pPr marL="0" marR="0" lvl="0" indent="0" algn="l" defTabSz="1280160" rtl="0" eaLnBrk="1" fontAlgn="auto" latinLnBrk="0" hangingPunct="1">
                        <a:lnSpc>
                          <a:spcPct val="100000"/>
                        </a:lnSpc>
                        <a:spcBef>
                          <a:spcPts val="0"/>
                        </a:spcBef>
                        <a:spcAft>
                          <a:spcPts val="0"/>
                        </a:spcAft>
                        <a:buClrTx/>
                        <a:buSzTx/>
                        <a:buFontTx/>
                        <a:buNone/>
                        <a:tabLst/>
                        <a:defRPr/>
                      </a:pPr>
                      <a:r>
                        <a:rPr lang="en-GB" sz="1200" dirty="0"/>
                        <a:t>By an animal vector (mosquitoes).</a:t>
                      </a:r>
                    </a:p>
                  </a:txBody>
                  <a:tcPr anchor="ctr"/>
                </a:tc>
                <a:tc>
                  <a:txBody>
                    <a:bodyPr/>
                    <a:lstStyle/>
                    <a:p>
                      <a:pPr algn="l"/>
                      <a:r>
                        <a:rPr lang="en-GB" sz="1200" dirty="0"/>
                        <a:t>Prevent breeding of mosquitoes. Use of nets to prevent bites.</a:t>
                      </a:r>
                    </a:p>
                  </a:txBody>
                  <a:tcPr anchor="ctr"/>
                </a:tc>
                <a:extLst>
                  <a:ext uri="{0D108BD9-81ED-4DB2-BD59-A6C34878D82A}">
                    <a16:rowId xmlns:a16="http://schemas.microsoft.com/office/drawing/2014/main" val="10006"/>
                  </a:ext>
                </a:extLst>
              </a:tr>
              <a:tr h="565223">
                <a:tc>
                  <a:txBody>
                    <a:bodyPr/>
                    <a:lstStyle/>
                    <a:p>
                      <a:pPr algn="ctr"/>
                      <a:r>
                        <a:rPr lang="en-GB" sz="1200" b="1" dirty="0"/>
                        <a:t>Fungus</a:t>
                      </a:r>
                    </a:p>
                  </a:txBody>
                  <a:tcPr anchor="ctr">
                    <a:solidFill>
                      <a:schemeClr val="accent2">
                        <a:lumMod val="20000"/>
                        <a:lumOff val="80000"/>
                      </a:schemeClr>
                    </a:solidFill>
                  </a:tcPr>
                </a:tc>
                <a:tc>
                  <a:txBody>
                    <a:bodyPr/>
                    <a:lstStyle/>
                    <a:p>
                      <a:pPr algn="ctr"/>
                      <a:r>
                        <a:rPr lang="en-GB" sz="1200" b="1" i="1" dirty="0">
                          <a:solidFill>
                            <a:schemeClr val="accent2">
                              <a:lumMod val="75000"/>
                            </a:schemeClr>
                          </a:solidFill>
                        </a:rPr>
                        <a:t>Rose black</a:t>
                      </a:r>
                      <a:r>
                        <a:rPr lang="en-GB" sz="1200" b="1" i="1" baseline="0" dirty="0">
                          <a:solidFill>
                            <a:schemeClr val="accent2">
                              <a:lumMod val="75000"/>
                            </a:schemeClr>
                          </a:solidFill>
                        </a:rPr>
                        <a:t> spot</a:t>
                      </a:r>
                      <a:endParaRPr lang="en-GB" sz="1200" b="1" i="1" dirty="0">
                        <a:solidFill>
                          <a:schemeClr val="accent2">
                            <a:lumMod val="75000"/>
                          </a:schemeClr>
                        </a:solidFill>
                      </a:endParaRPr>
                    </a:p>
                  </a:txBody>
                  <a:tcPr anchor="ctr"/>
                </a:tc>
                <a:tc>
                  <a:txBody>
                    <a:bodyPr/>
                    <a:lstStyle/>
                    <a:p>
                      <a:pPr algn="l"/>
                      <a:r>
                        <a:rPr lang="en-GB" sz="1200" dirty="0"/>
                        <a:t>Purple black spots on leaves.</a:t>
                      </a:r>
                    </a:p>
                  </a:txBody>
                  <a:tcPr anchor="ctr"/>
                </a:tc>
                <a:tc>
                  <a:txBody>
                    <a:bodyPr/>
                    <a:lstStyle/>
                    <a:p>
                      <a:pPr algn="l"/>
                      <a:r>
                        <a:rPr lang="en-GB" sz="1200" dirty="0"/>
                        <a:t>Spores</a:t>
                      </a:r>
                      <a:r>
                        <a:rPr lang="en-GB" sz="1200" baseline="0" dirty="0"/>
                        <a:t> carried via wind or water.</a:t>
                      </a:r>
                      <a:endParaRPr lang="en-GB" sz="1200" dirty="0"/>
                    </a:p>
                  </a:txBody>
                  <a:tcPr anchor="ctr"/>
                </a:tc>
                <a:tc>
                  <a:txBody>
                    <a:bodyPr/>
                    <a:lstStyle/>
                    <a:p>
                      <a:pPr algn="l"/>
                      <a:r>
                        <a:rPr lang="en-GB" sz="1200" dirty="0"/>
                        <a:t>Remove infected</a:t>
                      </a:r>
                      <a:r>
                        <a:rPr lang="en-GB" sz="1200" baseline="0" dirty="0"/>
                        <a:t> leaves. Spray with fungicide.</a:t>
                      </a:r>
                      <a:endParaRPr lang="en-GB" sz="1200" dirty="0"/>
                    </a:p>
                  </a:txBody>
                  <a:tcPr anchor="ctr"/>
                </a:tc>
                <a:extLst>
                  <a:ext uri="{0D108BD9-81ED-4DB2-BD59-A6C34878D82A}">
                    <a16:rowId xmlns:a16="http://schemas.microsoft.com/office/drawing/2014/main" val="10007"/>
                  </a:ext>
                </a:extLst>
              </a:tr>
            </a:tbl>
          </a:graphicData>
        </a:graphic>
      </p:graphicFrame>
      <p:sp>
        <p:nvSpPr>
          <p:cNvPr id="138" name="Rectangle 137"/>
          <p:cNvSpPr/>
          <p:nvPr/>
        </p:nvSpPr>
        <p:spPr>
          <a:xfrm rot="16200000">
            <a:off x="4610754" y="6919441"/>
            <a:ext cx="2489428" cy="369332"/>
          </a:xfrm>
          <a:prstGeom prst="rect">
            <a:avLst/>
          </a:prstGeom>
          <a:noFill/>
          <a:ln/>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algn="ctr"/>
            <a:r>
              <a:rPr lang="en-GB" sz="1800" b="1" dirty="0">
                <a:solidFill>
                  <a:schemeClr val="accent2"/>
                </a:solidFill>
                <a:ea typeface="Verdana" panose="020B0604030504040204" pitchFamily="34" charset="0"/>
                <a:cs typeface="Verdana" panose="020B0604030504040204" pitchFamily="34" charset="0"/>
              </a:rPr>
              <a:t>Communicable diseases</a:t>
            </a:r>
            <a:endParaRPr lang="en-GB" sz="1800" dirty="0">
              <a:solidFill>
                <a:schemeClr val="accent2"/>
              </a:solidFill>
              <a:ea typeface="Verdana" panose="020B0604030504040204" pitchFamily="34" charset="0"/>
              <a:cs typeface="Verdana" panose="020B0604030504040204" pitchFamily="34" charset="0"/>
            </a:endParaRPr>
          </a:p>
        </p:txBody>
      </p:sp>
      <p:cxnSp>
        <p:nvCxnSpPr>
          <p:cNvPr id="139" name="Straight Connector 138"/>
          <p:cNvCxnSpPr>
            <a:stCxn id="138" idx="2"/>
            <a:endCxn id="137" idx="1"/>
          </p:cNvCxnSpPr>
          <p:nvPr/>
        </p:nvCxnSpPr>
        <p:spPr>
          <a:xfrm flipV="1">
            <a:off x="6040134" y="6660916"/>
            <a:ext cx="198100" cy="44319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154" name="Table 153"/>
          <p:cNvGraphicFramePr>
            <a:graphicFrameLocks noGrp="1"/>
          </p:cNvGraphicFramePr>
          <p:nvPr>
            <p:extLst/>
          </p:nvPr>
        </p:nvGraphicFramePr>
        <p:xfrm>
          <a:off x="58031" y="6022087"/>
          <a:ext cx="4431099" cy="3238336"/>
        </p:xfrm>
        <a:graphic>
          <a:graphicData uri="http://schemas.openxmlformats.org/drawingml/2006/table">
            <a:tbl>
              <a:tblPr firstRow="1" bandRow="1">
                <a:tableStyleId>{5940675A-B579-460E-94D1-54222C63F5DA}</a:tableStyleId>
              </a:tblPr>
              <a:tblGrid>
                <a:gridCol w="992094">
                  <a:extLst>
                    <a:ext uri="{9D8B030D-6E8A-4147-A177-3AD203B41FA5}">
                      <a16:colId xmlns:a16="http://schemas.microsoft.com/office/drawing/2014/main" val="20000"/>
                    </a:ext>
                  </a:extLst>
                </a:gridCol>
                <a:gridCol w="1164438">
                  <a:extLst>
                    <a:ext uri="{9D8B030D-6E8A-4147-A177-3AD203B41FA5}">
                      <a16:colId xmlns:a16="http://schemas.microsoft.com/office/drawing/2014/main" val="20001"/>
                    </a:ext>
                  </a:extLst>
                </a:gridCol>
                <a:gridCol w="1056961">
                  <a:extLst>
                    <a:ext uri="{9D8B030D-6E8A-4147-A177-3AD203B41FA5}">
                      <a16:colId xmlns:a16="http://schemas.microsoft.com/office/drawing/2014/main" val="20002"/>
                    </a:ext>
                  </a:extLst>
                </a:gridCol>
                <a:gridCol w="1217606">
                  <a:extLst>
                    <a:ext uri="{9D8B030D-6E8A-4147-A177-3AD203B41FA5}">
                      <a16:colId xmlns:a16="http://schemas.microsoft.com/office/drawing/2014/main" val="20003"/>
                    </a:ext>
                  </a:extLst>
                </a:gridCol>
              </a:tblGrid>
              <a:tr h="458369">
                <a:tc>
                  <a:txBody>
                    <a:bodyPr/>
                    <a:lstStyle/>
                    <a:p>
                      <a:pPr algn="ctr"/>
                      <a:r>
                        <a:rPr lang="en-GB" sz="1200" b="1" i="0" dirty="0">
                          <a:solidFill>
                            <a:schemeClr val="tx1"/>
                          </a:solidFill>
                        </a:rPr>
                        <a:t>Viruses</a:t>
                      </a:r>
                    </a:p>
                  </a:txBody>
                  <a:tcPr anchor="ctr">
                    <a:solidFill>
                      <a:schemeClr val="accent2">
                        <a:lumMod val="20000"/>
                        <a:lumOff val="80000"/>
                      </a:schemeClr>
                    </a:solidFill>
                  </a:tcPr>
                </a:tc>
                <a:tc>
                  <a:txBody>
                    <a:bodyPr/>
                    <a:lstStyle/>
                    <a:p>
                      <a:pPr algn="ctr"/>
                      <a:r>
                        <a:rPr lang="en-GB" sz="1200" b="1" i="0" dirty="0">
                          <a:solidFill>
                            <a:schemeClr val="tx1"/>
                          </a:solidFill>
                        </a:rPr>
                        <a:t>Bacteria</a:t>
                      </a:r>
                    </a:p>
                    <a:p>
                      <a:pPr algn="ctr"/>
                      <a:r>
                        <a:rPr lang="en-GB" sz="1200" b="1" i="0" dirty="0">
                          <a:solidFill>
                            <a:schemeClr val="tx1"/>
                          </a:solidFill>
                        </a:rPr>
                        <a:t>(prokaryotes)</a:t>
                      </a:r>
                    </a:p>
                  </a:txBody>
                  <a:tcPr anchor="ctr">
                    <a:solidFill>
                      <a:schemeClr val="accent2">
                        <a:lumMod val="20000"/>
                        <a:lumOff val="80000"/>
                      </a:schemeClr>
                    </a:solidFill>
                  </a:tcPr>
                </a:tc>
                <a:tc>
                  <a:txBody>
                    <a:bodyPr/>
                    <a:lstStyle/>
                    <a:p>
                      <a:pPr algn="ctr"/>
                      <a:r>
                        <a:rPr lang="en-GB" sz="1200" b="1" i="0" dirty="0" err="1">
                          <a:solidFill>
                            <a:schemeClr val="tx1"/>
                          </a:solidFill>
                        </a:rPr>
                        <a:t>Protists</a:t>
                      </a:r>
                      <a:endParaRPr lang="en-GB" sz="1200" b="1" i="0" dirty="0">
                        <a:solidFill>
                          <a:schemeClr val="tx1"/>
                        </a:solidFill>
                      </a:endParaRPr>
                    </a:p>
                    <a:p>
                      <a:pPr algn="ctr"/>
                      <a:r>
                        <a:rPr lang="en-GB" sz="1200" b="1" i="0" dirty="0">
                          <a:solidFill>
                            <a:schemeClr val="tx1"/>
                          </a:solidFill>
                        </a:rPr>
                        <a:t>(eukaryotes)</a:t>
                      </a:r>
                    </a:p>
                  </a:txBody>
                  <a:tcPr anchor="ctr">
                    <a:solidFill>
                      <a:schemeClr val="accent2">
                        <a:lumMod val="20000"/>
                        <a:lumOff val="80000"/>
                      </a:schemeClr>
                    </a:solidFill>
                  </a:tcPr>
                </a:tc>
                <a:tc>
                  <a:txBody>
                    <a:bodyPr/>
                    <a:lstStyle/>
                    <a:p>
                      <a:pPr algn="ctr"/>
                      <a:r>
                        <a:rPr lang="en-GB" sz="1200" b="1" i="0" dirty="0">
                          <a:solidFill>
                            <a:schemeClr val="tx1"/>
                          </a:solidFill>
                        </a:rPr>
                        <a:t>Fungi</a:t>
                      </a:r>
                    </a:p>
                    <a:p>
                      <a:pPr algn="ctr"/>
                      <a:r>
                        <a:rPr lang="en-GB" sz="1200" b="1" i="0" dirty="0">
                          <a:solidFill>
                            <a:schemeClr val="tx1"/>
                          </a:solidFill>
                        </a:rPr>
                        <a:t>(eukaryotes)</a:t>
                      </a:r>
                    </a:p>
                  </a:txBody>
                  <a:tcPr anchor="ctr">
                    <a:solidFill>
                      <a:schemeClr val="accent2">
                        <a:lumMod val="20000"/>
                        <a:lumOff val="80000"/>
                      </a:schemeClr>
                    </a:solidFill>
                  </a:tcPr>
                </a:tc>
                <a:extLst>
                  <a:ext uri="{0D108BD9-81ED-4DB2-BD59-A6C34878D82A}">
                    <a16:rowId xmlns:a16="http://schemas.microsoft.com/office/drawing/2014/main" val="10000"/>
                  </a:ext>
                </a:extLst>
              </a:tr>
              <a:tr h="952795">
                <a:tc>
                  <a:txBody>
                    <a:bodyPr/>
                    <a:lstStyle/>
                    <a:p>
                      <a:pPr algn="ctr"/>
                      <a:r>
                        <a:rPr lang="en-GB" sz="1200" b="1" i="1" dirty="0">
                          <a:solidFill>
                            <a:schemeClr val="accent2">
                              <a:lumMod val="75000"/>
                            </a:schemeClr>
                          </a:solidFill>
                        </a:rPr>
                        <a:t>e.g.</a:t>
                      </a:r>
                      <a:r>
                        <a:rPr lang="en-GB" sz="1200" b="1" i="1" baseline="0" dirty="0">
                          <a:solidFill>
                            <a:schemeClr val="accent2">
                              <a:lumMod val="75000"/>
                            </a:schemeClr>
                          </a:solidFill>
                        </a:rPr>
                        <a:t> cold, influenza, measles, HIV, tobacco mosaic virus</a:t>
                      </a:r>
                      <a:endParaRPr lang="en-GB" sz="1200" b="1" i="1" dirty="0">
                        <a:solidFill>
                          <a:schemeClr val="accent2">
                            <a:lumMod val="75000"/>
                          </a:schemeClr>
                        </a:solidFill>
                      </a:endParaRPr>
                    </a:p>
                  </a:txBody>
                  <a:tcPr anchor="ctr">
                    <a:noFill/>
                  </a:tcPr>
                </a:tc>
                <a:tc>
                  <a:txBody>
                    <a:bodyPr/>
                    <a:lstStyle/>
                    <a:p>
                      <a:pPr algn="ctr"/>
                      <a:r>
                        <a:rPr lang="en-GB" sz="1200" b="1" i="1" dirty="0">
                          <a:solidFill>
                            <a:schemeClr val="accent2">
                              <a:lumMod val="75000"/>
                            </a:schemeClr>
                          </a:solidFill>
                        </a:rPr>
                        <a:t>e.g. tuberculosis</a:t>
                      </a:r>
                      <a:r>
                        <a:rPr lang="en-GB" sz="1200" b="1" i="1" baseline="0" dirty="0">
                          <a:solidFill>
                            <a:schemeClr val="accent2">
                              <a:lumMod val="75000"/>
                            </a:schemeClr>
                          </a:solidFill>
                        </a:rPr>
                        <a:t> (TB), Salmonella, Gonorrhoea</a:t>
                      </a:r>
                      <a:endParaRPr lang="en-GB" sz="1200" b="1" i="1" dirty="0">
                        <a:solidFill>
                          <a:schemeClr val="accent2">
                            <a:lumMod val="75000"/>
                          </a:schemeClr>
                        </a:solidFill>
                      </a:endParaRPr>
                    </a:p>
                  </a:txBody>
                  <a:tcPr anchor="ctr"/>
                </a:tc>
                <a:tc>
                  <a:txBody>
                    <a:bodyPr/>
                    <a:lstStyle/>
                    <a:p>
                      <a:pPr algn="ctr"/>
                      <a:r>
                        <a:rPr lang="en-GB" sz="1200" b="1" i="1" dirty="0">
                          <a:solidFill>
                            <a:schemeClr val="accent2">
                              <a:lumMod val="75000"/>
                            </a:schemeClr>
                          </a:solidFill>
                        </a:rPr>
                        <a:t>e.g.</a:t>
                      </a:r>
                      <a:r>
                        <a:rPr lang="en-GB" sz="1200" b="1" i="1" baseline="0" dirty="0">
                          <a:solidFill>
                            <a:schemeClr val="accent2">
                              <a:lumMod val="75000"/>
                            </a:schemeClr>
                          </a:solidFill>
                        </a:rPr>
                        <a:t> dysentery, sleeping sickness, malaria</a:t>
                      </a:r>
                      <a:endParaRPr lang="en-GB" sz="1200" b="1" i="1" dirty="0">
                        <a:solidFill>
                          <a:schemeClr val="accent2">
                            <a:lumMod val="75000"/>
                          </a:schemeClr>
                        </a:solidFill>
                      </a:endParaRPr>
                    </a:p>
                  </a:txBody>
                  <a:tcPr anchor="ctr"/>
                </a:tc>
                <a:tc>
                  <a:txBody>
                    <a:bodyPr/>
                    <a:lstStyle/>
                    <a:p>
                      <a:pPr marL="0" marR="0" indent="0" algn="ctr" defTabSz="1280160" rtl="0" eaLnBrk="1" fontAlgn="auto" latinLnBrk="0" hangingPunct="1">
                        <a:lnSpc>
                          <a:spcPct val="100000"/>
                        </a:lnSpc>
                        <a:spcBef>
                          <a:spcPts val="0"/>
                        </a:spcBef>
                        <a:spcAft>
                          <a:spcPts val="0"/>
                        </a:spcAft>
                        <a:buClrTx/>
                        <a:buSzTx/>
                        <a:buFontTx/>
                        <a:buNone/>
                        <a:tabLst/>
                        <a:defRPr/>
                      </a:pPr>
                      <a:r>
                        <a:rPr lang="en-US" sz="1200" b="1" i="1" dirty="0">
                          <a:solidFill>
                            <a:schemeClr val="accent2">
                              <a:lumMod val="75000"/>
                            </a:schemeClr>
                          </a:solidFill>
                        </a:rPr>
                        <a:t>e.g.</a:t>
                      </a:r>
                      <a:r>
                        <a:rPr lang="en-US" sz="1200" b="1" i="1" baseline="0" dirty="0">
                          <a:solidFill>
                            <a:schemeClr val="accent2">
                              <a:lumMod val="75000"/>
                            </a:schemeClr>
                          </a:solidFill>
                        </a:rPr>
                        <a:t> athlete’s foot, thrush, rose black spot</a:t>
                      </a:r>
                      <a:endParaRPr lang="en-US" sz="1200" b="1" i="1" dirty="0">
                        <a:solidFill>
                          <a:schemeClr val="accent2">
                            <a:lumMod val="75000"/>
                          </a:schemeClr>
                        </a:solidFill>
                      </a:endParaRPr>
                    </a:p>
                  </a:txBody>
                  <a:tcPr anchor="ctr"/>
                </a:tc>
                <a:extLst>
                  <a:ext uri="{0D108BD9-81ED-4DB2-BD59-A6C34878D82A}">
                    <a16:rowId xmlns:a16="http://schemas.microsoft.com/office/drawing/2014/main" val="10001"/>
                  </a:ext>
                </a:extLst>
              </a:tr>
              <a:tr h="1774127">
                <a:tc>
                  <a:txBody>
                    <a:bodyPr/>
                    <a:lstStyle/>
                    <a:p>
                      <a:pPr marL="0" indent="0">
                        <a:buFont typeface="Arial" charset="0"/>
                        <a:buNone/>
                      </a:pPr>
                      <a:r>
                        <a:rPr lang="en-GB" sz="1200" dirty="0"/>
                        <a:t>DNA or</a:t>
                      </a:r>
                      <a:r>
                        <a:rPr lang="en-GB" sz="1200" baseline="0" dirty="0"/>
                        <a:t> RNA surrounded by a protein coat</a:t>
                      </a:r>
                      <a:endParaRPr lang="en-GB" sz="1200" dirty="0"/>
                    </a:p>
                  </a:txBody>
                  <a:tcPr anchor="ctr">
                    <a:noFill/>
                  </a:tcPr>
                </a:tc>
                <a:tc>
                  <a:txBody>
                    <a:bodyPr/>
                    <a:lstStyle/>
                    <a:p>
                      <a:pPr marL="0" indent="0">
                        <a:buFont typeface="Arial" charset="0"/>
                        <a:buNone/>
                      </a:pPr>
                      <a:r>
                        <a:rPr lang="en-GB" sz="1200" dirty="0"/>
                        <a:t>No membrane bound organelles</a:t>
                      </a:r>
                      <a:r>
                        <a:rPr lang="en-GB" sz="1200" baseline="0" dirty="0"/>
                        <a:t> (no chloroplasts, mitochondria or nucleus). Cell wall. Single celled organisms</a:t>
                      </a:r>
                      <a:endParaRPr lang="en-GB" sz="1200" dirty="0"/>
                    </a:p>
                  </a:txBody>
                  <a:tcPr anchor="ctr"/>
                </a:tc>
                <a:tc>
                  <a:txBody>
                    <a:bodyPr/>
                    <a:lstStyle/>
                    <a:p>
                      <a:pPr marL="0" indent="0">
                        <a:buFont typeface="Arial" charset="0"/>
                        <a:buNone/>
                      </a:pPr>
                      <a:r>
                        <a:rPr lang="en-GB" sz="1200" baseline="0" dirty="0"/>
                        <a:t>Membrane bound organelles. Usually single celled.</a:t>
                      </a:r>
                      <a:endParaRPr lang="en-GB" sz="1200" dirty="0"/>
                    </a:p>
                  </a:txBody>
                  <a:tcPr anchor="ctr"/>
                </a:tc>
                <a:tc>
                  <a:txBody>
                    <a:bodyPr/>
                    <a:lstStyle/>
                    <a:p>
                      <a:pPr marL="0" indent="0">
                        <a:buFont typeface="Arial" charset="0"/>
                        <a:buNone/>
                      </a:pPr>
                      <a:r>
                        <a:rPr lang="en-GB" sz="1200" dirty="0"/>
                        <a:t>Membrane</a:t>
                      </a:r>
                      <a:r>
                        <a:rPr lang="en-GB" sz="1200" baseline="0" dirty="0"/>
                        <a:t> bound organelles, cell wall made of chitin. Single celled or multi-cellular</a:t>
                      </a:r>
                      <a:endParaRPr lang="en-GB" sz="1200" dirty="0"/>
                    </a:p>
                  </a:txBody>
                  <a:tcPr anchor="ctr"/>
                </a:tc>
                <a:extLst>
                  <a:ext uri="{0D108BD9-81ED-4DB2-BD59-A6C34878D82A}">
                    <a16:rowId xmlns:a16="http://schemas.microsoft.com/office/drawing/2014/main" val="10002"/>
                  </a:ext>
                </a:extLst>
              </a:tr>
            </a:tbl>
          </a:graphicData>
        </a:graphic>
      </p:graphicFrame>
      <p:cxnSp>
        <p:nvCxnSpPr>
          <p:cNvPr id="155" name="Straight Connector 154"/>
          <p:cNvCxnSpPr>
            <a:stCxn id="113" idx="0"/>
            <a:endCxn id="4" idx="3"/>
          </p:cNvCxnSpPr>
          <p:nvPr/>
        </p:nvCxnSpPr>
        <p:spPr>
          <a:xfrm flipH="1" flipV="1">
            <a:off x="6173938" y="2462688"/>
            <a:ext cx="706310" cy="2462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60" name="Rectangle 159"/>
          <p:cNvSpPr/>
          <p:nvPr/>
        </p:nvSpPr>
        <p:spPr>
          <a:xfrm rot="5400000">
            <a:off x="4759894" y="6971567"/>
            <a:ext cx="1307190" cy="371113"/>
          </a:xfrm>
          <a:prstGeom prst="rect">
            <a:avLst/>
          </a:prstGeom>
          <a:noFill/>
          <a:ln/>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algn="ctr"/>
            <a:r>
              <a:rPr lang="en-GB" sz="1800" b="1" dirty="0">
                <a:solidFill>
                  <a:schemeClr val="accent2"/>
                </a:solidFill>
                <a:ea typeface="Verdana" panose="020B0604030504040204" pitchFamily="34" charset="0"/>
                <a:cs typeface="Verdana" panose="020B0604030504040204" pitchFamily="34" charset="0"/>
              </a:rPr>
              <a:t>Pathogens</a:t>
            </a:r>
            <a:endParaRPr lang="en-GB" sz="1800" dirty="0">
              <a:solidFill>
                <a:schemeClr val="accent2"/>
              </a:solidFill>
              <a:ea typeface="Verdana" panose="020B0604030504040204" pitchFamily="34" charset="0"/>
              <a:cs typeface="Verdana" panose="020B0604030504040204" pitchFamily="34" charset="0"/>
            </a:endParaRPr>
          </a:p>
        </p:txBody>
      </p:sp>
      <p:cxnSp>
        <p:nvCxnSpPr>
          <p:cNvPr id="161" name="Straight Connector 160"/>
          <p:cNvCxnSpPr>
            <a:stCxn id="1036" idx="3"/>
          </p:cNvCxnSpPr>
          <p:nvPr/>
        </p:nvCxnSpPr>
        <p:spPr>
          <a:xfrm flipV="1">
            <a:off x="485768" y="420292"/>
            <a:ext cx="501656" cy="31128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68" name="Rectangle 167"/>
          <p:cNvSpPr/>
          <p:nvPr/>
        </p:nvSpPr>
        <p:spPr>
          <a:xfrm>
            <a:off x="6389132" y="3743139"/>
            <a:ext cx="6183867" cy="33890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Pathogens may infect plants or animals and can be spread by direct contact, water or air</a:t>
            </a:r>
            <a:endParaRPr lang="en-GB" sz="1200" b="1" dirty="0">
              <a:solidFill>
                <a:schemeClr val="tx1"/>
              </a:solidFill>
            </a:endParaRPr>
          </a:p>
        </p:txBody>
      </p:sp>
      <p:cxnSp>
        <p:nvCxnSpPr>
          <p:cNvPr id="171" name="Straight Connector 170"/>
          <p:cNvCxnSpPr>
            <a:stCxn id="137" idx="0"/>
            <a:endCxn id="168" idx="2"/>
          </p:cNvCxnSpPr>
          <p:nvPr/>
        </p:nvCxnSpPr>
        <p:spPr>
          <a:xfrm flipH="1" flipV="1">
            <a:off x="9481066" y="4082047"/>
            <a:ext cx="2976" cy="5452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76" name="Rectangle 175"/>
          <p:cNvSpPr/>
          <p:nvPr/>
        </p:nvSpPr>
        <p:spPr>
          <a:xfrm rot="10800000" flipV="1">
            <a:off x="4588179" y="8495122"/>
            <a:ext cx="1232049" cy="78588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Viruses live and reproduce inside cells causing damage</a:t>
            </a:r>
            <a:endParaRPr lang="en-GB" sz="1200" b="1" dirty="0">
              <a:solidFill>
                <a:schemeClr val="tx1"/>
              </a:solidFill>
            </a:endParaRPr>
          </a:p>
        </p:txBody>
      </p:sp>
      <p:cxnSp>
        <p:nvCxnSpPr>
          <p:cNvPr id="182" name="Straight Connector 181"/>
          <p:cNvCxnSpPr>
            <a:stCxn id="176" idx="3"/>
            <a:endCxn id="154" idx="3"/>
          </p:cNvCxnSpPr>
          <p:nvPr/>
        </p:nvCxnSpPr>
        <p:spPr>
          <a:xfrm flipH="1" flipV="1">
            <a:off x="4489130" y="7641255"/>
            <a:ext cx="99049" cy="124680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88" name="Rectangle 187"/>
          <p:cNvSpPr/>
          <p:nvPr/>
        </p:nvSpPr>
        <p:spPr>
          <a:xfrm>
            <a:off x="29003" y="5716012"/>
            <a:ext cx="4463116" cy="21885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Bacteria may produce toxins that damage tissues and make us fell ill</a:t>
            </a:r>
            <a:endParaRPr lang="en-GB" sz="1200" b="1" dirty="0">
              <a:solidFill>
                <a:schemeClr val="tx1"/>
              </a:solidFill>
            </a:endParaRPr>
          </a:p>
        </p:txBody>
      </p:sp>
      <p:cxnSp>
        <p:nvCxnSpPr>
          <p:cNvPr id="190" name="Straight Connector 189"/>
          <p:cNvCxnSpPr>
            <a:stCxn id="154" idx="0"/>
            <a:endCxn id="188" idx="2"/>
          </p:cNvCxnSpPr>
          <p:nvPr/>
        </p:nvCxnSpPr>
        <p:spPr>
          <a:xfrm flipH="1" flipV="1">
            <a:off x="2260561" y="5934867"/>
            <a:ext cx="13019" cy="8722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95" name="Rectangle 194"/>
          <p:cNvSpPr/>
          <p:nvPr/>
        </p:nvSpPr>
        <p:spPr>
          <a:xfrm rot="5400000">
            <a:off x="3642523" y="6941867"/>
            <a:ext cx="2499476" cy="488572"/>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tx1"/>
                </a:solidFill>
              </a:rPr>
              <a:t>Pathogens are microorganisms that cause infectious disease</a:t>
            </a:r>
          </a:p>
        </p:txBody>
      </p:sp>
      <p:cxnSp>
        <p:nvCxnSpPr>
          <p:cNvPr id="208" name="Straight Connector 207"/>
          <p:cNvCxnSpPr>
            <a:stCxn id="160" idx="2"/>
            <a:endCxn id="195" idx="0"/>
          </p:cNvCxnSpPr>
          <p:nvPr/>
        </p:nvCxnSpPr>
        <p:spPr>
          <a:xfrm flipH="1">
            <a:off x="5136547" y="7157124"/>
            <a:ext cx="91386" cy="290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1" name="Straight Connector 210"/>
          <p:cNvCxnSpPr>
            <a:stCxn id="195" idx="2"/>
            <a:endCxn id="154" idx="3"/>
          </p:cNvCxnSpPr>
          <p:nvPr/>
        </p:nvCxnSpPr>
        <p:spPr>
          <a:xfrm flipH="1">
            <a:off x="4489130" y="7186153"/>
            <a:ext cx="158845" cy="45510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0" name="Straight Connector 219"/>
          <p:cNvCxnSpPr>
            <a:stCxn id="195" idx="3"/>
          </p:cNvCxnSpPr>
          <p:nvPr/>
        </p:nvCxnSpPr>
        <p:spPr>
          <a:xfrm>
            <a:off x="4892261" y="8435891"/>
            <a:ext cx="123032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6" name="Straight Connector 415"/>
          <p:cNvCxnSpPr>
            <a:stCxn id="175" idx="1"/>
            <a:endCxn id="113" idx="3"/>
          </p:cNvCxnSpPr>
          <p:nvPr/>
        </p:nvCxnSpPr>
        <p:spPr>
          <a:xfrm flipH="1">
            <a:off x="7446993" y="2682149"/>
            <a:ext cx="121906" cy="48918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490" name="Table 489"/>
          <p:cNvGraphicFramePr>
            <a:graphicFrameLocks noGrp="1"/>
          </p:cNvGraphicFramePr>
          <p:nvPr>
            <p:extLst/>
          </p:nvPr>
        </p:nvGraphicFramePr>
        <p:xfrm>
          <a:off x="58031" y="2232938"/>
          <a:ext cx="3342480" cy="2377440"/>
        </p:xfrm>
        <a:graphic>
          <a:graphicData uri="http://schemas.openxmlformats.org/drawingml/2006/table">
            <a:tbl>
              <a:tblPr firstRow="1" bandRow="1">
                <a:tableStyleId>{5940675A-B579-460E-94D1-54222C63F5DA}</a:tableStyleId>
              </a:tblPr>
              <a:tblGrid>
                <a:gridCol w="542044">
                  <a:extLst>
                    <a:ext uri="{9D8B030D-6E8A-4147-A177-3AD203B41FA5}">
                      <a16:colId xmlns:a16="http://schemas.microsoft.com/office/drawing/2014/main" val="20000"/>
                    </a:ext>
                  </a:extLst>
                </a:gridCol>
                <a:gridCol w="1410164">
                  <a:extLst>
                    <a:ext uri="{9D8B030D-6E8A-4147-A177-3AD203B41FA5}">
                      <a16:colId xmlns:a16="http://schemas.microsoft.com/office/drawing/2014/main" val="20001"/>
                    </a:ext>
                  </a:extLst>
                </a:gridCol>
                <a:gridCol w="1390272">
                  <a:extLst>
                    <a:ext uri="{9D8B030D-6E8A-4147-A177-3AD203B41FA5}">
                      <a16:colId xmlns:a16="http://schemas.microsoft.com/office/drawing/2014/main" val="20002"/>
                    </a:ext>
                  </a:extLst>
                </a:gridCol>
              </a:tblGrid>
              <a:tr h="245401">
                <a:tc rowSpan="8">
                  <a:txBody>
                    <a:bodyPr/>
                    <a:lstStyle/>
                    <a:p>
                      <a:pPr algn="ctr"/>
                      <a:r>
                        <a:rPr lang="en-GB" sz="1200" b="1" dirty="0"/>
                        <a:t>Detection and identification</a:t>
                      </a:r>
                      <a:r>
                        <a:rPr lang="en-GB" sz="1200" b="1" baseline="0" dirty="0"/>
                        <a:t> of plant diseases (bio only)</a:t>
                      </a:r>
                      <a:endParaRPr lang="en-GB" sz="1200" b="1" dirty="0"/>
                    </a:p>
                  </a:txBody>
                  <a:tcPr vert="vert270" anchor="ctr">
                    <a:solidFill>
                      <a:schemeClr val="accent2">
                        <a:lumMod val="20000"/>
                        <a:lumOff val="80000"/>
                      </a:schemeClr>
                    </a:solidFill>
                  </a:tcPr>
                </a:tc>
                <a:tc>
                  <a:txBody>
                    <a:bodyPr/>
                    <a:lstStyle/>
                    <a:p>
                      <a:pPr algn="ctr"/>
                      <a:r>
                        <a:rPr lang="en-GB" sz="1200" b="1" i="1" dirty="0">
                          <a:solidFill>
                            <a:schemeClr val="accent2">
                              <a:lumMod val="75000"/>
                            </a:schemeClr>
                          </a:solidFill>
                        </a:rPr>
                        <a:t>Detection</a:t>
                      </a:r>
                    </a:p>
                  </a:txBody>
                  <a:tcPr anchor="ctr"/>
                </a:tc>
                <a:tc>
                  <a:txBody>
                    <a:bodyPr/>
                    <a:lstStyle/>
                    <a:p>
                      <a:pPr algn="ctr"/>
                      <a:r>
                        <a:rPr lang="en-GB" sz="1200" b="1" dirty="0"/>
                        <a:t>Identification</a:t>
                      </a:r>
                    </a:p>
                  </a:txBody>
                  <a:tcPr anchor="ctr"/>
                </a:tc>
                <a:extLst>
                  <a:ext uri="{0D108BD9-81ED-4DB2-BD59-A6C34878D82A}">
                    <a16:rowId xmlns:a16="http://schemas.microsoft.com/office/drawing/2014/main" val="10000"/>
                  </a:ext>
                </a:extLst>
              </a:tr>
              <a:tr h="255284">
                <a:tc vMerge="1">
                  <a:txBody>
                    <a:bodyPr/>
                    <a:lstStyle/>
                    <a:p>
                      <a:pPr algn="ctr"/>
                      <a:endParaRPr lang="en-GB" sz="1200" b="1" dirty="0"/>
                    </a:p>
                  </a:txBody>
                  <a:tcPr anchor="ctr">
                    <a:solidFill>
                      <a:schemeClr val="accent2">
                        <a:lumMod val="20000"/>
                        <a:lumOff val="80000"/>
                      </a:schemeClr>
                    </a:solidFill>
                  </a:tcPr>
                </a:tc>
                <a:tc>
                  <a:txBody>
                    <a:bodyPr/>
                    <a:lstStyle/>
                    <a:p>
                      <a:pPr algn="ctr"/>
                      <a:r>
                        <a:rPr lang="en-GB" sz="1200" b="1" i="1" dirty="0">
                          <a:solidFill>
                            <a:schemeClr val="accent2">
                              <a:lumMod val="75000"/>
                            </a:schemeClr>
                          </a:solidFill>
                        </a:rPr>
                        <a:t>Stunted growth</a:t>
                      </a:r>
                    </a:p>
                  </a:txBody>
                  <a:tcPr anchor="ctr"/>
                </a:tc>
                <a:tc rowSpan="7">
                  <a:txBody>
                    <a:bodyPr/>
                    <a:lstStyle/>
                    <a:p>
                      <a:pPr algn="l"/>
                      <a:r>
                        <a:rPr lang="en-GB" sz="1200" dirty="0"/>
                        <a:t>Reference</a:t>
                      </a:r>
                      <a:r>
                        <a:rPr lang="en-GB" sz="1200" baseline="0" dirty="0"/>
                        <a:t> using gardening manual or website, laboratory test for pathogens, testing kit using monoclonal antibodies.</a:t>
                      </a:r>
                      <a:endParaRPr lang="en-GB" sz="1200" dirty="0"/>
                    </a:p>
                  </a:txBody>
                  <a:tcPr anchor="ctr"/>
                </a:tc>
                <a:extLst>
                  <a:ext uri="{0D108BD9-81ED-4DB2-BD59-A6C34878D82A}">
                    <a16:rowId xmlns:a16="http://schemas.microsoft.com/office/drawing/2014/main" val="10001"/>
                  </a:ext>
                </a:extLst>
              </a:tr>
              <a:tr h="255284">
                <a:tc vMerge="1">
                  <a:txBody>
                    <a:bodyPr/>
                    <a:lstStyle/>
                    <a:p>
                      <a:endParaRPr lang="en-GB"/>
                    </a:p>
                  </a:txBody>
                  <a:tcPr/>
                </a:tc>
                <a:tc>
                  <a:txBody>
                    <a:bodyPr/>
                    <a:lstStyle/>
                    <a:p>
                      <a:pPr algn="ctr"/>
                      <a:r>
                        <a:rPr lang="en-GB" sz="1200" b="1" i="1" dirty="0">
                          <a:solidFill>
                            <a:schemeClr val="accent2">
                              <a:lumMod val="75000"/>
                            </a:schemeClr>
                          </a:solidFill>
                        </a:rPr>
                        <a:t>Spots on</a:t>
                      </a:r>
                      <a:r>
                        <a:rPr lang="en-GB" sz="1200" b="1" i="1" baseline="0" dirty="0">
                          <a:solidFill>
                            <a:schemeClr val="accent2">
                              <a:lumMod val="75000"/>
                            </a:schemeClr>
                          </a:solidFill>
                        </a:rPr>
                        <a:t> leaves </a:t>
                      </a:r>
                      <a:endParaRPr lang="en-GB" sz="1200" b="1" i="1" dirty="0">
                        <a:solidFill>
                          <a:schemeClr val="accent2">
                            <a:lumMod val="75000"/>
                          </a:schemeClr>
                        </a:solidFill>
                      </a:endParaRPr>
                    </a:p>
                  </a:txBody>
                  <a:tcPr anchor="ctr"/>
                </a:tc>
                <a:tc vMerge="1">
                  <a:txBody>
                    <a:bodyPr/>
                    <a:lstStyle/>
                    <a:p>
                      <a:endParaRPr lang="en-GB"/>
                    </a:p>
                  </a:txBody>
                  <a:tcPr/>
                </a:tc>
                <a:extLst>
                  <a:ext uri="{0D108BD9-81ED-4DB2-BD59-A6C34878D82A}">
                    <a16:rowId xmlns:a16="http://schemas.microsoft.com/office/drawing/2014/main" val="10002"/>
                  </a:ext>
                </a:extLst>
              </a:tr>
              <a:tr h="255284">
                <a:tc vMerge="1">
                  <a:txBody>
                    <a:bodyPr/>
                    <a:lstStyle/>
                    <a:p>
                      <a:endParaRPr lang="en-GB"/>
                    </a:p>
                  </a:txBody>
                  <a:tcPr/>
                </a:tc>
                <a:tc>
                  <a:txBody>
                    <a:bodyPr/>
                    <a:lstStyle/>
                    <a:p>
                      <a:pPr algn="ctr"/>
                      <a:r>
                        <a:rPr lang="en-GB" sz="1200" b="1" i="1" dirty="0">
                          <a:solidFill>
                            <a:schemeClr val="accent2">
                              <a:lumMod val="75000"/>
                            </a:schemeClr>
                          </a:solidFill>
                        </a:rPr>
                        <a:t>Area of decay</a:t>
                      </a:r>
                    </a:p>
                  </a:txBody>
                  <a:tcPr anchor="ctr"/>
                </a:tc>
                <a:tc vMerge="1">
                  <a:txBody>
                    <a:bodyPr/>
                    <a:lstStyle/>
                    <a:p>
                      <a:endParaRPr lang="en-GB"/>
                    </a:p>
                  </a:txBody>
                  <a:tcPr/>
                </a:tc>
                <a:extLst>
                  <a:ext uri="{0D108BD9-81ED-4DB2-BD59-A6C34878D82A}">
                    <a16:rowId xmlns:a16="http://schemas.microsoft.com/office/drawing/2014/main" val="10003"/>
                  </a:ext>
                </a:extLst>
              </a:tr>
              <a:tr h="255284">
                <a:tc vMerge="1">
                  <a:txBody>
                    <a:bodyPr/>
                    <a:lstStyle/>
                    <a:p>
                      <a:endParaRPr lang="en-GB"/>
                    </a:p>
                  </a:txBody>
                  <a:tcPr/>
                </a:tc>
                <a:tc>
                  <a:txBody>
                    <a:bodyPr/>
                    <a:lstStyle/>
                    <a:p>
                      <a:pPr algn="ctr"/>
                      <a:r>
                        <a:rPr lang="en-GB" sz="1200" b="1" i="1" dirty="0">
                          <a:solidFill>
                            <a:schemeClr val="accent2">
                              <a:lumMod val="75000"/>
                            </a:schemeClr>
                          </a:solidFill>
                        </a:rPr>
                        <a:t>growths</a:t>
                      </a:r>
                    </a:p>
                  </a:txBody>
                  <a:tcPr anchor="ctr"/>
                </a:tc>
                <a:tc vMerge="1">
                  <a:txBody>
                    <a:bodyPr/>
                    <a:lstStyle/>
                    <a:p>
                      <a:endParaRPr lang="en-GB"/>
                    </a:p>
                  </a:txBody>
                  <a:tcPr/>
                </a:tc>
                <a:extLst>
                  <a:ext uri="{0D108BD9-81ED-4DB2-BD59-A6C34878D82A}">
                    <a16:rowId xmlns:a16="http://schemas.microsoft.com/office/drawing/2014/main" val="10004"/>
                  </a:ext>
                </a:extLst>
              </a:tr>
              <a:tr h="425473">
                <a:tc vMerge="1">
                  <a:txBody>
                    <a:bodyPr/>
                    <a:lstStyle/>
                    <a:p>
                      <a:endParaRPr lang="en-GB"/>
                    </a:p>
                  </a:txBody>
                  <a:tcPr/>
                </a:tc>
                <a:tc>
                  <a:txBody>
                    <a:bodyPr/>
                    <a:lstStyle/>
                    <a:p>
                      <a:pPr algn="ctr"/>
                      <a:r>
                        <a:rPr lang="en-GB" sz="1200" b="1" i="1" dirty="0">
                          <a:solidFill>
                            <a:schemeClr val="accent2">
                              <a:lumMod val="75000"/>
                            </a:schemeClr>
                          </a:solidFill>
                        </a:rPr>
                        <a:t>Malformed stem/leaves</a:t>
                      </a:r>
                    </a:p>
                  </a:txBody>
                  <a:tcPr anchor="ctr"/>
                </a:tc>
                <a:tc vMerge="1">
                  <a:txBody>
                    <a:bodyPr/>
                    <a:lstStyle/>
                    <a:p>
                      <a:endParaRPr lang="en-GB"/>
                    </a:p>
                  </a:txBody>
                  <a:tcPr/>
                </a:tc>
                <a:extLst>
                  <a:ext uri="{0D108BD9-81ED-4DB2-BD59-A6C34878D82A}">
                    <a16:rowId xmlns:a16="http://schemas.microsoft.com/office/drawing/2014/main" val="10005"/>
                  </a:ext>
                </a:extLst>
              </a:tr>
              <a:tr h="255284">
                <a:tc vMerge="1">
                  <a:txBody>
                    <a:bodyPr/>
                    <a:lstStyle/>
                    <a:p>
                      <a:endParaRPr lang="en-GB"/>
                    </a:p>
                  </a:txBody>
                  <a:tcPr/>
                </a:tc>
                <a:tc>
                  <a:txBody>
                    <a:bodyPr/>
                    <a:lstStyle/>
                    <a:p>
                      <a:pPr algn="ctr"/>
                      <a:r>
                        <a:rPr lang="en-GB" sz="1200" b="1" i="1" dirty="0">
                          <a:solidFill>
                            <a:schemeClr val="accent2">
                              <a:lumMod val="75000"/>
                            </a:schemeClr>
                          </a:solidFill>
                        </a:rPr>
                        <a:t>Discolouration</a:t>
                      </a:r>
                    </a:p>
                  </a:txBody>
                  <a:tcPr anchor="ctr"/>
                </a:tc>
                <a:tc vMerge="1">
                  <a:txBody>
                    <a:bodyPr/>
                    <a:lstStyle/>
                    <a:p>
                      <a:endParaRPr lang="en-GB"/>
                    </a:p>
                  </a:txBody>
                  <a:tcPr/>
                </a:tc>
                <a:extLst>
                  <a:ext uri="{0D108BD9-81ED-4DB2-BD59-A6C34878D82A}">
                    <a16:rowId xmlns:a16="http://schemas.microsoft.com/office/drawing/2014/main" val="10006"/>
                  </a:ext>
                </a:extLst>
              </a:tr>
              <a:tr h="258810">
                <a:tc vMerge="1">
                  <a:txBody>
                    <a:bodyPr/>
                    <a:lstStyle/>
                    <a:p>
                      <a:endParaRPr lang="en-GB"/>
                    </a:p>
                  </a:txBody>
                  <a:tcPr/>
                </a:tc>
                <a:tc>
                  <a:txBody>
                    <a:bodyPr/>
                    <a:lstStyle/>
                    <a:p>
                      <a:pPr algn="ctr"/>
                      <a:r>
                        <a:rPr lang="en-GB" sz="1200" b="1" i="1" dirty="0">
                          <a:solidFill>
                            <a:schemeClr val="accent2">
                              <a:lumMod val="75000"/>
                            </a:schemeClr>
                          </a:solidFill>
                        </a:rPr>
                        <a:t>Presence of pests</a:t>
                      </a:r>
                    </a:p>
                  </a:txBody>
                  <a:tcPr anchor="ctr"/>
                </a:tc>
                <a:tc vMerge="1">
                  <a:txBody>
                    <a:bodyPr/>
                    <a:lstStyle/>
                    <a:p>
                      <a:endParaRPr lang="en-GB"/>
                    </a:p>
                  </a:txBody>
                  <a:tcPr/>
                </a:tc>
                <a:extLst>
                  <a:ext uri="{0D108BD9-81ED-4DB2-BD59-A6C34878D82A}">
                    <a16:rowId xmlns:a16="http://schemas.microsoft.com/office/drawing/2014/main" val="10007"/>
                  </a:ext>
                </a:extLst>
              </a:tr>
            </a:tbl>
          </a:graphicData>
        </a:graphic>
      </p:graphicFrame>
      <p:sp>
        <p:nvSpPr>
          <p:cNvPr id="491" name="Rectangle 490"/>
          <p:cNvSpPr/>
          <p:nvPr/>
        </p:nvSpPr>
        <p:spPr>
          <a:xfrm>
            <a:off x="72123" y="4706705"/>
            <a:ext cx="1498305" cy="92208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accent2">
                    <a:lumMod val="75000"/>
                  </a:schemeClr>
                </a:solidFill>
              </a:rPr>
              <a:t>Nitrate ions </a:t>
            </a:r>
            <a:r>
              <a:rPr lang="en-GB" sz="1200" dirty="0">
                <a:solidFill>
                  <a:schemeClr val="tx1"/>
                </a:solidFill>
              </a:rPr>
              <a:t>needed for protein synthesis – lack of nitrate = stunted growth.</a:t>
            </a:r>
            <a:endParaRPr lang="en-GB" sz="1200" b="1" dirty="0">
              <a:solidFill>
                <a:schemeClr val="tx1"/>
              </a:solidFill>
            </a:endParaRPr>
          </a:p>
        </p:txBody>
      </p:sp>
      <p:sp>
        <p:nvSpPr>
          <p:cNvPr id="492" name="Rectangle 491"/>
          <p:cNvSpPr/>
          <p:nvPr/>
        </p:nvSpPr>
        <p:spPr>
          <a:xfrm>
            <a:off x="1625937" y="4706706"/>
            <a:ext cx="1737828" cy="92208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accent2">
                    <a:lumMod val="75000"/>
                  </a:schemeClr>
                </a:solidFill>
              </a:rPr>
              <a:t>Magnesium ions </a:t>
            </a:r>
            <a:r>
              <a:rPr lang="en-GB" sz="1200" dirty="0">
                <a:solidFill>
                  <a:schemeClr val="tx1"/>
                </a:solidFill>
              </a:rPr>
              <a:t>needed to make chlorophyll – not enough leads to chlorosis – leaves turn yellow.</a:t>
            </a:r>
            <a:endParaRPr lang="en-GB" sz="1200" b="1" dirty="0">
              <a:solidFill>
                <a:schemeClr val="tx1"/>
              </a:solidFill>
            </a:endParaRPr>
          </a:p>
        </p:txBody>
      </p:sp>
      <p:sp>
        <p:nvSpPr>
          <p:cNvPr id="518" name="Rectangle 517"/>
          <p:cNvSpPr/>
          <p:nvPr/>
        </p:nvSpPr>
        <p:spPr>
          <a:xfrm>
            <a:off x="3707255" y="2904496"/>
            <a:ext cx="2213408" cy="847992"/>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tx1"/>
                </a:solidFill>
              </a:rPr>
              <a:t>Plants have several ways of defending themselves from pathogens and animals</a:t>
            </a:r>
          </a:p>
        </p:txBody>
      </p:sp>
      <p:graphicFrame>
        <p:nvGraphicFramePr>
          <p:cNvPr id="522" name="Table 521"/>
          <p:cNvGraphicFramePr>
            <a:graphicFrameLocks noGrp="1"/>
          </p:cNvGraphicFramePr>
          <p:nvPr>
            <p:extLst/>
          </p:nvPr>
        </p:nvGraphicFramePr>
        <p:xfrm>
          <a:off x="3539883" y="3890006"/>
          <a:ext cx="2643758" cy="1776953"/>
        </p:xfrm>
        <a:graphic>
          <a:graphicData uri="http://schemas.openxmlformats.org/drawingml/2006/table">
            <a:tbl>
              <a:tblPr firstRow="1" bandRow="1">
                <a:tableStyleId>{5940675A-B579-460E-94D1-54222C63F5DA}</a:tableStyleId>
              </a:tblPr>
              <a:tblGrid>
                <a:gridCol w="1265705">
                  <a:extLst>
                    <a:ext uri="{9D8B030D-6E8A-4147-A177-3AD203B41FA5}">
                      <a16:colId xmlns:a16="http://schemas.microsoft.com/office/drawing/2014/main" val="20000"/>
                    </a:ext>
                  </a:extLst>
                </a:gridCol>
                <a:gridCol w="1378053">
                  <a:extLst>
                    <a:ext uri="{9D8B030D-6E8A-4147-A177-3AD203B41FA5}">
                      <a16:colId xmlns:a16="http://schemas.microsoft.com/office/drawing/2014/main" val="20001"/>
                    </a:ext>
                  </a:extLst>
                </a:gridCol>
              </a:tblGrid>
              <a:tr h="306199">
                <a:tc>
                  <a:txBody>
                    <a:bodyPr/>
                    <a:lstStyle/>
                    <a:p>
                      <a:pPr algn="ctr"/>
                      <a:r>
                        <a:rPr lang="en-GB" sz="1200" b="1" i="1" dirty="0">
                          <a:solidFill>
                            <a:schemeClr val="accent2">
                              <a:lumMod val="75000"/>
                            </a:schemeClr>
                          </a:solidFill>
                        </a:rPr>
                        <a:t>Physical</a:t>
                      </a:r>
                    </a:p>
                  </a:txBody>
                  <a:tcPr anchor="ctr">
                    <a:noFill/>
                  </a:tcPr>
                </a:tc>
                <a:tc>
                  <a:txBody>
                    <a:bodyPr/>
                    <a:lstStyle/>
                    <a:p>
                      <a:pPr algn="ctr"/>
                      <a:r>
                        <a:rPr lang="en-GB" sz="1200" b="1" i="1" dirty="0">
                          <a:solidFill>
                            <a:schemeClr val="accent2">
                              <a:lumMod val="75000"/>
                            </a:schemeClr>
                          </a:solidFill>
                        </a:rPr>
                        <a:t>Mechanical</a:t>
                      </a:r>
                    </a:p>
                  </a:txBody>
                  <a:tcPr anchor="ctr"/>
                </a:tc>
                <a:extLst>
                  <a:ext uri="{0D108BD9-81ED-4DB2-BD59-A6C34878D82A}">
                    <a16:rowId xmlns:a16="http://schemas.microsoft.com/office/drawing/2014/main" val="10000"/>
                  </a:ext>
                </a:extLst>
              </a:tr>
              <a:tr h="812004">
                <a:tc>
                  <a:txBody>
                    <a:bodyPr/>
                    <a:lstStyle/>
                    <a:p>
                      <a:pPr marL="0" indent="0">
                        <a:buFont typeface="Arial" charset="0"/>
                        <a:buNone/>
                      </a:pPr>
                      <a:r>
                        <a:rPr lang="en-GB" sz="1200" dirty="0"/>
                        <a:t>Thick waxy layers,</a:t>
                      </a:r>
                      <a:r>
                        <a:rPr lang="en-GB" sz="1200" baseline="0" dirty="0"/>
                        <a:t> cell walls stop pathogen entry</a:t>
                      </a:r>
                      <a:endParaRPr lang="en-GB" sz="1200" dirty="0"/>
                    </a:p>
                  </a:txBody>
                  <a:tcPr anchor="ctr">
                    <a:noFill/>
                  </a:tcPr>
                </a:tc>
                <a:tc>
                  <a:txBody>
                    <a:bodyPr/>
                    <a:lstStyle/>
                    <a:p>
                      <a:pPr marL="0" indent="0">
                        <a:buFont typeface="Arial" charset="0"/>
                        <a:buNone/>
                      </a:pPr>
                      <a:r>
                        <a:rPr lang="en-GB" sz="1200" dirty="0"/>
                        <a:t>Thorns,</a:t>
                      </a:r>
                      <a:r>
                        <a:rPr lang="en-GB" sz="1200" baseline="0" dirty="0"/>
                        <a:t> curling up leaves to prevent being eaten</a:t>
                      </a:r>
                      <a:endParaRPr lang="en-GB" sz="1200" dirty="0"/>
                    </a:p>
                  </a:txBody>
                  <a:tcPr anchor="ctr"/>
                </a:tc>
                <a:extLst>
                  <a:ext uri="{0D108BD9-81ED-4DB2-BD59-A6C34878D82A}">
                    <a16:rowId xmlns:a16="http://schemas.microsoft.com/office/drawing/2014/main" val="10001"/>
                  </a:ext>
                </a:extLst>
              </a:tr>
              <a:tr h="306199">
                <a:tc gridSpan="2">
                  <a:txBody>
                    <a:bodyPr/>
                    <a:lstStyle/>
                    <a:p>
                      <a:pPr algn="ctr"/>
                      <a:r>
                        <a:rPr lang="en-GB" sz="1200" b="1" i="1" dirty="0">
                          <a:solidFill>
                            <a:schemeClr val="accent2">
                              <a:lumMod val="75000"/>
                            </a:schemeClr>
                          </a:solidFill>
                        </a:rPr>
                        <a:t>Chemical</a:t>
                      </a:r>
                    </a:p>
                  </a:txBody>
                  <a:tcPr anchor="ctr">
                    <a:noFill/>
                  </a:tcPr>
                </a:tc>
                <a:tc hMerge="1">
                  <a:txBody>
                    <a:bodyPr/>
                    <a:lstStyle/>
                    <a:p>
                      <a:pPr algn="ctr"/>
                      <a:endParaRPr lang="en-GB" sz="1200" b="1" i="1" dirty="0">
                        <a:solidFill>
                          <a:schemeClr val="accent2">
                            <a:lumMod val="75000"/>
                          </a:schemeClr>
                        </a:solidFill>
                      </a:endParaRPr>
                    </a:p>
                  </a:txBody>
                  <a:tcPr anchor="ctr"/>
                </a:tc>
                <a:extLst>
                  <a:ext uri="{0D108BD9-81ED-4DB2-BD59-A6C34878D82A}">
                    <a16:rowId xmlns:a16="http://schemas.microsoft.com/office/drawing/2014/main" val="10002"/>
                  </a:ext>
                </a:extLst>
              </a:tr>
              <a:tr h="341595">
                <a:tc gridSpan="2">
                  <a:txBody>
                    <a:bodyPr/>
                    <a:lstStyle/>
                    <a:p>
                      <a:pPr marL="0" indent="0">
                        <a:buFont typeface="Arial" charset="0"/>
                        <a:buNone/>
                      </a:pPr>
                      <a:r>
                        <a:rPr lang="en-GB" sz="1200" dirty="0"/>
                        <a:t>Antibacterial and toxins made by plant</a:t>
                      </a:r>
                    </a:p>
                  </a:txBody>
                  <a:tcPr anchor="ctr">
                    <a:noFill/>
                  </a:tcPr>
                </a:tc>
                <a:tc hMerge="1">
                  <a:txBody>
                    <a:bodyPr/>
                    <a:lstStyle/>
                    <a:p>
                      <a:pPr marL="0" indent="0">
                        <a:buFont typeface="Arial" charset="0"/>
                        <a:buNone/>
                      </a:pPr>
                      <a:endParaRPr lang="en-GB" sz="1200" dirty="0"/>
                    </a:p>
                  </a:txBody>
                  <a:tcPr anchor="ctr"/>
                </a:tc>
                <a:extLst>
                  <a:ext uri="{0D108BD9-81ED-4DB2-BD59-A6C34878D82A}">
                    <a16:rowId xmlns:a16="http://schemas.microsoft.com/office/drawing/2014/main" val="10003"/>
                  </a:ext>
                </a:extLst>
              </a:tr>
            </a:tbl>
          </a:graphicData>
        </a:graphic>
      </p:graphicFrame>
      <p:cxnSp>
        <p:nvCxnSpPr>
          <p:cNvPr id="529" name="Straight Connector 528"/>
          <p:cNvCxnSpPr>
            <a:stCxn id="518" idx="0"/>
            <a:endCxn id="4" idx="2"/>
          </p:cNvCxnSpPr>
          <p:nvPr/>
        </p:nvCxnSpPr>
        <p:spPr>
          <a:xfrm flipV="1">
            <a:off x="4813959" y="2785853"/>
            <a:ext cx="139945" cy="11864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9" name="Straight Connector 538"/>
          <p:cNvCxnSpPr>
            <a:stCxn id="4" idx="1"/>
            <a:endCxn id="490" idx="3"/>
          </p:cNvCxnSpPr>
          <p:nvPr/>
        </p:nvCxnSpPr>
        <p:spPr>
          <a:xfrm flipH="1">
            <a:off x="3400511" y="2462688"/>
            <a:ext cx="333358" cy="95897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2" name="Straight Connector 541"/>
          <p:cNvCxnSpPr>
            <a:stCxn id="522" idx="0"/>
          </p:cNvCxnSpPr>
          <p:nvPr/>
        </p:nvCxnSpPr>
        <p:spPr>
          <a:xfrm flipH="1" flipV="1">
            <a:off x="4785351" y="3781064"/>
            <a:ext cx="76411" cy="1089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5" name="Straight Connector 544"/>
          <p:cNvCxnSpPr>
            <a:endCxn id="490" idx="2"/>
          </p:cNvCxnSpPr>
          <p:nvPr/>
        </p:nvCxnSpPr>
        <p:spPr>
          <a:xfrm flipH="1" flipV="1">
            <a:off x="1729271" y="4610378"/>
            <a:ext cx="656743" cy="7867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8" name="Straight Connector 547"/>
          <p:cNvCxnSpPr>
            <a:stCxn id="491" idx="0"/>
            <a:endCxn id="490" idx="2"/>
          </p:cNvCxnSpPr>
          <p:nvPr/>
        </p:nvCxnSpPr>
        <p:spPr>
          <a:xfrm flipV="1">
            <a:off x="821276" y="4610378"/>
            <a:ext cx="907995" cy="9632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p:cNvCxnSpPr>
            <a:stCxn id="175" idx="0"/>
            <a:endCxn id="321" idx="2"/>
          </p:cNvCxnSpPr>
          <p:nvPr/>
        </p:nvCxnSpPr>
        <p:spPr>
          <a:xfrm flipH="1" flipV="1">
            <a:off x="7265861" y="1673661"/>
            <a:ext cx="118372" cy="7063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p:cNvCxnSpPr>
            <a:stCxn id="168" idx="1"/>
          </p:cNvCxnSpPr>
          <p:nvPr/>
        </p:nvCxnSpPr>
        <p:spPr>
          <a:xfrm flipH="1" flipV="1">
            <a:off x="5979559" y="2805024"/>
            <a:ext cx="409573" cy="110756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92405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497860" y="2577363"/>
            <a:ext cx="1648725" cy="1200329"/>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algn="ctr"/>
            <a:r>
              <a:rPr lang="en-GB" sz="1800" b="1" dirty="0">
                <a:ea typeface="Verdana" panose="020B0604030504040204" pitchFamily="34" charset="0"/>
                <a:cs typeface="Verdana" panose="020B0604030504040204" pitchFamily="34" charset="0"/>
              </a:rPr>
              <a:t>AQA </a:t>
            </a:r>
          </a:p>
          <a:p>
            <a:pPr algn="ctr"/>
            <a:r>
              <a:rPr lang="en-GB" sz="1800" b="1" dirty="0">
                <a:ea typeface="Verdana" panose="020B0604030504040204" pitchFamily="34" charset="0"/>
                <a:cs typeface="Verdana" panose="020B0604030504040204" pitchFamily="34" charset="0"/>
              </a:rPr>
              <a:t>INFECTION AND RESPONSE</a:t>
            </a:r>
            <a:endParaRPr lang="en-GB" sz="1800" dirty="0">
              <a:ea typeface="Verdana" panose="020B0604030504040204" pitchFamily="34" charset="0"/>
              <a:cs typeface="Verdana" panose="020B0604030504040204" pitchFamily="34" charset="0"/>
            </a:endParaRPr>
          </a:p>
        </p:txBody>
      </p:sp>
      <p:sp>
        <p:nvSpPr>
          <p:cNvPr id="276" name="Rectangle 275"/>
          <p:cNvSpPr/>
          <p:nvPr/>
        </p:nvSpPr>
        <p:spPr>
          <a:xfrm rot="21573779">
            <a:off x="8638678" y="2460837"/>
            <a:ext cx="2482945" cy="369332"/>
          </a:xfrm>
          <a:prstGeom prst="rect">
            <a:avLst/>
          </a:prstGeom>
          <a:noFill/>
          <a:ln/>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algn="ctr"/>
            <a:r>
              <a:rPr lang="en-GB" sz="1800" b="1" dirty="0">
                <a:solidFill>
                  <a:schemeClr val="accent2"/>
                </a:solidFill>
                <a:ea typeface="Verdana" panose="020B0604030504040204" pitchFamily="34" charset="0"/>
                <a:cs typeface="Verdana" panose="020B0604030504040204" pitchFamily="34" charset="0"/>
              </a:rPr>
              <a:t>Vaccination</a:t>
            </a:r>
            <a:endParaRPr lang="en-GB" sz="1800" dirty="0">
              <a:solidFill>
                <a:schemeClr val="accent2"/>
              </a:solidFill>
              <a:ea typeface="Verdana" panose="020B0604030504040204" pitchFamily="34" charset="0"/>
              <a:cs typeface="Verdana" panose="020B0604030504040204" pitchFamily="34" charset="0"/>
            </a:endParaRPr>
          </a:p>
        </p:txBody>
      </p:sp>
      <p:sp>
        <p:nvSpPr>
          <p:cNvPr id="127" name="Rectangle 126"/>
          <p:cNvSpPr/>
          <p:nvPr/>
        </p:nvSpPr>
        <p:spPr>
          <a:xfrm>
            <a:off x="8232568" y="2889488"/>
            <a:ext cx="3354470" cy="706690"/>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tx1"/>
                </a:solidFill>
              </a:rPr>
              <a:t>Used to immunise a large proportion of the population to prevent the spread of a pathogen</a:t>
            </a:r>
          </a:p>
        </p:txBody>
      </p:sp>
      <p:cxnSp>
        <p:nvCxnSpPr>
          <p:cNvPr id="186" name="Straight Connector 185"/>
          <p:cNvCxnSpPr>
            <a:stCxn id="276" idx="1"/>
          </p:cNvCxnSpPr>
          <p:nvPr/>
        </p:nvCxnSpPr>
        <p:spPr>
          <a:xfrm flipH="1">
            <a:off x="8155377" y="2654972"/>
            <a:ext cx="483337" cy="2981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2" name="Straight Connector 201"/>
          <p:cNvCxnSpPr>
            <a:stCxn id="127" idx="0"/>
            <a:endCxn id="276" idx="2"/>
          </p:cNvCxnSpPr>
          <p:nvPr/>
        </p:nvCxnSpPr>
        <p:spPr>
          <a:xfrm flipH="1" flipV="1">
            <a:off x="9881560" y="2830164"/>
            <a:ext cx="28243" cy="5932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360" name="Table 359"/>
          <p:cNvGraphicFramePr>
            <a:graphicFrameLocks noGrp="1"/>
          </p:cNvGraphicFramePr>
          <p:nvPr>
            <p:extLst/>
          </p:nvPr>
        </p:nvGraphicFramePr>
        <p:xfrm>
          <a:off x="6127054" y="3942394"/>
          <a:ext cx="5240225" cy="1409635"/>
        </p:xfrm>
        <a:graphic>
          <a:graphicData uri="http://schemas.openxmlformats.org/drawingml/2006/table">
            <a:tbl>
              <a:tblPr firstRow="1" bandRow="1">
                <a:tableStyleId>{5940675A-B579-460E-94D1-54222C63F5DA}</a:tableStyleId>
              </a:tblPr>
              <a:tblGrid>
                <a:gridCol w="357479">
                  <a:extLst>
                    <a:ext uri="{9D8B030D-6E8A-4147-A177-3AD203B41FA5}">
                      <a16:colId xmlns:a16="http://schemas.microsoft.com/office/drawing/2014/main" val="20000"/>
                    </a:ext>
                  </a:extLst>
                </a:gridCol>
                <a:gridCol w="1077410">
                  <a:extLst>
                    <a:ext uri="{9D8B030D-6E8A-4147-A177-3AD203B41FA5}">
                      <a16:colId xmlns:a16="http://schemas.microsoft.com/office/drawing/2014/main" val="20001"/>
                    </a:ext>
                  </a:extLst>
                </a:gridCol>
                <a:gridCol w="978274">
                  <a:extLst>
                    <a:ext uri="{9D8B030D-6E8A-4147-A177-3AD203B41FA5}">
                      <a16:colId xmlns:a16="http://schemas.microsoft.com/office/drawing/2014/main" val="20002"/>
                    </a:ext>
                  </a:extLst>
                </a:gridCol>
                <a:gridCol w="2827062">
                  <a:extLst>
                    <a:ext uri="{9D8B030D-6E8A-4147-A177-3AD203B41FA5}">
                      <a16:colId xmlns:a16="http://schemas.microsoft.com/office/drawing/2014/main" val="20003"/>
                    </a:ext>
                  </a:extLst>
                </a:gridCol>
              </a:tblGrid>
              <a:tr h="769555">
                <a:tc rowSpan="2">
                  <a:txBody>
                    <a:bodyPr/>
                    <a:lstStyle/>
                    <a:p>
                      <a:pPr algn="ctr"/>
                      <a:r>
                        <a:rPr lang="en-GB" sz="1200" b="1" dirty="0"/>
                        <a:t>Vaccination</a:t>
                      </a:r>
                    </a:p>
                  </a:txBody>
                  <a:tcPr vert="vert270" anchor="ctr">
                    <a:solidFill>
                      <a:schemeClr val="accent2">
                        <a:lumMod val="20000"/>
                        <a:lumOff val="80000"/>
                      </a:schemeClr>
                    </a:solidFill>
                  </a:tcPr>
                </a:tc>
                <a:tc rowSpan="2">
                  <a:txBody>
                    <a:bodyPr/>
                    <a:lstStyle/>
                    <a:p>
                      <a:pPr algn="ctr"/>
                      <a:r>
                        <a:rPr lang="en-GB" sz="1200" b="1" i="1" baseline="0" dirty="0">
                          <a:solidFill>
                            <a:schemeClr val="accent2">
                              <a:lumMod val="75000"/>
                            </a:schemeClr>
                          </a:solidFill>
                        </a:rPr>
                        <a:t>Small amount of dead or inactive form of the pathogen</a:t>
                      </a:r>
                      <a:endParaRPr lang="en-GB" sz="1200" b="1" i="1" dirty="0">
                        <a:solidFill>
                          <a:schemeClr val="accent2">
                            <a:lumMod val="75000"/>
                          </a:schemeClr>
                        </a:solidFill>
                      </a:endParaRPr>
                    </a:p>
                  </a:txBody>
                  <a:tcPr anchor="ctr"/>
                </a:tc>
                <a:tc>
                  <a:txBody>
                    <a:bodyPr/>
                    <a:lstStyle/>
                    <a:p>
                      <a:pPr algn="ctr"/>
                      <a:r>
                        <a:rPr lang="en-GB" sz="1200" b="1" i="1" dirty="0">
                          <a:solidFill>
                            <a:schemeClr val="accent2">
                              <a:lumMod val="75000"/>
                            </a:schemeClr>
                          </a:solidFill>
                        </a:rPr>
                        <a:t>1</a:t>
                      </a:r>
                      <a:r>
                        <a:rPr lang="en-GB" sz="1200" b="1" i="1" baseline="30000" dirty="0">
                          <a:solidFill>
                            <a:schemeClr val="accent2">
                              <a:lumMod val="75000"/>
                            </a:schemeClr>
                          </a:solidFill>
                        </a:rPr>
                        <a:t>st</a:t>
                      </a:r>
                      <a:r>
                        <a:rPr lang="en-GB" sz="1200" b="1" i="1" dirty="0">
                          <a:solidFill>
                            <a:schemeClr val="accent2">
                              <a:lumMod val="75000"/>
                            </a:schemeClr>
                          </a:solidFill>
                        </a:rPr>
                        <a:t> infection</a:t>
                      </a:r>
                      <a:r>
                        <a:rPr lang="en-GB" sz="1200" b="1" i="1" baseline="0" dirty="0">
                          <a:solidFill>
                            <a:schemeClr val="accent2">
                              <a:lumMod val="75000"/>
                            </a:schemeClr>
                          </a:solidFill>
                        </a:rPr>
                        <a:t> by pathogen</a:t>
                      </a:r>
                      <a:endParaRPr lang="en-GB" sz="1200" b="1" i="1" dirty="0">
                        <a:solidFill>
                          <a:schemeClr val="accent2">
                            <a:lumMod val="75000"/>
                          </a:schemeClr>
                        </a:solidFill>
                      </a:endParaRPr>
                    </a:p>
                  </a:txBody>
                  <a:tcPr anchor="ctr"/>
                </a:tc>
                <a:tc>
                  <a:txBody>
                    <a:bodyPr/>
                    <a:lstStyle/>
                    <a:p>
                      <a:pPr algn="l"/>
                      <a:r>
                        <a:rPr lang="en-GB" sz="1200" dirty="0"/>
                        <a:t>White</a:t>
                      </a:r>
                      <a:r>
                        <a:rPr lang="en-GB" sz="1200" baseline="0" dirty="0"/>
                        <a:t> blood cells detect pathogens in the vaccine. Antibodies are released into the blood. </a:t>
                      </a:r>
                      <a:endParaRPr lang="en-GB" sz="1200" dirty="0"/>
                    </a:p>
                  </a:txBody>
                  <a:tcPr anchor="ctr"/>
                </a:tc>
                <a:extLst>
                  <a:ext uri="{0D108BD9-81ED-4DB2-BD59-A6C34878D82A}">
                    <a16:rowId xmlns:a16="http://schemas.microsoft.com/office/drawing/2014/main" val="10000"/>
                  </a:ext>
                </a:extLst>
              </a:tr>
              <a:tr h="505929">
                <a:tc vMerge="1">
                  <a:txBody>
                    <a:bodyPr/>
                    <a:lstStyle/>
                    <a:p>
                      <a:pPr algn="ctr"/>
                      <a:endParaRPr lang="en-GB" sz="1200" b="1" dirty="0"/>
                    </a:p>
                  </a:txBody>
                  <a:tcPr anchor="ctr">
                    <a:solidFill>
                      <a:schemeClr val="accent2">
                        <a:lumMod val="20000"/>
                        <a:lumOff val="80000"/>
                      </a:schemeClr>
                    </a:solidFill>
                  </a:tcPr>
                </a:tc>
                <a:tc vMerge="1">
                  <a:txBody>
                    <a:bodyPr/>
                    <a:lstStyle/>
                    <a:p>
                      <a:pPr algn="ctr"/>
                      <a:endParaRPr lang="en-GB" sz="1200" b="1" i="1" dirty="0">
                        <a:solidFill>
                          <a:schemeClr val="accent2">
                            <a:lumMod val="75000"/>
                          </a:schemeClr>
                        </a:solidFill>
                      </a:endParaRPr>
                    </a:p>
                  </a:txBody>
                  <a:tcPr anchor="ctr"/>
                </a:tc>
                <a:tc>
                  <a:txBody>
                    <a:bodyPr/>
                    <a:lstStyle/>
                    <a:p>
                      <a:pPr algn="ctr"/>
                      <a:r>
                        <a:rPr lang="en-GB" sz="1200" b="1" i="1" dirty="0">
                          <a:solidFill>
                            <a:schemeClr val="accent2">
                              <a:lumMod val="75000"/>
                            </a:schemeClr>
                          </a:solidFill>
                        </a:rPr>
                        <a:t>Re-infection by the</a:t>
                      </a:r>
                      <a:r>
                        <a:rPr lang="en-GB" sz="1200" b="1" i="1" baseline="0" dirty="0">
                          <a:solidFill>
                            <a:schemeClr val="accent2">
                              <a:lumMod val="75000"/>
                            </a:schemeClr>
                          </a:solidFill>
                        </a:rPr>
                        <a:t> same pathogen</a:t>
                      </a:r>
                      <a:endParaRPr lang="en-GB" sz="1200" b="1" i="1" dirty="0">
                        <a:solidFill>
                          <a:schemeClr val="accent2">
                            <a:lumMod val="75000"/>
                          </a:schemeClr>
                        </a:solidFill>
                      </a:endParaRPr>
                    </a:p>
                  </a:txBody>
                  <a:tcPr anchor="ctr"/>
                </a:tc>
                <a:tc>
                  <a:txBody>
                    <a:bodyPr/>
                    <a:lstStyle/>
                    <a:p>
                      <a:pPr algn="l"/>
                      <a:r>
                        <a:rPr lang="en-GB" sz="1200" dirty="0"/>
                        <a:t>White blood</a:t>
                      </a:r>
                      <a:r>
                        <a:rPr lang="en-GB" sz="1200" baseline="0" dirty="0"/>
                        <a:t> cells detect pathogens. Antibodies are made much faster and in larger amounts. </a:t>
                      </a:r>
                      <a:endParaRPr lang="en-GB" sz="1200" dirty="0"/>
                    </a:p>
                  </a:txBody>
                  <a:tcPr anchor="ctr"/>
                </a:tc>
                <a:extLst>
                  <a:ext uri="{0D108BD9-81ED-4DB2-BD59-A6C34878D82A}">
                    <a16:rowId xmlns:a16="http://schemas.microsoft.com/office/drawing/2014/main" val="10001"/>
                  </a:ext>
                </a:extLst>
              </a:tr>
            </a:tbl>
          </a:graphicData>
        </a:graphic>
      </p:graphicFrame>
      <p:sp>
        <p:nvSpPr>
          <p:cNvPr id="368" name="Rectangle 367"/>
          <p:cNvSpPr/>
          <p:nvPr/>
        </p:nvSpPr>
        <p:spPr>
          <a:xfrm rot="16200000">
            <a:off x="11220358" y="4147306"/>
            <a:ext cx="1724251" cy="122720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A person is unlikely to suffer the symptoms of the harmful disease and it’s spread in a population is prevented</a:t>
            </a:r>
            <a:endParaRPr lang="en-GB" sz="1200" b="1" dirty="0">
              <a:solidFill>
                <a:schemeClr val="tx1"/>
              </a:solidFill>
            </a:endParaRPr>
          </a:p>
        </p:txBody>
      </p:sp>
      <p:sp>
        <p:nvSpPr>
          <p:cNvPr id="369" name="Rectangle 368"/>
          <p:cNvSpPr/>
          <p:nvPr/>
        </p:nvSpPr>
        <p:spPr>
          <a:xfrm rot="4339">
            <a:off x="5079647" y="50246"/>
            <a:ext cx="2324959" cy="646331"/>
          </a:xfrm>
          <a:prstGeom prst="rect">
            <a:avLst/>
          </a:prstGeom>
          <a:noFill/>
          <a:ln/>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algn="ctr"/>
            <a:r>
              <a:rPr lang="en-GB" sz="1800" b="1" dirty="0">
                <a:solidFill>
                  <a:schemeClr val="accent2"/>
                </a:solidFill>
                <a:ea typeface="Verdana" panose="020B0604030504040204" pitchFamily="34" charset="0"/>
                <a:cs typeface="Verdana" panose="020B0604030504040204" pitchFamily="34" charset="0"/>
              </a:rPr>
              <a:t>Antibiotics and painkillers</a:t>
            </a:r>
            <a:endParaRPr lang="en-GB" sz="1800" dirty="0">
              <a:solidFill>
                <a:schemeClr val="accent2"/>
              </a:solidFill>
              <a:ea typeface="Verdana" panose="020B0604030504040204" pitchFamily="34" charset="0"/>
              <a:cs typeface="Verdana" panose="020B0604030504040204" pitchFamily="34" charset="0"/>
            </a:endParaRPr>
          </a:p>
        </p:txBody>
      </p:sp>
      <p:cxnSp>
        <p:nvCxnSpPr>
          <p:cNvPr id="370" name="Straight Connector 369"/>
          <p:cNvCxnSpPr>
            <a:cxnSpLocks/>
            <a:stCxn id="4" idx="0"/>
            <a:endCxn id="369" idx="2"/>
          </p:cNvCxnSpPr>
          <p:nvPr/>
        </p:nvCxnSpPr>
        <p:spPr>
          <a:xfrm flipH="1" flipV="1">
            <a:off x="6241719" y="696577"/>
            <a:ext cx="1080504" cy="188078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377" name="Table 376"/>
          <p:cNvGraphicFramePr>
            <a:graphicFrameLocks noGrp="1"/>
          </p:cNvGraphicFramePr>
          <p:nvPr>
            <p:extLst/>
          </p:nvPr>
        </p:nvGraphicFramePr>
        <p:xfrm>
          <a:off x="7469554" y="520975"/>
          <a:ext cx="4185397" cy="1882479"/>
        </p:xfrm>
        <a:graphic>
          <a:graphicData uri="http://schemas.openxmlformats.org/drawingml/2006/table">
            <a:tbl>
              <a:tblPr firstRow="1" bandRow="1">
                <a:tableStyleId>{5940675A-B579-460E-94D1-54222C63F5DA}</a:tableStyleId>
              </a:tblPr>
              <a:tblGrid>
                <a:gridCol w="965431">
                  <a:extLst>
                    <a:ext uri="{9D8B030D-6E8A-4147-A177-3AD203B41FA5}">
                      <a16:colId xmlns:a16="http://schemas.microsoft.com/office/drawing/2014/main" val="20000"/>
                    </a:ext>
                  </a:extLst>
                </a:gridCol>
                <a:gridCol w="1070194">
                  <a:extLst>
                    <a:ext uri="{9D8B030D-6E8A-4147-A177-3AD203B41FA5}">
                      <a16:colId xmlns:a16="http://schemas.microsoft.com/office/drawing/2014/main" val="20001"/>
                    </a:ext>
                  </a:extLst>
                </a:gridCol>
                <a:gridCol w="2149772">
                  <a:extLst>
                    <a:ext uri="{9D8B030D-6E8A-4147-A177-3AD203B41FA5}">
                      <a16:colId xmlns:a16="http://schemas.microsoft.com/office/drawing/2014/main" val="20002"/>
                    </a:ext>
                  </a:extLst>
                </a:gridCol>
              </a:tblGrid>
              <a:tr h="994087">
                <a:tc>
                  <a:txBody>
                    <a:bodyPr/>
                    <a:lstStyle/>
                    <a:p>
                      <a:pPr algn="ctr"/>
                      <a:r>
                        <a:rPr lang="en-GB" sz="1200" b="1" dirty="0"/>
                        <a:t>antibiotics</a:t>
                      </a:r>
                    </a:p>
                  </a:txBody>
                  <a:tcPr anchor="ctr">
                    <a:solidFill>
                      <a:schemeClr val="accent2">
                        <a:lumMod val="20000"/>
                        <a:lumOff val="80000"/>
                      </a:schemeClr>
                    </a:solidFill>
                  </a:tcPr>
                </a:tc>
                <a:tc>
                  <a:txBody>
                    <a:bodyPr/>
                    <a:lstStyle/>
                    <a:p>
                      <a:pPr algn="ctr"/>
                      <a:r>
                        <a:rPr lang="en-GB" sz="1200" b="1" i="1" baseline="0" dirty="0">
                          <a:solidFill>
                            <a:schemeClr val="accent2">
                              <a:lumMod val="75000"/>
                            </a:schemeClr>
                          </a:solidFill>
                        </a:rPr>
                        <a:t>e.g. penicillin</a:t>
                      </a:r>
                      <a:endParaRPr lang="en-GB" sz="1200" b="1" i="1" dirty="0">
                        <a:solidFill>
                          <a:schemeClr val="accent2">
                            <a:lumMod val="75000"/>
                          </a:schemeClr>
                        </a:solidFill>
                      </a:endParaRPr>
                    </a:p>
                  </a:txBody>
                  <a:tcPr anchor="ctr"/>
                </a:tc>
                <a:tc>
                  <a:txBody>
                    <a:bodyPr/>
                    <a:lstStyle/>
                    <a:p>
                      <a:pPr algn="l"/>
                      <a:r>
                        <a:rPr lang="en-GB" sz="1200" dirty="0"/>
                        <a:t>Kill </a:t>
                      </a:r>
                      <a:r>
                        <a:rPr lang="en-GB" sz="1200" baseline="0" dirty="0"/>
                        <a:t>infective bacteria inside the body. Specific bacterial infections require specific antibiotics.</a:t>
                      </a:r>
                      <a:endParaRPr lang="en-GB" sz="1200" dirty="0"/>
                    </a:p>
                  </a:txBody>
                  <a:tcPr anchor="ctr"/>
                </a:tc>
                <a:extLst>
                  <a:ext uri="{0D108BD9-81ED-4DB2-BD59-A6C34878D82A}">
                    <a16:rowId xmlns:a16="http://schemas.microsoft.com/office/drawing/2014/main" val="10000"/>
                  </a:ext>
                </a:extLst>
              </a:tr>
              <a:tr h="888392">
                <a:tc>
                  <a:txBody>
                    <a:bodyPr/>
                    <a:lstStyle/>
                    <a:p>
                      <a:pPr algn="ctr"/>
                      <a:r>
                        <a:rPr lang="en-GB" sz="1200" b="1" dirty="0"/>
                        <a:t>Painkillers</a:t>
                      </a:r>
                      <a:r>
                        <a:rPr lang="en-GB" sz="1200" b="1" baseline="0" dirty="0"/>
                        <a:t> and other medicines</a:t>
                      </a:r>
                      <a:endParaRPr lang="en-GB" sz="1200" b="1" dirty="0"/>
                    </a:p>
                  </a:txBody>
                  <a:tcPr anchor="ctr">
                    <a:solidFill>
                      <a:schemeClr val="accent2">
                        <a:lumMod val="20000"/>
                        <a:lumOff val="80000"/>
                      </a:schemeClr>
                    </a:solidFill>
                  </a:tcPr>
                </a:tc>
                <a:tc>
                  <a:txBody>
                    <a:bodyPr/>
                    <a:lstStyle/>
                    <a:p>
                      <a:pPr algn="ctr"/>
                      <a:r>
                        <a:rPr lang="en-GB" sz="1200" b="1" i="1" dirty="0">
                          <a:solidFill>
                            <a:schemeClr val="accent2">
                              <a:lumMod val="75000"/>
                            </a:schemeClr>
                          </a:solidFill>
                        </a:rPr>
                        <a:t>e.g.</a:t>
                      </a:r>
                      <a:r>
                        <a:rPr lang="en-GB" sz="1200" b="1" i="1" baseline="0" dirty="0">
                          <a:solidFill>
                            <a:schemeClr val="accent2">
                              <a:lumMod val="75000"/>
                            </a:schemeClr>
                          </a:solidFill>
                        </a:rPr>
                        <a:t> aspirin, paracetamol, ibuprofen</a:t>
                      </a:r>
                      <a:endParaRPr lang="en-GB" sz="1200" b="1" i="1" dirty="0">
                        <a:solidFill>
                          <a:schemeClr val="accent2">
                            <a:lumMod val="75000"/>
                          </a:schemeClr>
                        </a:solidFill>
                      </a:endParaRPr>
                    </a:p>
                  </a:txBody>
                  <a:tcPr anchor="ctr"/>
                </a:tc>
                <a:tc>
                  <a:txBody>
                    <a:bodyPr/>
                    <a:lstStyle/>
                    <a:p>
                      <a:pPr algn="l"/>
                      <a:r>
                        <a:rPr lang="en-GB" sz="1200" dirty="0"/>
                        <a:t>Drugs</a:t>
                      </a:r>
                      <a:r>
                        <a:rPr lang="en-GB" sz="1200" baseline="0" dirty="0"/>
                        <a:t> that are used to treat the symptoms of a disease. They do not kill pathogens</a:t>
                      </a:r>
                      <a:endParaRPr lang="en-GB" sz="1200" dirty="0"/>
                    </a:p>
                  </a:txBody>
                  <a:tcPr anchor="ctr"/>
                </a:tc>
                <a:extLst>
                  <a:ext uri="{0D108BD9-81ED-4DB2-BD59-A6C34878D82A}">
                    <a16:rowId xmlns:a16="http://schemas.microsoft.com/office/drawing/2014/main" val="10001"/>
                  </a:ext>
                </a:extLst>
              </a:tr>
            </a:tbl>
          </a:graphicData>
        </a:graphic>
      </p:graphicFrame>
      <p:sp>
        <p:nvSpPr>
          <p:cNvPr id="398" name="Rectangle 397"/>
          <p:cNvSpPr/>
          <p:nvPr/>
        </p:nvSpPr>
        <p:spPr>
          <a:xfrm>
            <a:off x="11806945" y="503724"/>
            <a:ext cx="852095" cy="98221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Antibiotics cannot be use to treat viral pathogens</a:t>
            </a:r>
            <a:endParaRPr lang="en-GB" sz="1200" b="1" dirty="0">
              <a:solidFill>
                <a:schemeClr val="tx1"/>
              </a:solidFill>
            </a:endParaRPr>
          </a:p>
        </p:txBody>
      </p:sp>
      <p:cxnSp>
        <p:nvCxnSpPr>
          <p:cNvPr id="399" name="Straight Connector 398"/>
          <p:cNvCxnSpPr>
            <a:cxnSpLocks/>
            <a:stCxn id="377" idx="3"/>
            <a:endCxn id="398" idx="1"/>
          </p:cNvCxnSpPr>
          <p:nvPr/>
        </p:nvCxnSpPr>
        <p:spPr>
          <a:xfrm flipV="1">
            <a:off x="11654951" y="994829"/>
            <a:ext cx="151994" cy="46738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03" name="Rectangle 402"/>
          <p:cNvSpPr/>
          <p:nvPr/>
        </p:nvSpPr>
        <p:spPr>
          <a:xfrm>
            <a:off x="11693257" y="1650797"/>
            <a:ext cx="1077167" cy="205020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It is difficult to develop drugs to kill viruses without harming body tissues because viruses live and reproduce inside cells</a:t>
            </a:r>
            <a:endParaRPr lang="en-GB" sz="1200" b="1" dirty="0">
              <a:solidFill>
                <a:schemeClr val="tx1"/>
              </a:solidFill>
            </a:endParaRPr>
          </a:p>
        </p:txBody>
      </p:sp>
      <p:cxnSp>
        <p:nvCxnSpPr>
          <p:cNvPr id="404" name="Straight Connector 403"/>
          <p:cNvCxnSpPr>
            <a:stCxn id="403" idx="0"/>
            <a:endCxn id="398" idx="2"/>
          </p:cNvCxnSpPr>
          <p:nvPr/>
        </p:nvCxnSpPr>
        <p:spPr>
          <a:xfrm flipV="1">
            <a:off x="12231841" y="1485934"/>
            <a:ext cx="1152" cy="16486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11" name="Rectangle 410"/>
          <p:cNvSpPr/>
          <p:nvPr/>
        </p:nvSpPr>
        <p:spPr>
          <a:xfrm>
            <a:off x="8013600" y="43262"/>
            <a:ext cx="3353677" cy="386191"/>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tx1"/>
                </a:solidFill>
              </a:rPr>
              <a:t>Antibiotics have greatly reduced deaths from infectious bacterial disease</a:t>
            </a:r>
          </a:p>
        </p:txBody>
      </p:sp>
      <p:cxnSp>
        <p:nvCxnSpPr>
          <p:cNvPr id="52" name="Straight Connector 51"/>
          <p:cNvCxnSpPr>
            <a:cxnSpLocks/>
            <a:stCxn id="369" idx="3"/>
            <a:endCxn id="411" idx="1"/>
          </p:cNvCxnSpPr>
          <p:nvPr/>
        </p:nvCxnSpPr>
        <p:spPr>
          <a:xfrm flipV="1">
            <a:off x="7404605" y="236358"/>
            <a:ext cx="608995" cy="13852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a:cxnSpLocks/>
            <a:stCxn id="411" idx="2"/>
            <a:endCxn id="377" idx="0"/>
          </p:cNvCxnSpPr>
          <p:nvPr/>
        </p:nvCxnSpPr>
        <p:spPr>
          <a:xfrm flipH="1">
            <a:off x="9562252" y="429453"/>
            <a:ext cx="128187" cy="9152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a:stCxn id="127" idx="2"/>
            <a:endCxn id="360" idx="0"/>
          </p:cNvCxnSpPr>
          <p:nvPr/>
        </p:nvCxnSpPr>
        <p:spPr>
          <a:xfrm flipH="1">
            <a:off x="8747166" y="3596178"/>
            <a:ext cx="1162637" cy="34621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a:cxnSpLocks/>
            <a:stCxn id="360" idx="3"/>
            <a:endCxn id="368" idx="0"/>
          </p:cNvCxnSpPr>
          <p:nvPr/>
        </p:nvCxnSpPr>
        <p:spPr>
          <a:xfrm>
            <a:off x="11367279" y="4647211"/>
            <a:ext cx="101601" cy="11369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a:cxnSpLocks/>
            <a:stCxn id="143" idx="3"/>
            <a:endCxn id="369" idx="2"/>
          </p:cNvCxnSpPr>
          <p:nvPr/>
        </p:nvCxnSpPr>
        <p:spPr>
          <a:xfrm flipV="1">
            <a:off x="6002752" y="696577"/>
            <a:ext cx="238967" cy="51146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43" name="Rectangle 142"/>
          <p:cNvSpPr/>
          <p:nvPr/>
        </p:nvSpPr>
        <p:spPr>
          <a:xfrm>
            <a:off x="5150657" y="842363"/>
            <a:ext cx="852095" cy="7313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i="1" dirty="0">
                <a:solidFill>
                  <a:schemeClr val="accent2">
                    <a:lumMod val="75000"/>
                  </a:schemeClr>
                </a:solidFill>
              </a:rPr>
              <a:t>Bacteria can mutate</a:t>
            </a:r>
          </a:p>
        </p:txBody>
      </p:sp>
      <p:sp>
        <p:nvSpPr>
          <p:cNvPr id="147" name="Rectangle 146"/>
          <p:cNvSpPr/>
          <p:nvPr/>
        </p:nvSpPr>
        <p:spPr>
          <a:xfrm>
            <a:off x="5013884" y="1748898"/>
            <a:ext cx="1619496" cy="6828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Sometimes this makes them resistant to antibiotic drugs. </a:t>
            </a:r>
            <a:endParaRPr lang="en-GB" sz="1200" b="1" dirty="0">
              <a:solidFill>
                <a:schemeClr val="tx1"/>
              </a:solidFill>
            </a:endParaRPr>
          </a:p>
        </p:txBody>
      </p:sp>
      <p:cxnSp>
        <p:nvCxnSpPr>
          <p:cNvPr id="149" name="Straight Connector 148"/>
          <p:cNvCxnSpPr>
            <a:stCxn id="147" idx="0"/>
            <a:endCxn id="143" idx="2"/>
          </p:cNvCxnSpPr>
          <p:nvPr/>
        </p:nvCxnSpPr>
        <p:spPr>
          <a:xfrm flipH="1" flipV="1">
            <a:off x="5576705" y="1573719"/>
            <a:ext cx="246927" cy="17517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91" name="Rectangle 190"/>
          <p:cNvSpPr/>
          <p:nvPr/>
        </p:nvSpPr>
        <p:spPr>
          <a:xfrm rot="4339">
            <a:off x="4938315" y="2607288"/>
            <a:ext cx="1476050" cy="923330"/>
          </a:xfrm>
          <a:prstGeom prst="rect">
            <a:avLst/>
          </a:prstGeom>
          <a:noFill/>
          <a:ln/>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algn="ctr"/>
            <a:r>
              <a:rPr lang="en-GB" sz="1800" b="1" dirty="0">
                <a:solidFill>
                  <a:schemeClr val="accent2"/>
                </a:solidFill>
                <a:ea typeface="Verdana" panose="020B0604030504040204" pitchFamily="34" charset="0"/>
                <a:cs typeface="Verdana" panose="020B0604030504040204" pitchFamily="34" charset="0"/>
              </a:rPr>
              <a:t>Discovery and drug development</a:t>
            </a:r>
            <a:endParaRPr lang="en-GB" sz="1800" dirty="0">
              <a:solidFill>
                <a:schemeClr val="accent2"/>
              </a:solidFill>
              <a:ea typeface="Verdana" panose="020B0604030504040204" pitchFamily="34" charset="0"/>
              <a:cs typeface="Verdana" panose="020B0604030504040204" pitchFamily="34" charset="0"/>
            </a:endParaRPr>
          </a:p>
        </p:txBody>
      </p:sp>
      <p:cxnSp>
        <p:nvCxnSpPr>
          <p:cNvPr id="192" name="Straight Connector 191"/>
          <p:cNvCxnSpPr>
            <a:stCxn id="4" idx="1"/>
            <a:endCxn id="191" idx="3"/>
          </p:cNvCxnSpPr>
          <p:nvPr/>
        </p:nvCxnSpPr>
        <p:spPr>
          <a:xfrm flipH="1" flipV="1">
            <a:off x="6414364" y="3069885"/>
            <a:ext cx="83496" cy="10764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196" name="Table 195"/>
          <p:cNvGraphicFramePr>
            <a:graphicFrameLocks noGrp="1"/>
          </p:cNvGraphicFramePr>
          <p:nvPr>
            <p:extLst/>
          </p:nvPr>
        </p:nvGraphicFramePr>
        <p:xfrm>
          <a:off x="958539" y="38922"/>
          <a:ext cx="3774887" cy="2761634"/>
        </p:xfrm>
        <a:graphic>
          <a:graphicData uri="http://schemas.openxmlformats.org/drawingml/2006/table">
            <a:tbl>
              <a:tblPr firstRow="1" bandRow="1">
                <a:tableStyleId>{5940675A-B579-460E-94D1-54222C63F5DA}</a:tableStyleId>
              </a:tblPr>
              <a:tblGrid>
                <a:gridCol w="1307149">
                  <a:extLst>
                    <a:ext uri="{9D8B030D-6E8A-4147-A177-3AD203B41FA5}">
                      <a16:colId xmlns:a16="http://schemas.microsoft.com/office/drawing/2014/main" val="20000"/>
                    </a:ext>
                  </a:extLst>
                </a:gridCol>
                <a:gridCol w="1223514">
                  <a:extLst>
                    <a:ext uri="{9D8B030D-6E8A-4147-A177-3AD203B41FA5}">
                      <a16:colId xmlns:a16="http://schemas.microsoft.com/office/drawing/2014/main" val="20001"/>
                    </a:ext>
                  </a:extLst>
                </a:gridCol>
                <a:gridCol w="1244224">
                  <a:extLst>
                    <a:ext uri="{9D8B030D-6E8A-4147-A177-3AD203B41FA5}">
                      <a16:colId xmlns:a16="http://schemas.microsoft.com/office/drawing/2014/main" val="20002"/>
                    </a:ext>
                  </a:extLst>
                </a:gridCol>
              </a:tblGrid>
              <a:tr h="403524">
                <a:tc gridSpan="3">
                  <a:txBody>
                    <a:bodyPr/>
                    <a:lstStyle/>
                    <a:p>
                      <a:pPr algn="ctr"/>
                      <a:r>
                        <a:rPr lang="en-GB" sz="1200" b="1" i="0" dirty="0">
                          <a:solidFill>
                            <a:schemeClr val="tx1"/>
                          </a:solidFill>
                        </a:rPr>
                        <a:t>Traditionally</a:t>
                      </a:r>
                      <a:r>
                        <a:rPr lang="en-GB" sz="1200" b="1" i="0" baseline="0" dirty="0">
                          <a:solidFill>
                            <a:schemeClr val="tx1"/>
                          </a:solidFill>
                        </a:rPr>
                        <a:t> drugs were extracted from plants and microorganisms</a:t>
                      </a:r>
                      <a:endParaRPr lang="en-GB" sz="1200" b="1" i="0" dirty="0">
                        <a:solidFill>
                          <a:schemeClr val="tx1"/>
                        </a:solidFill>
                      </a:endParaRPr>
                    </a:p>
                  </a:txBody>
                  <a:tcPr anchor="ctr">
                    <a:solidFill>
                      <a:schemeClr val="accent2">
                        <a:lumMod val="20000"/>
                        <a:lumOff val="80000"/>
                      </a:schemeClr>
                    </a:solidFill>
                  </a:tcPr>
                </a:tc>
                <a:tc hMerge="1">
                  <a:txBody>
                    <a:bodyPr/>
                    <a:lstStyle/>
                    <a:p>
                      <a:pPr algn="ctr"/>
                      <a:endParaRPr lang="en-GB" sz="1200" b="1" i="0" dirty="0">
                        <a:solidFill>
                          <a:schemeClr val="tx1"/>
                        </a:solidFill>
                      </a:endParaRPr>
                    </a:p>
                  </a:txBody>
                  <a:tcPr anchor="ctr">
                    <a:solidFill>
                      <a:schemeClr val="accent2">
                        <a:lumMod val="20000"/>
                        <a:lumOff val="80000"/>
                      </a:schemeClr>
                    </a:solidFill>
                  </a:tcPr>
                </a:tc>
                <a:tc hMerge="1">
                  <a:txBody>
                    <a:bodyPr/>
                    <a:lstStyle/>
                    <a:p>
                      <a:pPr algn="ctr"/>
                      <a:endParaRPr lang="en-GB" sz="1200" b="1" i="0" dirty="0">
                        <a:solidFill>
                          <a:schemeClr val="tx1"/>
                        </a:solidFill>
                      </a:endParaRPr>
                    </a:p>
                  </a:txBody>
                  <a:tcPr anchor="ctr">
                    <a:solidFill>
                      <a:schemeClr val="accent2">
                        <a:lumMod val="20000"/>
                        <a:lumOff val="80000"/>
                      </a:schemeClr>
                    </a:solidFill>
                  </a:tcPr>
                </a:tc>
                <a:extLst>
                  <a:ext uri="{0D108BD9-81ED-4DB2-BD59-A6C34878D82A}">
                    <a16:rowId xmlns:a16="http://schemas.microsoft.com/office/drawing/2014/main" val="10000"/>
                  </a:ext>
                </a:extLst>
              </a:tr>
              <a:tr h="242115">
                <a:tc>
                  <a:txBody>
                    <a:bodyPr/>
                    <a:lstStyle/>
                    <a:p>
                      <a:pPr algn="ctr"/>
                      <a:r>
                        <a:rPr lang="en-GB" sz="1200" b="1" i="1" dirty="0">
                          <a:solidFill>
                            <a:schemeClr val="accent2">
                              <a:lumMod val="75000"/>
                            </a:schemeClr>
                          </a:solidFill>
                        </a:rPr>
                        <a:t>Digitalis</a:t>
                      </a:r>
                    </a:p>
                  </a:txBody>
                  <a:tcPr anchor="ctr"/>
                </a:tc>
                <a:tc>
                  <a:txBody>
                    <a:bodyPr/>
                    <a:lstStyle/>
                    <a:p>
                      <a:pPr algn="ctr"/>
                      <a:r>
                        <a:rPr lang="en-GB" sz="1200" b="1" i="1" dirty="0">
                          <a:solidFill>
                            <a:schemeClr val="accent2">
                              <a:lumMod val="75000"/>
                            </a:schemeClr>
                          </a:solidFill>
                        </a:rPr>
                        <a:t>Aspirin</a:t>
                      </a:r>
                    </a:p>
                  </a:txBody>
                  <a:tcPr anchor="ctr"/>
                </a:tc>
                <a:tc>
                  <a:txBody>
                    <a:bodyPr/>
                    <a:lstStyle/>
                    <a:p>
                      <a:pPr marL="0" marR="0" indent="0" algn="ctr" defTabSz="1280160" rtl="0" eaLnBrk="1" fontAlgn="auto" latinLnBrk="0" hangingPunct="1">
                        <a:lnSpc>
                          <a:spcPct val="100000"/>
                        </a:lnSpc>
                        <a:spcBef>
                          <a:spcPts val="0"/>
                        </a:spcBef>
                        <a:spcAft>
                          <a:spcPts val="0"/>
                        </a:spcAft>
                        <a:buClrTx/>
                        <a:buSzTx/>
                        <a:buFontTx/>
                        <a:buNone/>
                        <a:tabLst/>
                        <a:defRPr/>
                      </a:pPr>
                      <a:r>
                        <a:rPr lang="en-US" sz="1200" b="1" i="1" dirty="0">
                          <a:solidFill>
                            <a:schemeClr val="accent2">
                              <a:lumMod val="75000"/>
                            </a:schemeClr>
                          </a:solidFill>
                        </a:rPr>
                        <a:t>Penicillin</a:t>
                      </a:r>
                    </a:p>
                  </a:txBody>
                  <a:tcPr anchor="ctr"/>
                </a:tc>
                <a:extLst>
                  <a:ext uri="{0D108BD9-81ED-4DB2-BD59-A6C34878D82A}">
                    <a16:rowId xmlns:a16="http://schemas.microsoft.com/office/drawing/2014/main" val="10001"/>
                  </a:ext>
                </a:extLst>
              </a:tr>
              <a:tr h="1049163">
                <a:tc>
                  <a:txBody>
                    <a:bodyPr/>
                    <a:lstStyle/>
                    <a:p>
                      <a:pPr marL="0" indent="0">
                        <a:buFont typeface="Arial" charset="0"/>
                        <a:buNone/>
                      </a:pPr>
                      <a:r>
                        <a:rPr lang="en-GB" sz="1200" dirty="0"/>
                        <a:t>Extracted from foxglove plants and</a:t>
                      </a:r>
                      <a:r>
                        <a:rPr lang="en-GB" sz="1200" baseline="0" dirty="0"/>
                        <a:t> used as a heart drug</a:t>
                      </a:r>
                      <a:endParaRPr lang="en-GB" sz="1200" dirty="0"/>
                    </a:p>
                  </a:txBody>
                  <a:tcPr anchor="ctr"/>
                </a:tc>
                <a:tc>
                  <a:txBody>
                    <a:bodyPr/>
                    <a:lstStyle/>
                    <a:p>
                      <a:pPr marL="0" indent="0">
                        <a:buFont typeface="Arial" charset="0"/>
                        <a:buNone/>
                      </a:pPr>
                      <a:r>
                        <a:rPr lang="en-GB" sz="1200" dirty="0"/>
                        <a:t>A painkiller and</a:t>
                      </a:r>
                      <a:r>
                        <a:rPr lang="en-GB" sz="1200" baseline="0" dirty="0"/>
                        <a:t> anti-inflammatory that was first found in willow bark</a:t>
                      </a:r>
                      <a:endParaRPr lang="en-GB" sz="1200" dirty="0"/>
                    </a:p>
                  </a:txBody>
                  <a:tcPr anchor="ctr"/>
                </a:tc>
                <a:tc>
                  <a:txBody>
                    <a:bodyPr/>
                    <a:lstStyle/>
                    <a:p>
                      <a:pPr marL="0" indent="0">
                        <a:buFont typeface="Arial" charset="0"/>
                        <a:buNone/>
                      </a:pPr>
                      <a:r>
                        <a:rPr lang="en-GB" sz="1200" dirty="0"/>
                        <a:t>Discovered by Alexander Fleming</a:t>
                      </a:r>
                      <a:r>
                        <a:rPr lang="en-GB" sz="1200" baseline="0" dirty="0"/>
                        <a:t> from the </a:t>
                      </a:r>
                      <a:r>
                        <a:rPr lang="en-GB" sz="1200" i="1" baseline="0" dirty="0"/>
                        <a:t>Penicillium</a:t>
                      </a:r>
                      <a:r>
                        <a:rPr lang="en-GB" sz="1200" baseline="0" dirty="0"/>
                        <a:t> mould and used as an antibiotic</a:t>
                      </a:r>
                      <a:endParaRPr lang="en-GB" sz="1200" dirty="0"/>
                    </a:p>
                  </a:txBody>
                  <a:tcPr anchor="ctr"/>
                </a:tc>
                <a:extLst>
                  <a:ext uri="{0D108BD9-81ED-4DB2-BD59-A6C34878D82A}">
                    <a16:rowId xmlns:a16="http://schemas.microsoft.com/office/drawing/2014/main" val="10002"/>
                  </a:ext>
                </a:extLst>
              </a:tr>
              <a:tr h="841394">
                <a:tc>
                  <a:txBody>
                    <a:bodyPr/>
                    <a:lstStyle/>
                    <a:p>
                      <a:pPr marL="0" indent="0">
                        <a:buFont typeface="Arial" charset="0"/>
                        <a:buNone/>
                      </a:pPr>
                      <a:endParaRPr lang="en-GB" sz="1200" dirty="0"/>
                    </a:p>
                  </a:txBody>
                  <a:tcPr anchor="ctr"/>
                </a:tc>
                <a:tc>
                  <a:txBody>
                    <a:bodyPr/>
                    <a:lstStyle/>
                    <a:p>
                      <a:pPr marL="0" indent="0">
                        <a:buFont typeface="Arial" charset="0"/>
                        <a:buNone/>
                      </a:pPr>
                      <a:endParaRPr lang="en-GB" sz="1200" dirty="0"/>
                    </a:p>
                  </a:txBody>
                  <a:tcPr anchor="ctr"/>
                </a:tc>
                <a:tc>
                  <a:txBody>
                    <a:bodyPr/>
                    <a:lstStyle/>
                    <a:p>
                      <a:pPr marL="0" indent="0">
                        <a:buFont typeface="Arial" charset="0"/>
                        <a:buNone/>
                      </a:pPr>
                      <a:endParaRPr lang="en-GB" sz="1200" dirty="0"/>
                    </a:p>
                  </a:txBody>
                  <a:tcPr anchor="ctr"/>
                </a:tc>
                <a:extLst>
                  <a:ext uri="{0D108BD9-81ED-4DB2-BD59-A6C34878D82A}">
                    <a16:rowId xmlns:a16="http://schemas.microsoft.com/office/drawing/2014/main" val="10003"/>
                  </a:ext>
                </a:extLst>
              </a:tr>
            </a:tbl>
          </a:graphicData>
        </a:graphic>
      </p:graphicFrame>
      <p:pic>
        <p:nvPicPr>
          <p:cNvPr id="209" name="Picture 208" descr="foxtails.jpg"/>
          <p:cNvPicPr>
            <a:picLocks noChangeAspect="1"/>
          </p:cNvPicPr>
          <p:nvPr/>
        </p:nvPicPr>
        <p:blipFill>
          <a:blip r:embed="rId2" cstate="print"/>
          <a:stretch>
            <a:fillRect/>
          </a:stretch>
        </p:blipFill>
        <p:spPr>
          <a:xfrm>
            <a:off x="1127785" y="2077798"/>
            <a:ext cx="1004316" cy="652805"/>
          </a:xfrm>
          <a:prstGeom prst="rect">
            <a:avLst/>
          </a:prstGeom>
        </p:spPr>
      </p:pic>
      <p:pic>
        <p:nvPicPr>
          <p:cNvPr id="210" name="Picture 209" descr="ThinkstockPhotos-620711436willow.jpg"/>
          <p:cNvPicPr>
            <a:picLocks noChangeAspect="1"/>
          </p:cNvPicPr>
          <p:nvPr/>
        </p:nvPicPr>
        <p:blipFill>
          <a:blip r:embed="rId3" cstate="print"/>
          <a:stretch>
            <a:fillRect/>
          </a:stretch>
        </p:blipFill>
        <p:spPr>
          <a:xfrm>
            <a:off x="2415333" y="2072908"/>
            <a:ext cx="961247" cy="657695"/>
          </a:xfrm>
          <a:prstGeom prst="rect">
            <a:avLst/>
          </a:prstGeom>
          <a:ln>
            <a:solidFill>
              <a:schemeClr val="accent6">
                <a:lumMod val="75000"/>
              </a:schemeClr>
            </a:solidFill>
          </a:ln>
        </p:spPr>
      </p:pic>
      <p:pic>
        <p:nvPicPr>
          <p:cNvPr id="211" name="Picture 210" descr="ThinkstockPhotos-468440696penicillin.jpg"/>
          <p:cNvPicPr>
            <a:picLocks noChangeAspect="1"/>
          </p:cNvPicPr>
          <p:nvPr/>
        </p:nvPicPr>
        <p:blipFill>
          <a:blip r:embed="rId4" cstate="print"/>
          <a:stretch>
            <a:fillRect/>
          </a:stretch>
        </p:blipFill>
        <p:spPr>
          <a:xfrm>
            <a:off x="3608952" y="2052480"/>
            <a:ext cx="990419" cy="678123"/>
          </a:xfrm>
          <a:prstGeom prst="rect">
            <a:avLst/>
          </a:prstGeom>
          <a:ln>
            <a:solidFill>
              <a:schemeClr val="accent6">
                <a:lumMod val="75000"/>
              </a:schemeClr>
            </a:solidFill>
          </a:ln>
        </p:spPr>
      </p:pic>
      <p:cxnSp>
        <p:nvCxnSpPr>
          <p:cNvPr id="212" name="Straight Connector 211"/>
          <p:cNvCxnSpPr>
            <a:stCxn id="191" idx="1"/>
            <a:endCxn id="196" idx="3"/>
          </p:cNvCxnSpPr>
          <p:nvPr/>
        </p:nvCxnSpPr>
        <p:spPr>
          <a:xfrm flipH="1" flipV="1">
            <a:off x="4733426" y="1419739"/>
            <a:ext cx="204890" cy="164828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16" name="Rectangle 215"/>
          <p:cNvSpPr/>
          <p:nvPr/>
        </p:nvSpPr>
        <p:spPr>
          <a:xfrm rot="16200000">
            <a:off x="-1039687" y="1792271"/>
            <a:ext cx="3062538" cy="51153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Most new drugs are synthesised by chemists in the pharmaceutical industry. </a:t>
            </a:r>
            <a:endParaRPr lang="en-GB" sz="1200" b="1" dirty="0">
              <a:solidFill>
                <a:schemeClr val="tx1"/>
              </a:solidFill>
            </a:endParaRPr>
          </a:p>
        </p:txBody>
      </p:sp>
      <p:cxnSp>
        <p:nvCxnSpPr>
          <p:cNvPr id="218" name="Straight Connector 217"/>
          <p:cNvCxnSpPr>
            <a:cxnSpLocks/>
            <a:stCxn id="196" idx="1"/>
            <a:endCxn id="216" idx="2"/>
          </p:cNvCxnSpPr>
          <p:nvPr/>
        </p:nvCxnSpPr>
        <p:spPr>
          <a:xfrm flipH="1">
            <a:off x="747350" y="1419739"/>
            <a:ext cx="211189" cy="6283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22" name="Rectangle 221"/>
          <p:cNvSpPr/>
          <p:nvPr/>
        </p:nvSpPr>
        <p:spPr>
          <a:xfrm rot="10800000" flipV="1">
            <a:off x="1038016" y="2980197"/>
            <a:ext cx="3471830" cy="494470"/>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tx1"/>
                </a:solidFill>
              </a:rPr>
              <a:t>Drugs have to be tested and trialled before to check they are safe and effective</a:t>
            </a:r>
          </a:p>
        </p:txBody>
      </p:sp>
      <p:cxnSp>
        <p:nvCxnSpPr>
          <p:cNvPr id="223" name="Straight Connector 222"/>
          <p:cNvCxnSpPr>
            <a:cxnSpLocks/>
            <a:stCxn id="191" idx="1"/>
            <a:endCxn id="222" idx="1"/>
          </p:cNvCxnSpPr>
          <p:nvPr/>
        </p:nvCxnSpPr>
        <p:spPr>
          <a:xfrm flipH="1">
            <a:off x="4509846" y="3068021"/>
            <a:ext cx="428470" cy="15941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237" name="Table 236"/>
          <p:cNvGraphicFramePr>
            <a:graphicFrameLocks noGrp="1"/>
          </p:cNvGraphicFramePr>
          <p:nvPr>
            <p:extLst/>
          </p:nvPr>
        </p:nvGraphicFramePr>
        <p:xfrm>
          <a:off x="130444" y="3649229"/>
          <a:ext cx="4023120" cy="1197704"/>
        </p:xfrm>
        <a:graphic>
          <a:graphicData uri="http://schemas.openxmlformats.org/drawingml/2006/table">
            <a:tbl>
              <a:tblPr firstRow="1" bandRow="1">
                <a:tableStyleId>{5940675A-B579-460E-94D1-54222C63F5DA}</a:tableStyleId>
              </a:tblPr>
              <a:tblGrid>
                <a:gridCol w="614919">
                  <a:extLst>
                    <a:ext uri="{9D8B030D-6E8A-4147-A177-3AD203B41FA5}">
                      <a16:colId xmlns:a16="http://schemas.microsoft.com/office/drawing/2014/main" val="20000"/>
                    </a:ext>
                  </a:extLst>
                </a:gridCol>
                <a:gridCol w="1341780">
                  <a:extLst>
                    <a:ext uri="{9D8B030D-6E8A-4147-A177-3AD203B41FA5}">
                      <a16:colId xmlns:a16="http://schemas.microsoft.com/office/drawing/2014/main" val="20001"/>
                    </a:ext>
                  </a:extLst>
                </a:gridCol>
                <a:gridCol w="2066421">
                  <a:extLst>
                    <a:ext uri="{9D8B030D-6E8A-4147-A177-3AD203B41FA5}">
                      <a16:colId xmlns:a16="http://schemas.microsoft.com/office/drawing/2014/main" val="20002"/>
                    </a:ext>
                  </a:extLst>
                </a:gridCol>
              </a:tblGrid>
              <a:tr h="283304">
                <a:tc rowSpan="3">
                  <a:txBody>
                    <a:bodyPr/>
                    <a:lstStyle/>
                    <a:p>
                      <a:pPr algn="ctr"/>
                      <a:r>
                        <a:rPr lang="en-GB" sz="1200" b="1" dirty="0"/>
                        <a:t>New drugs are</a:t>
                      </a:r>
                      <a:r>
                        <a:rPr lang="en-GB" sz="1200" b="1" baseline="0" dirty="0"/>
                        <a:t> extensively tested for:</a:t>
                      </a:r>
                      <a:endParaRPr lang="en-GB" sz="1200" b="1" dirty="0"/>
                    </a:p>
                  </a:txBody>
                  <a:tcPr vert="vert270" anchor="ctr">
                    <a:solidFill>
                      <a:schemeClr val="accent2">
                        <a:lumMod val="20000"/>
                        <a:lumOff val="80000"/>
                      </a:schemeClr>
                    </a:solidFill>
                  </a:tcPr>
                </a:tc>
                <a:tc>
                  <a:txBody>
                    <a:bodyPr/>
                    <a:lstStyle/>
                    <a:p>
                      <a:pPr algn="ctr"/>
                      <a:r>
                        <a:rPr lang="en-GB" sz="1200" b="1" i="1" baseline="0" dirty="0">
                          <a:solidFill>
                            <a:schemeClr val="accent2">
                              <a:lumMod val="75000"/>
                            </a:schemeClr>
                          </a:solidFill>
                        </a:rPr>
                        <a:t>Efficacy</a:t>
                      </a:r>
                      <a:endParaRPr lang="en-GB" sz="1200" b="1" i="1" dirty="0">
                        <a:solidFill>
                          <a:schemeClr val="accent2">
                            <a:lumMod val="75000"/>
                          </a:schemeClr>
                        </a:solidFill>
                      </a:endParaRPr>
                    </a:p>
                  </a:txBody>
                  <a:tcPr anchor="ctr"/>
                </a:tc>
                <a:tc>
                  <a:txBody>
                    <a:bodyPr/>
                    <a:lstStyle/>
                    <a:p>
                      <a:pPr algn="l"/>
                      <a:r>
                        <a:rPr lang="en-GB" sz="1200" dirty="0"/>
                        <a:t>Make sure the drug works</a:t>
                      </a:r>
                    </a:p>
                  </a:txBody>
                  <a:tcPr anchor="ctr"/>
                </a:tc>
                <a:extLst>
                  <a:ext uri="{0D108BD9-81ED-4DB2-BD59-A6C34878D82A}">
                    <a16:rowId xmlns:a16="http://schemas.microsoft.com/office/drawing/2014/main" val="10000"/>
                  </a:ext>
                </a:extLst>
              </a:tr>
              <a:tr h="363736">
                <a:tc vMerge="1">
                  <a:txBody>
                    <a:bodyPr/>
                    <a:lstStyle/>
                    <a:p>
                      <a:pPr algn="ctr"/>
                      <a:endParaRPr lang="en-GB" sz="1200" b="1" dirty="0"/>
                    </a:p>
                  </a:txBody>
                  <a:tcPr anchor="ctr">
                    <a:solidFill>
                      <a:schemeClr val="accent2">
                        <a:lumMod val="20000"/>
                        <a:lumOff val="80000"/>
                      </a:schemeClr>
                    </a:solidFill>
                  </a:tcPr>
                </a:tc>
                <a:tc>
                  <a:txBody>
                    <a:bodyPr/>
                    <a:lstStyle/>
                    <a:p>
                      <a:pPr algn="ctr"/>
                      <a:r>
                        <a:rPr lang="en-GB" sz="1200" b="1" i="1" dirty="0">
                          <a:solidFill>
                            <a:schemeClr val="accent2">
                              <a:lumMod val="75000"/>
                            </a:schemeClr>
                          </a:solidFill>
                        </a:rPr>
                        <a:t>Toxicity</a:t>
                      </a:r>
                    </a:p>
                  </a:txBody>
                  <a:tcPr anchor="ctr"/>
                </a:tc>
                <a:tc>
                  <a:txBody>
                    <a:bodyPr/>
                    <a:lstStyle/>
                    <a:p>
                      <a:pPr algn="l"/>
                      <a:r>
                        <a:rPr lang="en-GB" sz="1200" dirty="0"/>
                        <a:t>Check</a:t>
                      </a:r>
                      <a:r>
                        <a:rPr lang="en-GB" sz="1200" baseline="0" dirty="0"/>
                        <a:t> that the drug is not poisonous</a:t>
                      </a:r>
                      <a:endParaRPr lang="en-GB" sz="1200" dirty="0"/>
                    </a:p>
                  </a:txBody>
                  <a:tcPr anchor="ctr"/>
                </a:tc>
                <a:extLst>
                  <a:ext uri="{0D108BD9-81ED-4DB2-BD59-A6C34878D82A}">
                    <a16:rowId xmlns:a16="http://schemas.microsoft.com/office/drawing/2014/main" val="10001"/>
                  </a:ext>
                </a:extLst>
              </a:tr>
              <a:tr h="363736">
                <a:tc vMerge="1">
                  <a:txBody>
                    <a:bodyPr/>
                    <a:lstStyle/>
                    <a:p>
                      <a:pPr algn="ctr"/>
                      <a:endParaRPr lang="en-GB" sz="1200" b="1" dirty="0"/>
                    </a:p>
                  </a:txBody>
                  <a:tcPr anchor="ctr">
                    <a:solidFill>
                      <a:schemeClr val="accent2">
                        <a:lumMod val="20000"/>
                        <a:lumOff val="80000"/>
                      </a:schemeClr>
                    </a:solidFill>
                  </a:tcPr>
                </a:tc>
                <a:tc>
                  <a:txBody>
                    <a:bodyPr/>
                    <a:lstStyle/>
                    <a:p>
                      <a:pPr algn="ctr"/>
                      <a:r>
                        <a:rPr lang="en-GB" sz="1200" b="1" i="1" dirty="0">
                          <a:solidFill>
                            <a:schemeClr val="accent2">
                              <a:lumMod val="75000"/>
                            </a:schemeClr>
                          </a:solidFill>
                        </a:rPr>
                        <a:t>Dose</a:t>
                      </a:r>
                    </a:p>
                  </a:txBody>
                  <a:tcPr anchor="ctr"/>
                </a:tc>
                <a:tc>
                  <a:txBody>
                    <a:bodyPr/>
                    <a:lstStyle/>
                    <a:p>
                      <a:pPr algn="l"/>
                      <a:r>
                        <a:rPr lang="en-GB" sz="1200" dirty="0"/>
                        <a:t>The most suitable amount</a:t>
                      </a:r>
                      <a:r>
                        <a:rPr lang="en-GB" sz="1200" baseline="0" dirty="0"/>
                        <a:t> to take</a:t>
                      </a:r>
                      <a:endParaRPr lang="en-GB" sz="1200" dirty="0"/>
                    </a:p>
                  </a:txBody>
                  <a:tcPr anchor="ctr"/>
                </a:tc>
                <a:extLst>
                  <a:ext uri="{0D108BD9-81ED-4DB2-BD59-A6C34878D82A}">
                    <a16:rowId xmlns:a16="http://schemas.microsoft.com/office/drawing/2014/main" val="10002"/>
                  </a:ext>
                </a:extLst>
              </a:tr>
            </a:tbl>
          </a:graphicData>
        </a:graphic>
      </p:graphicFrame>
      <p:cxnSp>
        <p:nvCxnSpPr>
          <p:cNvPr id="238" name="Straight Connector 237"/>
          <p:cNvCxnSpPr>
            <a:cxnSpLocks/>
            <a:stCxn id="237" idx="0"/>
            <a:endCxn id="222" idx="2"/>
          </p:cNvCxnSpPr>
          <p:nvPr/>
        </p:nvCxnSpPr>
        <p:spPr>
          <a:xfrm flipV="1">
            <a:off x="2142004" y="3474667"/>
            <a:ext cx="631927" cy="17456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47" name="Rectangle 246"/>
          <p:cNvSpPr/>
          <p:nvPr/>
        </p:nvSpPr>
        <p:spPr>
          <a:xfrm>
            <a:off x="189210" y="4942824"/>
            <a:ext cx="3905587" cy="36595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Preclinical trials - using cells, tissues and live animals - must be carried out before the drug can be tested on humans.</a:t>
            </a:r>
            <a:endParaRPr lang="en-GB" sz="1200" b="1" dirty="0">
              <a:solidFill>
                <a:schemeClr val="tx1"/>
              </a:solidFill>
            </a:endParaRPr>
          </a:p>
        </p:txBody>
      </p:sp>
      <p:cxnSp>
        <p:nvCxnSpPr>
          <p:cNvPr id="248" name="Straight Connector 247"/>
          <p:cNvCxnSpPr>
            <a:stCxn id="247" idx="0"/>
            <a:endCxn id="237" idx="2"/>
          </p:cNvCxnSpPr>
          <p:nvPr/>
        </p:nvCxnSpPr>
        <p:spPr>
          <a:xfrm flipV="1">
            <a:off x="2142004" y="4846933"/>
            <a:ext cx="0" cy="9589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88" name="Rectangle 287"/>
          <p:cNvSpPr/>
          <p:nvPr/>
        </p:nvSpPr>
        <p:spPr>
          <a:xfrm rot="10800000" flipV="1">
            <a:off x="218238" y="5413394"/>
            <a:ext cx="3836700" cy="271186"/>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tx1"/>
                </a:solidFill>
              </a:rPr>
              <a:t>Clinical trials use healthy volunteers and patients</a:t>
            </a:r>
          </a:p>
        </p:txBody>
      </p:sp>
      <p:cxnSp>
        <p:nvCxnSpPr>
          <p:cNvPr id="289" name="Straight Connector 288"/>
          <p:cNvCxnSpPr>
            <a:stCxn id="288" idx="0"/>
            <a:endCxn id="247" idx="2"/>
          </p:cNvCxnSpPr>
          <p:nvPr/>
        </p:nvCxnSpPr>
        <p:spPr>
          <a:xfrm flipV="1">
            <a:off x="2136588" y="5308778"/>
            <a:ext cx="5416" cy="10461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290" name="Table 289"/>
          <p:cNvGraphicFramePr>
            <a:graphicFrameLocks noGrp="1"/>
          </p:cNvGraphicFramePr>
          <p:nvPr>
            <p:extLst/>
          </p:nvPr>
        </p:nvGraphicFramePr>
        <p:xfrm>
          <a:off x="58580" y="5791609"/>
          <a:ext cx="3625109" cy="2648561"/>
        </p:xfrm>
        <a:graphic>
          <a:graphicData uri="http://schemas.openxmlformats.org/drawingml/2006/table">
            <a:tbl>
              <a:tblPr firstRow="1" bandRow="1">
                <a:tableStyleId>{5940675A-B579-460E-94D1-54222C63F5DA}</a:tableStyleId>
              </a:tblPr>
              <a:tblGrid>
                <a:gridCol w="873405">
                  <a:extLst>
                    <a:ext uri="{9D8B030D-6E8A-4147-A177-3AD203B41FA5}">
                      <a16:colId xmlns:a16="http://schemas.microsoft.com/office/drawing/2014/main" val="20000"/>
                    </a:ext>
                  </a:extLst>
                </a:gridCol>
                <a:gridCol w="798701">
                  <a:extLst>
                    <a:ext uri="{9D8B030D-6E8A-4147-A177-3AD203B41FA5}">
                      <a16:colId xmlns:a16="http://schemas.microsoft.com/office/drawing/2014/main" val="20001"/>
                    </a:ext>
                  </a:extLst>
                </a:gridCol>
                <a:gridCol w="918516">
                  <a:extLst>
                    <a:ext uri="{9D8B030D-6E8A-4147-A177-3AD203B41FA5}">
                      <a16:colId xmlns:a16="http://schemas.microsoft.com/office/drawing/2014/main" val="20002"/>
                    </a:ext>
                  </a:extLst>
                </a:gridCol>
                <a:gridCol w="1034487">
                  <a:extLst>
                    <a:ext uri="{9D8B030D-6E8A-4147-A177-3AD203B41FA5}">
                      <a16:colId xmlns:a16="http://schemas.microsoft.com/office/drawing/2014/main" val="20003"/>
                    </a:ext>
                  </a:extLst>
                </a:gridCol>
              </a:tblGrid>
              <a:tr h="331070">
                <a:tc>
                  <a:txBody>
                    <a:bodyPr/>
                    <a:lstStyle/>
                    <a:p>
                      <a:pPr algn="ctr"/>
                      <a:r>
                        <a:rPr lang="en-GB" sz="1200" b="1" i="1" dirty="0">
                          <a:solidFill>
                            <a:schemeClr val="accent2">
                              <a:lumMod val="75000"/>
                            </a:schemeClr>
                          </a:solidFill>
                        </a:rPr>
                        <a:t>Stage</a:t>
                      </a:r>
                      <a:r>
                        <a:rPr lang="en-GB" sz="1200" b="1" i="1" baseline="0" dirty="0">
                          <a:solidFill>
                            <a:schemeClr val="accent2">
                              <a:lumMod val="75000"/>
                            </a:schemeClr>
                          </a:solidFill>
                        </a:rPr>
                        <a:t> 1</a:t>
                      </a:r>
                      <a:endParaRPr lang="en-GB" sz="1200" b="1" i="1" dirty="0">
                        <a:solidFill>
                          <a:schemeClr val="accent2">
                            <a:lumMod val="75000"/>
                          </a:schemeClr>
                        </a:solidFill>
                      </a:endParaRPr>
                    </a:p>
                  </a:txBody>
                  <a:tcPr anchor="ctr"/>
                </a:tc>
                <a:tc>
                  <a:txBody>
                    <a:bodyPr/>
                    <a:lstStyle/>
                    <a:p>
                      <a:pPr algn="ctr"/>
                      <a:r>
                        <a:rPr lang="en-GB" sz="1200" b="1" i="1" dirty="0">
                          <a:solidFill>
                            <a:schemeClr val="accent2">
                              <a:lumMod val="75000"/>
                            </a:schemeClr>
                          </a:solidFill>
                        </a:rPr>
                        <a:t>Stage 2</a:t>
                      </a:r>
                    </a:p>
                  </a:txBody>
                  <a:tcPr anchor="ctr"/>
                </a:tc>
                <a:tc>
                  <a:txBody>
                    <a:bodyPr/>
                    <a:lstStyle/>
                    <a:p>
                      <a:pPr algn="ctr"/>
                      <a:r>
                        <a:rPr lang="en-GB" sz="1200" b="1" i="1" dirty="0">
                          <a:solidFill>
                            <a:schemeClr val="accent2">
                              <a:lumMod val="75000"/>
                            </a:schemeClr>
                          </a:solidFill>
                        </a:rPr>
                        <a:t>Stage</a:t>
                      </a:r>
                      <a:r>
                        <a:rPr lang="en-GB" sz="1200" b="1" i="1" baseline="0" dirty="0">
                          <a:solidFill>
                            <a:schemeClr val="accent2">
                              <a:lumMod val="75000"/>
                            </a:schemeClr>
                          </a:solidFill>
                        </a:rPr>
                        <a:t> 3</a:t>
                      </a:r>
                      <a:endParaRPr lang="en-GB" sz="1200" b="1" i="1" dirty="0">
                        <a:solidFill>
                          <a:schemeClr val="accent2">
                            <a:lumMod val="75000"/>
                          </a:schemeClr>
                        </a:solidFill>
                      </a:endParaRPr>
                    </a:p>
                  </a:txBody>
                  <a:tcPr anchor="ctr"/>
                </a:tc>
                <a:tc>
                  <a:txBody>
                    <a:bodyPr/>
                    <a:lstStyle/>
                    <a:p>
                      <a:pPr marL="0" marR="0" indent="0" algn="ctr" defTabSz="1280160" rtl="0" eaLnBrk="1" fontAlgn="auto" latinLnBrk="0" hangingPunct="1">
                        <a:lnSpc>
                          <a:spcPct val="100000"/>
                        </a:lnSpc>
                        <a:spcBef>
                          <a:spcPts val="0"/>
                        </a:spcBef>
                        <a:spcAft>
                          <a:spcPts val="0"/>
                        </a:spcAft>
                        <a:buClrTx/>
                        <a:buSzTx/>
                        <a:buFontTx/>
                        <a:buNone/>
                        <a:tabLst/>
                        <a:defRPr/>
                      </a:pPr>
                      <a:r>
                        <a:rPr lang="en-US" sz="1200" b="1" i="1" dirty="0">
                          <a:solidFill>
                            <a:schemeClr val="accent2">
                              <a:lumMod val="75000"/>
                            </a:schemeClr>
                          </a:solidFill>
                        </a:rPr>
                        <a:t>Stage</a:t>
                      </a:r>
                      <a:r>
                        <a:rPr lang="en-US" sz="1200" b="1" i="1" baseline="0" dirty="0">
                          <a:solidFill>
                            <a:schemeClr val="accent2">
                              <a:lumMod val="75000"/>
                            </a:schemeClr>
                          </a:solidFill>
                        </a:rPr>
                        <a:t> 4</a:t>
                      </a:r>
                      <a:endParaRPr lang="en-US" sz="1200" b="1" i="1" dirty="0">
                        <a:solidFill>
                          <a:schemeClr val="accent2">
                            <a:lumMod val="75000"/>
                          </a:schemeClr>
                        </a:solidFill>
                      </a:endParaRPr>
                    </a:p>
                  </a:txBody>
                  <a:tcPr anchor="ctr"/>
                </a:tc>
                <a:extLst>
                  <a:ext uri="{0D108BD9-81ED-4DB2-BD59-A6C34878D82A}">
                    <a16:rowId xmlns:a16="http://schemas.microsoft.com/office/drawing/2014/main" val="10000"/>
                  </a:ext>
                </a:extLst>
              </a:tr>
              <a:tr h="2317491">
                <a:tc>
                  <a:txBody>
                    <a:bodyPr/>
                    <a:lstStyle/>
                    <a:p>
                      <a:pPr marL="0" indent="0">
                        <a:buFont typeface="Arial" charset="0"/>
                        <a:buNone/>
                      </a:pPr>
                      <a:r>
                        <a:rPr lang="en-GB" sz="1200" dirty="0"/>
                        <a:t>Healthy volunteers try small dose of the</a:t>
                      </a:r>
                      <a:r>
                        <a:rPr lang="en-GB" sz="1200" baseline="0" dirty="0"/>
                        <a:t> drug to check it is safe record any side effects</a:t>
                      </a:r>
                      <a:endParaRPr lang="en-GB" sz="1200" dirty="0"/>
                    </a:p>
                  </a:txBody>
                  <a:tcPr anchor="ctr"/>
                </a:tc>
                <a:tc>
                  <a:txBody>
                    <a:bodyPr/>
                    <a:lstStyle/>
                    <a:p>
                      <a:pPr marL="0" indent="0">
                        <a:buFont typeface="Arial" charset="0"/>
                        <a:buNone/>
                      </a:pPr>
                      <a:r>
                        <a:rPr lang="en-GB" sz="1200" dirty="0"/>
                        <a:t>A small number of patients try the drug at a low dose to see if it works</a:t>
                      </a:r>
                    </a:p>
                  </a:txBody>
                  <a:tcPr anchor="ctr"/>
                </a:tc>
                <a:tc>
                  <a:txBody>
                    <a:bodyPr/>
                    <a:lstStyle/>
                    <a:p>
                      <a:pPr marL="0" indent="0">
                        <a:buFont typeface="Arial" charset="0"/>
                        <a:buNone/>
                      </a:pPr>
                      <a:r>
                        <a:rPr lang="en-GB" sz="1200" dirty="0"/>
                        <a:t>A larger number of patients; different</a:t>
                      </a:r>
                      <a:r>
                        <a:rPr lang="en-GB" sz="1200" baseline="0" dirty="0"/>
                        <a:t> doses are trialled to find the optimum dose</a:t>
                      </a:r>
                      <a:endParaRPr lang="en-GB" sz="1200" dirty="0"/>
                    </a:p>
                  </a:txBody>
                  <a:tcPr anchor="ctr"/>
                </a:tc>
                <a:tc>
                  <a:txBody>
                    <a:bodyPr/>
                    <a:lstStyle/>
                    <a:p>
                      <a:pPr marL="0" indent="0">
                        <a:buFont typeface="Arial" charset="0"/>
                        <a:buNone/>
                      </a:pPr>
                      <a:r>
                        <a:rPr lang="en-GB" sz="1200" dirty="0"/>
                        <a:t>A double blind trial will occur. The patients</a:t>
                      </a:r>
                      <a:r>
                        <a:rPr lang="en-GB" sz="1200" baseline="0" dirty="0"/>
                        <a:t> are divided into groups. Some will be given the drug and some a placebo.</a:t>
                      </a:r>
                      <a:endParaRPr lang="en-GB" sz="1200" dirty="0"/>
                    </a:p>
                  </a:txBody>
                  <a:tcPr anchor="ctr"/>
                </a:tc>
                <a:extLst>
                  <a:ext uri="{0D108BD9-81ED-4DB2-BD59-A6C34878D82A}">
                    <a16:rowId xmlns:a16="http://schemas.microsoft.com/office/drawing/2014/main" val="10001"/>
                  </a:ext>
                </a:extLst>
              </a:tr>
            </a:tbl>
          </a:graphicData>
        </a:graphic>
      </p:graphicFrame>
      <p:pic>
        <p:nvPicPr>
          <p:cNvPr id="1051" name="Picture 1050"/>
          <p:cNvPicPr>
            <a:picLocks noChangeAspect="1"/>
          </p:cNvPicPr>
          <p:nvPr/>
        </p:nvPicPr>
        <p:blipFill>
          <a:blip r:embed="rId5"/>
          <a:stretch>
            <a:fillRect/>
          </a:stretch>
        </p:blipFill>
        <p:spPr>
          <a:xfrm>
            <a:off x="4303909" y="3658064"/>
            <a:ext cx="1607644" cy="1162080"/>
          </a:xfrm>
          <a:prstGeom prst="rect">
            <a:avLst/>
          </a:prstGeom>
          <a:ln>
            <a:solidFill>
              <a:schemeClr val="accent6">
                <a:lumMod val="75000"/>
              </a:schemeClr>
            </a:solidFill>
          </a:ln>
        </p:spPr>
      </p:pic>
      <p:sp>
        <p:nvSpPr>
          <p:cNvPr id="291" name="Rectangle 290"/>
          <p:cNvSpPr/>
          <p:nvPr/>
        </p:nvSpPr>
        <p:spPr>
          <a:xfrm>
            <a:off x="4223177" y="4887421"/>
            <a:ext cx="1802277" cy="111882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Double blind trial: patients and scientists do not know who receives the new drug or placebo until the end of the trial. This avoids bias.</a:t>
            </a:r>
            <a:endParaRPr lang="en-GB" sz="1200" b="1" dirty="0">
              <a:solidFill>
                <a:schemeClr val="tx1"/>
              </a:solidFill>
            </a:endParaRPr>
          </a:p>
        </p:txBody>
      </p:sp>
      <p:cxnSp>
        <p:nvCxnSpPr>
          <p:cNvPr id="292" name="Straight Connector 291"/>
          <p:cNvCxnSpPr>
            <a:cxnSpLocks/>
            <a:stCxn id="290" idx="0"/>
            <a:endCxn id="288" idx="2"/>
          </p:cNvCxnSpPr>
          <p:nvPr/>
        </p:nvCxnSpPr>
        <p:spPr>
          <a:xfrm flipV="1">
            <a:off x="1871134" y="5684580"/>
            <a:ext cx="265454" cy="1070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3" name="Straight Connector 292"/>
          <p:cNvCxnSpPr>
            <a:cxnSpLocks/>
          </p:cNvCxnSpPr>
          <p:nvPr/>
        </p:nvCxnSpPr>
        <p:spPr>
          <a:xfrm>
            <a:off x="3661705" y="5964920"/>
            <a:ext cx="585059" cy="4132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94" name="Rectangle 293"/>
          <p:cNvSpPr/>
          <p:nvPr/>
        </p:nvSpPr>
        <p:spPr>
          <a:xfrm>
            <a:off x="4651557" y="6074603"/>
            <a:ext cx="2881255" cy="42364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A placebo can look identical to the new drug but contain no active ingredients</a:t>
            </a:r>
            <a:endParaRPr lang="en-GB" sz="1200" b="1" dirty="0">
              <a:solidFill>
                <a:schemeClr val="tx1"/>
              </a:solidFill>
            </a:endParaRPr>
          </a:p>
        </p:txBody>
      </p:sp>
      <p:cxnSp>
        <p:nvCxnSpPr>
          <p:cNvPr id="295" name="Straight Connector 294"/>
          <p:cNvCxnSpPr>
            <a:stCxn id="294" idx="0"/>
            <a:endCxn id="291" idx="2"/>
          </p:cNvCxnSpPr>
          <p:nvPr/>
        </p:nvCxnSpPr>
        <p:spPr>
          <a:xfrm flipH="1" flipV="1">
            <a:off x="5124316" y="6006244"/>
            <a:ext cx="967869" cy="6835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6" name="Straight Connector 295"/>
          <p:cNvCxnSpPr>
            <a:cxnSpLocks/>
            <a:stCxn id="291" idx="0"/>
            <a:endCxn id="1051" idx="2"/>
          </p:cNvCxnSpPr>
          <p:nvPr/>
        </p:nvCxnSpPr>
        <p:spPr>
          <a:xfrm flipH="1" flipV="1">
            <a:off x="5107731" y="4820144"/>
            <a:ext cx="16585" cy="6727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52" name="Rectangle 351"/>
          <p:cNvSpPr/>
          <p:nvPr/>
        </p:nvSpPr>
        <p:spPr>
          <a:xfrm rot="16200000">
            <a:off x="2832166" y="7050480"/>
            <a:ext cx="2482945" cy="646331"/>
          </a:xfrm>
          <a:prstGeom prst="rect">
            <a:avLst/>
          </a:prstGeom>
          <a:noFill/>
          <a:ln/>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algn="ctr"/>
            <a:r>
              <a:rPr lang="en-GB" sz="1800" b="1" dirty="0">
                <a:solidFill>
                  <a:schemeClr val="accent2"/>
                </a:solidFill>
                <a:ea typeface="Verdana" panose="020B0604030504040204" pitchFamily="34" charset="0"/>
                <a:cs typeface="Verdana" panose="020B0604030504040204" pitchFamily="34" charset="0"/>
              </a:rPr>
              <a:t>Monoclonal antibodies </a:t>
            </a:r>
            <a:r>
              <a:rPr lang="en-GB" sz="1800" b="1" dirty="0">
                <a:solidFill>
                  <a:schemeClr val="tx1"/>
                </a:solidFill>
                <a:ea typeface="Verdana" panose="020B0604030504040204" pitchFamily="34" charset="0"/>
                <a:cs typeface="Verdana" panose="020B0604030504040204" pitchFamily="34" charset="0"/>
              </a:rPr>
              <a:t>(Biology only HT)</a:t>
            </a:r>
            <a:endParaRPr lang="en-GB" sz="1800" dirty="0">
              <a:solidFill>
                <a:schemeClr val="tx1"/>
              </a:solidFill>
              <a:ea typeface="Verdana" panose="020B0604030504040204" pitchFamily="34" charset="0"/>
              <a:cs typeface="Verdana" panose="020B0604030504040204" pitchFamily="34" charset="0"/>
            </a:endParaRPr>
          </a:p>
        </p:txBody>
      </p:sp>
      <p:graphicFrame>
        <p:nvGraphicFramePr>
          <p:cNvPr id="353" name="Table 352"/>
          <p:cNvGraphicFramePr>
            <a:graphicFrameLocks noGrp="1"/>
          </p:cNvGraphicFramePr>
          <p:nvPr>
            <p:extLst/>
          </p:nvPr>
        </p:nvGraphicFramePr>
        <p:xfrm>
          <a:off x="4668723" y="6597388"/>
          <a:ext cx="3568274" cy="2651760"/>
        </p:xfrm>
        <a:graphic>
          <a:graphicData uri="http://schemas.openxmlformats.org/drawingml/2006/table">
            <a:tbl>
              <a:tblPr firstRow="1" bandRow="1">
                <a:tableStyleId>{5940675A-B579-460E-94D1-54222C63F5DA}</a:tableStyleId>
              </a:tblPr>
              <a:tblGrid>
                <a:gridCol w="365760">
                  <a:extLst>
                    <a:ext uri="{9D8B030D-6E8A-4147-A177-3AD203B41FA5}">
                      <a16:colId xmlns:a16="http://schemas.microsoft.com/office/drawing/2014/main" val="20000"/>
                    </a:ext>
                  </a:extLst>
                </a:gridCol>
                <a:gridCol w="865253">
                  <a:extLst>
                    <a:ext uri="{9D8B030D-6E8A-4147-A177-3AD203B41FA5}">
                      <a16:colId xmlns:a16="http://schemas.microsoft.com/office/drawing/2014/main" val="20001"/>
                    </a:ext>
                  </a:extLst>
                </a:gridCol>
                <a:gridCol w="2337261">
                  <a:extLst>
                    <a:ext uri="{9D8B030D-6E8A-4147-A177-3AD203B41FA5}">
                      <a16:colId xmlns:a16="http://schemas.microsoft.com/office/drawing/2014/main" val="20002"/>
                    </a:ext>
                  </a:extLst>
                </a:gridCol>
              </a:tblGrid>
              <a:tr h="310896">
                <a:tc rowSpan="5">
                  <a:txBody>
                    <a:bodyPr/>
                    <a:lstStyle/>
                    <a:p>
                      <a:pPr algn="ctr"/>
                      <a:r>
                        <a:rPr lang="en-GB" sz="1200" b="1" dirty="0"/>
                        <a:t>Monoclonal</a:t>
                      </a:r>
                      <a:r>
                        <a:rPr lang="en-GB" sz="1200" b="1" baseline="0" dirty="0"/>
                        <a:t> antibodies</a:t>
                      </a:r>
                      <a:endParaRPr lang="en-GB" sz="1200" b="1" dirty="0"/>
                    </a:p>
                  </a:txBody>
                  <a:tcPr vert="vert270" anchor="ctr">
                    <a:solidFill>
                      <a:schemeClr val="accent2">
                        <a:lumMod val="20000"/>
                        <a:lumOff val="80000"/>
                      </a:schemeClr>
                    </a:solidFill>
                  </a:tcPr>
                </a:tc>
                <a:tc rowSpan="5">
                  <a:txBody>
                    <a:bodyPr/>
                    <a:lstStyle/>
                    <a:p>
                      <a:pPr algn="ctr"/>
                      <a:r>
                        <a:rPr lang="en-GB" sz="1200" b="1" i="1" dirty="0">
                          <a:solidFill>
                            <a:schemeClr val="accent2">
                              <a:lumMod val="75000"/>
                            </a:schemeClr>
                          </a:solidFill>
                        </a:rPr>
                        <a:t>Identical copies of one types</a:t>
                      </a:r>
                      <a:r>
                        <a:rPr lang="en-GB" sz="1200" b="1" i="1" baseline="0" dirty="0">
                          <a:solidFill>
                            <a:schemeClr val="accent2">
                              <a:lumMod val="75000"/>
                            </a:schemeClr>
                          </a:solidFill>
                        </a:rPr>
                        <a:t> of antibody produced in laboratory</a:t>
                      </a:r>
                      <a:endParaRPr lang="en-GB" sz="1200" b="1" i="1" dirty="0">
                        <a:solidFill>
                          <a:schemeClr val="accent2">
                            <a:lumMod val="75000"/>
                          </a:schemeClr>
                        </a:solidFill>
                      </a:endParaRPr>
                    </a:p>
                  </a:txBody>
                  <a:tcPr anchor="ctr"/>
                </a:tc>
                <a:tc>
                  <a:txBody>
                    <a:bodyPr/>
                    <a:lstStyle/>
                    <a:p>
                      <a:pPr algn="l"/>
                      <a:r>
                        <a:rPr lang="en-GB" sz="1200" dirty="0"/>
                        <a:t>1. A mouse is</a:t>
                      </a:r>
                      <a:r>
                        <a:rPr lang="en-GB" sz="1200" baseline="0" dirty="0"/>
                        <a:t> injected with pathogen</a:t>
                      </a:r>
                      <a:endParaRPr lang="en-GB" sz="1200" dirty="0"/>
                    </a:p>
                  </a:txBody>
                  <a:tcPr anchor="ctr"/>
                </a:tc>
                <a:extLst>
                  <a:ext uri="{0D108BD9-81ED-4DB2-BD59-A6C34878D82A}">
                    <a16:rowId xmlns:a16="http://schemas.microsoft.com/office/drawing/2014/main" val="10000"/>
                  </a:ext>
                </a:extLst>
              </a:tr>
              <a:tr h="310896">
                <a:tc vMerge="1">
                  <a:txBody>
                    <a:bodyPr/>
                    <a:lstStyle/>
                    <a:p>
                      <a:endParaRPr lang="en-GB"/>
                    </a:p>
                  </a:txBody>
                  <a:tcPr/>
                </a:tc>
                <a:tc vMerge="1">
                  <a:txBody>
                    <a:bodyPr/>
                    <a:lstStyle/>
                    <a:p>
                      <a:endParaRPr lang="en-GB"/>
                    </a:p>
                  </a:txBody>
                  <a:tcPr/>
                </a:tc>
                <a:tc>
                  <a:txBody>
                    <a:bodyPr/>
                    <a:lstStyle/>
                    <a:p>
                      <a:pPr algn="l"/>
                      <a:r>
                        <a:rPr lang="en-GB" sz="1200" dirty="0"/>
                        <a:t>2. Lymphocytes produce antibodies</a:t>
                      </a:r>
                    </a:p>
                  </a:txBody>
                  <a:tcPr anchor="ctr"/>
                </a:tc>
                <a:extLst>
                  <a:ext uri="{0D108BD9-81ED-4DB2-BD59-A6C34878D82A}">
                    <a16:rowId xmlns:a16="http://schemas.microsoft.com/office/drawing/2014/main" val="10001"/>
                  </a:ext>
                </a:extLst>
              </a:tr>
              <a:tr h="310896">
                <a:tc vMerge="1">
                  <a:txBody>
                    <a:bodyPr/>
                    <a:lstStyle/>
                    <a:p>
                      <a:endParaRPr lang="en-GB"/>
                    </a:p>
                  </a:txBody>
                  <a:tcPr/>
                </a:tc>
                <a:tc vMerge="1">
                  <a:txBody>
                    <a:bodyPr/>
                    <a:lstStyle/>
                    <a:p>
                      <a:endParaRPr lang="en-GB"/>
                    </a:p>
                  </a:txBody>
                  <a:tcPr/>
                </a:tc>
                <a:tc>
                  <a:txBody>
                    <a:bodyPr/>
                    <a:lstStyle/>
                    <a:p>
                      <a:pPr algn="l"/>
                      <a:r>
                        <a:rPr lang="en-GB" sz="1200" dirty="0"/>
                        <a:t>3.</a:t>
                      </a:r>
                      <a:r>
                        <a:rPr lang="en-GB" sz="1200" baseline="0" dirty="0"/>
                        <a:t> Lymphocytes are removed from the mouse and fused with rapidly dividing mouse tumour cells</a:t>
                      </a:r>
                      <a:endParaRPr lang="en-GB" sz="1200" dirty="0"/>
                    </a:p>
                  </a:txBody>
                  <a:tcPr anchor="ctr"/>
                </a:tc>
                <a:extLst>
                  <a:ext uri="{0D108BD9-81ED-4DB2-BD59-A6C34878D82A}">
                    <a16:rowId xmlns:a16="http://schemas.microsoft.com/office/drawing/2014/main" val="10002"/>
                  </a:ext>
                </a:extLst>
              </a:tr>
              <a:tr h="310896">
                <a:tc vMerge="1">
                  <a:txBody>
                    <a:bodyPr/>
                    <a:lstStyle/>
                    <a:p>
                      <a:endParaRPr lang="en-GB"/>
                    </a:p>
                  </a:txBody>
                  <a:tcPr/>
                </a:tc>
                <a:tc vMerge="1">
                  <a:txBody>
                    <a:bodyPr/>
                    <a:lstStyle/>
                    <a:p>
                      <a:endParaRPr lang="en-GB"/>
                    </a:p>
                  </a:txBody>
                  <a:tcPr/>
                </a:tc>
                <a:tc>
                  <a:txBody>
                    <a:bodyPr/>
                    <a:lstStyle/>
                    <a:p>
                      <a:pPr algn="l"/>
                      <a:r>
                        <a:rPr lang="en-GB" sz="1200" dirty="0"/>
                        <a:t>4. The new cells are called </a:t>
                      </a:r>
                      <a:r>
                        <a:rPr lang="en-GB" sz="1200" dirty="0" err="1"/>
                        <a:t>hybridomas</a:t>
                      </a:r>
                      <a:endParaRPr lang="en-GB" sz="1200" dirty="0"/>
                    </a:p>
                  </a:txBody>
                  <a:tcPr anchor="ctr"/>
                </a:tc>
                <a:extLst>
                  <a:ext uri="{0D108BD9-81ED-4DB2-BD59-A6C34878D82A}">
                    <a16:rowId xmlns:a16="http://schemas.microsoft.com/office/drawing/2014/main" val="10003"/>
                  </a:ext>
                </a:extLst>
              </a:tr>
              <a:tr h="310896">
                <a:tc vMerge="1">
                  <a:txBody>
                    <a:bodyPr/>
                    <a:lstStyle/>
                    <a:p>
                      <a:endParaRPr lang="en-GB"/>
                    </a:p>
                  </a:txBody>
                  <a:tcPr/>
                </a:tc>
                <a:tc vMerge="1">
                  <a:txBody>
                    <a:bodyPr/>
                    <a:lstStyle/>
                    <a:p>
                      <a:endParaRPr lang="en-GB"/>
                    </a:p>
                  </a:txBody>
                  <a:tcPr/>
                </a:tc>
                <a:tc>
                  <a:txBody>
                    <a:bodyPr/>
                    <a:lstStyle/>
                    <a:p>
                      <a:pPr algn="l"/>
                      <a:r>
                        <a:rPr lang="en-GB" sz="1200" dirty="0"/>
                        <a:t>5. The </a:t>
                      </a:r>
                      <a:r>
                        <a:rPr lang="en-GB" sz="1200" dirty="0" err="1"/>
                        <a:t>hybridomas</a:t>
                      </a:r>
                      <a:r>
                        <a:rPr lang="en-GB" sz="1200" baseline="0" dirty="0"/>
                        <a:t> divide rapidly and release lots of antibodies which are then collected</a:t>
                      </a:r>
                      <a:endParaRPr lang="en-GB" sz="1200" dirty="0"/>
                    </a:p>
                  </a:txBody>
                  <a:tcPr anchor="ctr"/>
                </a:tc>
                <a:extLst>
                  <a:ext uri="{0D108BD9-81ED-4DB2-BD59-A6C34878D82A}">
                    <a16:rowId xmlns:a16="http://schemas.microsoft.com/office/drawing/2014/main" val="10004"/>
                  </a:ext>
                </a:extLst>
              </a:tr>
            </a:tbl>
          </a:graphicData>
        </a:graphic>
      </p:graphicFrame>
      <p:cxnSp>
        <p:nvCxnSpPr>
          <p:cNvPr id="354" name="Straight Connector 353"/>
          <p:cNvCxnSpPr>
            <a:stCxn id="353" idx="1"/>
            <a:endCxn id="353" idx="1"/>
          </p:cNvCxnSpPr>
          <p:nvPr/>
        </p:nvCxnSpPr>
        <p:spPr>
          <a:xfrm>
            <a:off x="4668723" y="7923268"/>
            <a:ext cx="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5" name="Straight Connector 354"/>
          <p:cNvCxnSpPr>
            <a:stCxn id="353" idx="1"/>
            <a:endCxn id="352" idx="2"/>
          </p:cNvCxnSpPr>
          <p:nvPr/>
        </p:nvCxnSpPr>
        <p:spPr>
          <a:xfrm flipH="1" flipV="1">
            <a:off x="4396804" y="7373645"/>
            <a:ext cx="271919" cy="54962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56" name="Rectangle 355"/>
          <p:cNvSpPr/>
          <p:nvPr/>
        </p:nvSpPr>
        <p:spPr>
          <a:xfrm>
            <a:off x="58581" y="8711358"/>
            <a:ext cx="3744162" cy="56067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Specific to one binding site on the antigen. Can target specific chemicals or cells in the body</a:t>
            </a:r>
            <a:endParaRPr lang="en-GB" sz="1200" b="1" dirty="0">
              <a:solidFill>
                <a:schemeClr val="tx1"/>
              </a:solidFill>
            </a:endParaRPr>
          </a:p>
        </p:txBody>
      </p:sp>
      <p:cxnSp>
        <p:nvCxnSpPr>
          <p:cNvPr id="357" name="Straight Connector 356"/>
          <p:cNvCxnSpPr>
            <a:cxnSpLocks/>
            <a:stCxn id="356" idx="3"/>
          </p:cNvCxnSpPr>
          <p:nvPr/>
        </p:nvCxnSpPr>
        <p:spPr>
          <a:xfrm>
            <a:off x="3802743" y="8991697"/>
            <a:ext cx="84881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358" name="Table 357"/>
          <p:cNvGraphicFramePr>
            <a:graphicFrameLocks noGrp="1"/>
          </p:cNvGraphicFramePr>
          <p:nvPr>
            <p:extLst/>
          </p:nvPr>
        </p:nvGraphicFramePr>
        <p:xfrm>
          <a:off x="8337495" y="6244647"/>
          <a:ext cx="4358592" cy="2927466"/>
        </p:xfrm>
        <a:graphic>
          <a:graphicData uri="http://schemas.openxmlformats.org/drawingml/2006/table">
            <a:tbl>
              <a:tblPr firstRow="1" bandRow="1">
                <a:tableStyleId>{5940675A-B579-460E-94D1-54222C63F5DA}</a:tableStyleId>
              </a:tblPr>
              <a:tblGrid>
                <a:gridCol w="880063">
                  <a:extLst>
                    <a:ext uri="{9D8B030D-6E8A-4147-A177-3AD203B41FA5}">
                      <a16:colId xmlns:a16="http://schemas.microsoft.com/office/drawing/2014/main" val="20000"/>
                    </a:ext>
                  </a:extLst>
                </a:gridCol>
                <a:gridCol w="1179734">
                  <a:extLst>
                    <a:ext uri="{9D8B030D-6E8A-4147-A177-3AD203B41FA5}">
                      <a16:colId xmlns:a16="http://schemas.microsoft.com/office/drawing/2014/main" val="20001"/>
                    </a:ext>
                  </a:extLst>
                </a:gridCol>
                <a:gridCol w="1195580">
                  <a:extLst>
                    <a:ext uri="{9D8B030D-6E8A-4147-A177-3AD203B41FA5}">
                      <a16:colId xmlns:a16="http://schemas.microsoft.com/office/drawing/2014/main" val="20002"/>
                    </a:ext>
                  </a:extLst>
                </a:gridCol>
                <a:gridCol w="1103215">
                  <a:extLst>
                    <a:ext uri="{9D8B030D-6E8A-4147-A177-3AD203B41FA5}">
                      <a16:colId xmlns:a16="http://schemas.microsoft.com/office/drawing/2014/main" val="20003"/>
                    </a:ext>
                  </a:extLst>
                </a:gridCol>
              </a:tblGrid>
              <a:tr h="243994">
                <a:tc gridSpan="4">
                  <a:txBody>
                    <a:bodyPr/>
                    <a:lstStyle/>
                    <a:p>
                      <a:pPr algn="ctr"/>
                      <a:r>
                        <a:rPr lang="en-GB" sz="1200" b="1" i="0" dirty="0">
                          <a:solidFill>
                            <a:schemeClr val="tx1"/>
                          </a:solidFill>
                        </a:rPr>
                        <a:t>Monoclonal</a:t>
                      </a:r>
                      <a:r>
                        <a:rPr lang="en-GB" sz="1200" b="1" i="0" baseline="0" dirty="0">
                          <a:solidFill>
                            <a:schemeClr val="tx1"/>
                          </a:solidFill>
                        </a:rPr>
                        <a:t> antibodies can be used in a variety of ways</a:t>
                      </a:r>
                      <a:endParaRPr lang="en-GB" sz="1200" b="1" i="0" dirty="0">
                        <a:solidFill>
                          <a:schemeClr val="tx1"/>
                        </a:solidFill>
                      </a:endParaRPr>
                    </a:p>
                  </a:txBody>
                  <a:tcPr anchor="ctr">
                    <a:solidFill>
                      <a:schemeClr val="accent2">
                        <a:lumMod val="20000"/>
                        <a:lumOff val="80000"/>
                      </a:schemeClr>
                    </a:solidFill>
                  </a:tcPr>
                </a:tc>
                <a:tc hMerge="1">
                  <a:txBody>
                    <a:bodyPr/>
                    <a:lstStyle/>
                    <a:p>
                      <a:endParaRPr lang="en-GB"/>
                    </a:p>
                  </a:txBody>
                  <a:tcPr/>
                </a:tc>
                <a:tc hMerge="1">
                  <a:txBody>
                    <a:bodyPr/>
                    <a:lstStyle/>
                    <a:p>
                      <a:pPr algn="ctr"/>
                      <a:endParaRPr lang="en-GB" sz="1200" b="1" i="0" dirty="0">
                        <a:solidFill>
                          <a:schemeClr val="tx1"/>
                        </a:solidFill>
                      </a:endParaRPr>
                    </a:p>
                  </a:txBody>
                  <a:tcPr anchor="ctr">
                    <a:solidFill>
                      <a:schemeClr val="accent2">
                        <a:lumMod val="20000"/>
                        <a:lumOff val="80000"/>
                      </a:schemeClr>
                    </a:solidFill>
                  </a:tcPr>
                </a:tc>
                <a:tc hMerge="1">
                  <a:txBody>
                    <a:bodyPr/>
                    <a:lstStyle/>
                    <a:p>
                      <a:pPr algn="ctr"/>
                      <a:endParaRPr lang="en-GB" sz="1200" b="1" i="0" dirty="0">
                        <a:solidFill>
                          <a:schemeClr val="tx1"/>
                        </a:solidFill>
                      </a:endParaRPr>
                    </a:p>
                  </a:txBody>
                  <a:tcPr anchor="ctr">
                    <a:solidFill>
                      <a:schemeClr val="accent2">
                        <a:lumMod val="20000"/>
                        <a:lumOff val="80000"/>
                      </a:schemeClr>
                    </a:solidFill>
                  </a:tcPr>
                </a:tc>
                <a:extLst>
                  <a:ext uri="{0D108BD9-81ED-4DB2-BD59-A6C34878D82A}">
                    <a16:rowId xmlns:a16="http://schemas.microsoft.com/office/drawing/2014/main" val="10000"/>
                  </a:ext>
                </a:extLst>
              </a:tr>
              <a:tr h="406657">
                <a:tc>
                  <a:txBody>
                    <a:bodyPr/>
                    <a:lstStyle/>
                    <a:p>
                      <a:pPr algn="ctr"/>
                      <a:r>
                        <a:rPr lang="en-GB" sz="1200" b="1" i="1" dirty="0">
                          <a:solidFill>
                            <a:schemeClr val="accent2">
                              <a:lumMod val="75000"/>
                            </a:schemeClr>
                          </a:solidFill>
                        </a:rPr>
                        <a:t>Diagnosis</a:t>
                      </a:r>
                    </a:p>
                  </a:txBody>
                  <a:tcPr anchor="ctr"/>
                </a:tc>
                <a:tc>
                  <a:txBody>
                    <a:bodyPr/>
                    <a:lstStyle/>
                    <a:p>
                      <a:pPr algn="ctr"/>
                      <a:r>
                        <a:rPr lang="en-GB" sz="1200" b="1" i="1" dirty="0">
                          <a:solidFill>
                            <a:schemeClr val="accent2">
                              <a:lumMod val="75000"/>
                            </a:schemeClr>
                          </a:solidFill>
                        </a:rPr>
                        <a:t>Detecting</a:t>
                      </a:r>
                      <a:r>
                        <a:rPr lang="en-GB" sz="1200" b="1" i="1" baseline="0" dirty="0">
                          <a:solidFill>
                            <a:schemeClr val="accent2">
                              <a:lumMod val="75000"/>
                            </a:schemeClr>
                          </a:solidFill>
                        </a:rPr>
                        <a:t> pathogens</a:t>
                      </a:r>
                      <a:endParaRPr lang="en-GB" sz="1200" b="1" i="1" dirty="0">
                        <a:solidFill>
                          <a:schemeClr val="accent2">
                            <a:lumMod val="75000"/>
                          </a:schemeClr>
                        </a:solidFill>
                      </a:endParaRPr>
                    </a:p>
                  </a:txBody>
                  <a:tcPr anchor="ctr"/>
                </a:tc>
                <a:tc>
                  <a:txBody>
                    <a:bodyPr/>
                    <a:lstStyle/>
                    <a:p>
                      <a:pPr algn="ctr"/>
                      <a:r>
                        <a:rPr lang="en-GB" sz="1200" b="1" i="1" dirty="0">
                          <a:solidFill>
                            <a:schemeClr val="accent2">
                              <a:lumMod val="75000"/>
                            </a:schemeClr>
                          </a:solidFill>
                        </a:rPr>
                        <a:t>Detecting</a:t>
                      </a:r>
                      <a:r>
                        <a:rPr lang="en-GB" sz="1200" b="1" i="1" baseline="0" dirty="0">
                          <a:solidFill>
                            <a:schemeClr val="accent2">
                              <a:lumMod val="75000"/>
                            </a:schemeClr>
                          </a:solidFill>
                        </a:rPr>
                        <a:t> molecules</a:t>
                      </a:r>
                      <a:endParaRPr lang="en-GB" sz="1200" b="1" i="1" dirty="0">
                        <a:solidFill>
                          <a:schemeClr val="accent2">
                            <a:lumMod val="75000"/>
                          </a:schemeClr>
                        </a:solidFill>
                      </a:endParaRPr>
                    </a:p>
                  </a:txBody>
                  <a:tcPr anchor="ctr"/>
                </a:tc>
                <a:tc>
                  <a:txBody>
                    <a:bodyPr/>
                    <a:lstStyle/>
                    <a:p>
                      <a:pPr marL="0" marR="0" indent="0" algn="ctr" defTabSz="1280160" rtl="0" eaLnBrk="1" fontAlgn="auto" latinLnBrk="0" hangingPunct="1">
                        <a:lnSpc>
                          <a:spcPct val="100000"/>
                        </a:lnSpc>
                        <a:spcBef>
                          <a:spcPts val="0"/>
                        </a:spcBef>
                        <a:spcAft>
                          <a:spcPts val="0"/>
                        </a:spcAft>
                        <a:buClrTx/>
                        <a:buSzTx/>
                        <a:buFontTx/>
                        <a:buNone/>
                        <a:tabLst/>
                        <a:defRPr/>
                      </a:pPr>
                      <a:r>
                        <a:rPr lang="en-US" sz="1200" b="1" i="1" dirty="0">
                          <a:solidFill>
                            <a:schemeClr val="accent2">
                              <a:lumMod val="75000"/>
                            </a:schemeClr>
                          </a:solidFill>
                        </a:rPr>
                        <a:t>Treatment</a:t>
                      </a:r>
                    </a:p>
                  </a:txBody>
                  <a:tcPr anchor="ctr"/>
                </a:tc>
                <a:extLst>
                  <a:ext uri="{0D108BD9-81ED-4DB2-BD59-A6C34878D82A}">
                    <a16:rowId xmlns:a16="http://schemas.microsoft.com/office/drawing/2014/main" val="10001"/>
                  </a:ext>
                </a:extLst>
              </a:tr>
              <a:tr h="2195946">
                <a:tc>
                  <a:txBody>
                    <a:bodyPr/>
                    <a:lstStyle/>
                    <a:p>
                      <a:pPr marL="0" indent="0">
                        <a:buFont typeface="Arial" charset="0"/>
                        <a:buNone/>
                      </a:pPr>
                      <a:r>
                        <a:rPr lang="en-GB" sz="1200" dirty="0"/>
                        <a:t>e.g.</a:t>
                      </a:r>
                      <a:r>
                        <a:rPr lang="en-GB" sz="1200" baseline="0" dirty="0"/>
                        <a:t> pregnancy test – measure the level of hormones</a:t>
                      </a:r>
                      <a:endParaRPr lang="en-GB" sz="1200" dirty="0"/>
                    </a:p>
                  </a:txBody>
                  <a:tcPr anchor="ctr"/>
                </a:tc>
                <a:tc>
                  <a:txBody>
                    <a:bodyPr/>
                    <a:lstStyle/>
                    <a:p>
                      <a:pPr marL="0" indent="0">
                        <a:buFont typeface="Arial" charset="0"/>
                        <a:buNone/>
                      </a:pPr>
                      <a:r>
                        <a:rPr lang="en-GB" sz="1200" dirty="0"/>
                        <a:t>Can detect very small quantities</a:t>
                      </a:r>
                      <a:r>
                        <a:rPr lang="en-GB" sz="1200" baseline="0" dirty="0"/>
                        <a:t> of chemicals in the blood</a:t>
                      </a:r>
                      <a:endParaRPr lang="en-GB" sz="1200" dirty="0"/>
                    </a:p>
                  </a:txBody>
                  <a:tcPr anchor="ctr"/>
                </a:tc>
                <a:tc>
                  <a:txBody>
                    <a:bodyPr/>
                    <a:lstStyle/>
                    <a:p>
                      <a:pPr marL="0" indent="0">
                        <a:buFont typeface="Arial" charset="0"/>
                        <a:buNone/>
                      </a:pPr>
                      <a:r>
                        <a:rPr lang="en-GB" sz="1200" dirty="0"/>
                        <a:t>Fluorescent</a:t>
                      </a:r>
                      <a:r>
                        <a:rPr lang="en-GB" sz="1200" baseline="0" dirty="0"/>
                        <a:t> dye can be attached so it can be seen inside cells or tissues</a:t>
                      </a:r>
                      <a:endParaRPr lang="en-GB" sz="1200" dirty="0"/>
                    </a:p>
                  </a:txBody>
                  <a:tcPr anchor="ctr"/>
                </a:tc>
                <a:tc>
                  <a:txBody>
                    <a:bodyPr/>
                    <a:lstStyle/>
                    <a:p>
                      <a:pPr marL="0" indent="0">
                        <a:buFont typeface="Arial" charset="0"/>
                        <a:buNone/>
                      </a:pPr>
                      <a:r>
                        <a:rPr lang="en-GB" sz="1200" dirty="0"/>
                        <a:t>Bound</a:t>
                      </a:r>
                      <a:r>
                        <a:rPr lang="en-GB" sz="1200" baseline="0" dirty="0"/>
                        <a:t> to radioactive substance, toxic drug or chemical Cancer cells are targeted to normal body cells are unharmed</a:t>
                      </a:r>
                      <a:endParaRPr lang="en-GB" sz="1200" dirty="0"/>
                    </a:p>
                  </a:txBody>
                  <a:tcPr anchor="ctr"/>
                </a:tc>
                <a:extLst>
                  <a:ext uri="{0D108BD9-81ED-4DB2-BD59-A6C34878D82A}">
                    <a16:rowId xmlns:a16="http://schemas.microsoft.com/office/drawing/2014/main" val="10002"/>
                  </a:ext>
                </a:extLst>
              </a:tr>
            </a:tbl>
          </a:graphicData>
        </a:graphic>
      </p:graphicFrame>
      <p:sp>
        <p:nvSpPr>
          <p:cNvPr id="378" name="Rectangle 377"/>
          <p:cNvSpPr/>
          <p:nvPr/>
        </p:nvSpPr>
        <p:spPr>
          <a:xfrm>
            <a:off x="6153835" y="5431601"/>
            <a:ext cx="5126696" cy="54561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Created more side effects than expected (fatal in some cases) and are not as widely used as everybody hoped when first developed.</a:t>
            </a:r>
            <a:endParaRPr lang="en-GB" sz="1200" b="1" dirty="0">
              <a:solidFill>
                <a:schemeClr val="tx1"/>
              </a:solidFill>
            </a:endParaRPr>
          </a:p>
        </p:txBody>
      </p:sp>
      <p:cxnSp>
        <p:nvCxnSpPr>
          <p:cNvPr id="379" name="Straight Connector 378"/>
          <p:cNvCxnSpPr>
            <a:cxnSpLocks/>
            <a:stCxn id="358" idx="1"/>
            <a:endCxn id="353" idx="3"/>
          </p:cNvCxnSpPr>
          <p:nvPr/>
        </p:nvCxnSpPr>
        <p:spPr>
          <a:xfrm flipH="1">
            <a:off x="8236997" y="7708380"/>
            <a:ext cx="100498" cy="21488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4" name="Straight Connector 383"/>
          <p:cNvCxnSpPr>
            <a:cxnSpLocks/>
            <a:stCxn id="378" idx="2"/>
            <a:endCxn id="358" idx="0"/>
          </p:cNvCxnSpPr>
          <p:nvPr/>
        </p:nvCxnSpPr>
        <p:spPr>
          <a:xfrm>
            <a:off x="8717183" y="5977216"/>
            <a:ext cx="1799608" cy="26743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03287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161788" y="2328930"/>
            <a:ext cx="3153863" cy="646331"/>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algn="ctr"/>
            <a:r>
              <a:rPr lang="en-GB" sz="1800" b="1" dirty="0">
                <a:ea typeface="Verdana" panose="020B0604030504040204" pitchFamily="34" charset="0"/>
                <a:cs typeface="Verdana" panose="020B0604030504040204" pitchFamily="34" charset="0"/>
              </a:rPr>
              <a:t>AQA GCSE BIOENERGETICS part 1</a:t>
            </a:r>
            <a:endParaRPr lang="en-GB" sz="1800" dirty="0">
              <a:ea typeface="Verdana" panose="020B0604030504040204" pitchFamily="34" charset="0"/>
              <a:cs typeface="Verdana" panose="020B0604030504040204" pitchFamily="34" charset="0"/>
            </a:endParaRPr>
          </a:p>
        </p:txBody>
      </p:sp>
      <p:graphicFrame>
        <p:nvGraphicFramePr>
          <p:cNvPr id="167" name="Table 166"/>
          <p:cNvGraphicFramePr>
            <a:graphicFrameLocks noGrp="1"/>
          </p:cNvGraphicFramePr>
          <p:nvPr>
            <p:extLst/>
          </p:nvPr>
        </p:nvGraphicFramePr>
        <p:xfrm>
          <a:off x="64552" y="2313427"/>
          <a:ext cx="5501688" cy="1371600"/>
        </p:xfrm>
        <a:graphic>
          <a:graphicData uri="http://schemas.openxmlformats.org/drawingml/2006/table">
            <a:tbl>
              <a:tblPr firstRow="1" bandRow="1">
                <a:tableStyleId>{5940675A-B579-460E-94D1-54222C63F5DA}</a:tableStyleId>
              </a:tblPr>
              <a:tblGrid>
                <a:gridCol w="457883">
                  <a:extLst>
                    <a:ext uri="{9D8B030D-6E8A-4147-A177-3AD203B41FA5}">
                      <a16:colId xmlns:a16="http://schemas.microsoft.com/office/drawing/2014/main" val="20000"/>
                    </a:ext>
                  </a:extLst>
                </a:gridCol>
                <a:gridCol w="1313632">
                  <a:extLst>
                    <a:ext uri="{9D8B030D-6E8A-4147-A177-3AD203B41FA5}">
                      <a16:colId xmlns:a16="http://schemas.microsoft.com/office/drawing/2014/main" val="20001"/>
                    </a:ext>
                  </a:extLst>
                </a:gridCol>
                <a:gridCol w="3730173">
                  <a:extLst>
                    <a:ext uri="{9D8B030D-6E8A-4147-A177-3AD203B41FA5}">
                      <a16:colId xmlns:a16="http://schemas.microsoft.com/office/drawing/2014/main" val="20002"/>
                    </a:ext>
                  </a:extLst>
                </a:gridCol>
              </a:tblGrid>
              <a:tr h="753402">
                <a:tc rowSpan="2">
                  <a:txBody>
                    <a:bodyPr/>
                    <a:lstStyle/>
                    <a:p>
                      <a:pPr algn="ctr"/>
                      <a:r>
                        <a:rPr lang="en-GB" sz="1200" b="1" dirty="0"/>
                        <a:t>Photosynthesis</a:t>
                      </a:r>
                    </a:p>
                  </a:txBody>
                  <a:tcPr vert="vert270" anchor="ctr">
                    <a:solidFill>
                      <a:schemeClr val="accent2">
                        <a:lumMod val="20000"/>
                        <a:lumOff val="80000"/>
                      </a:schemeClr>
                    </a:solidFill>
                  </a:tcPr>
                </a:tc>
                <a:tc rowSpan="2">
                  <a:txBody>
                    <a:bodyPr/>
                    <a:lstStyle/>
                    <a:p>
                      <a:pPr algn="ctr"/>
                      <a:r>
                        <a:rPr lang="en-GB" sz="1200" b="1" i="1" dirty="0">
                          <a:solidFill>
                            <a:schemeClr val="accent2">
                              <a:lumMod val="75000"/>
                            </a:schemeClr>
                          </a:solidFill>
                        </a:rPr>
                        <a:t>Plants</a:t>
                      </a:r>
                      <a:r>
                        <a:rPr lang="en-GB" sz="1200" b="1" i="1" baseline="0" dirty="0">
                          <a:solidFill>
                            <a:schemeClr val="accent2">
                              <a:lumMod val="75000"/>
                            </a:schemeClr>
                          </a:solidFill>
                        </a:rPr>
                        <a:t> make use of light energy from the environment (ENDOTHERMIC) to make food (glucose)</a:t>
                      </a:r>
                      <a:endParaRPr lang="en-GB" sz="1200" b="1" i="1" dirty="0">
                        <a:solidFill>
                          <a:schemeClr val="accent2">
                            <a:lumMod val="75000"/>
                          </a:schemeClr>
                        </a:solidFill>
                      </a:endParaRPr>
                    </a:p>
                  </a:txBody>
                  <a:tcPr anchor="ctr"/>
                </a:tc>
                <a:tc>
                  <a:txBody>
                    <a:bodyPr/>
                    <a:lstStyle/>
                    <a:p>
                      <a:pPr algn="l"/>
                      <a:r>
                        <a:rPr lang="en-GB" sz="1200" dirty="0">
                          <a:solidFill>
                            <a:schemeClr val="tx1"/>
                          </a:solidFill>
                        </a:rPr>
                        <a:t> Carbon dioxide + Water                          Oxygen + Glucose </a:t>
                      </a:r>
                      <a:endParaRPr lang="en-GB" sz="1200" dirty="0"/>
                    </a:p>
                  </a:txBody>
                  <a:tcPr anchor="ctr"/>
                </a:tc>
                <a:extLst>
                  <a:ext uri="{0D108BD9-81ED-4DB2-BD59-A6C34878D82A}">
                    <a16:rowId xmlns:a16="http://schemas.microsoft.com/office/drawing/2014/main" val="10000"/>
                  </a:ext>
                </a:extLst>
              </a:tr>
              <a:tr h="613403">
                <a:tc vMerge="1">
                  <a:txBody>
                    <a:bodyPr/>
                    <a:lstStyle/>
                    <a:p>
                      <a:pPr algn="ctr"/>
                      <a:endParaRPr lang="en-GB" sz="1200" b="1" dirty="0"/>
                    </a:p>
                  </a:txBody>
                  <a:tcPr anchor="ctr">
                    <a:solidFill>
                      <a:schemeClr val="accent2">
                        <a:lumMod val="20000"/>
                        <a:lumOff val="80000"/>
                      </a:schemeClr>
                    </a:solidFill>
                  </a:tcPr>
                </a:tc>
                <a:tc vMerge="1">
                  <a:txBody>
                    <a:bodyPr/>
                    <a:lstStyle/>
                    <a:p>
                      <a:pPr algn="ctr"/>
                      <a:endParaRPr lang="en-GB" sz="1200" b="1" i="1" dirty="0">
                        <a:solidFill>
                          <a:schemeClr val="accent2">
                            <a:lumMod val="75000"/>
                          </a:schemeClr>
                        </a:solidFill>
                      </a:endParaRPr>
                    </a:p>
                  </a:txBody>
                  <a:tcPr anchor="ctr"/>
                </a:tc>
                <a:tc>
                  <a:txBody>
                    <a:bodyPr/>
                    <a:lstStyle/>
                    <a:p>
                      <a:pPr algn="l"/>
                      <a:r>
                        <a:rPr lang="en-GB" sz="1200" dirty="0"/>
                        <a:t>        </a:t>
                      </a:r>
                      <a:r>
                        <a:rPr lang="en-GB" sz="1200" baseline="0" dirty="0"/>
                        <a:t>   </a:t>
                      </a:r>
                      <a:r>
                        <a:rPr lang="en-GB" sz="1200" dirty="0"/>
                        <a:t>CO</a:t>
                      </a:r>
                      <a:r>
                        <a:rPr lang="en-GB" sz="1200" baseline="-25000" dirty="0"/>
                        <a:t>2</a:t>
                      </a:r>
                      <a:r>
                        <a:rPr lang="en-GB" sz="1200" baseline="0" dirty="0"/>
                        <a:t>       +     H</a:t>
                      </a:r>
                      <a:r>
                        <a:rPr lang="en-GB" sz="1200" baseline="-25000" dirty="0"/>
                        <a:t>2</a:t>
                      </a:r>
                      <a:r>
                        <a:rPr lang="en-GB" sz="1200" baseline="0" dirty="0"/>
                        <a:t>O                              O</a:t>
                      </a:r>
                      <a:r>
                        <a:rPr lang="en-GB" sz="1200" baseline="-25000" dirty="0"/>
                        <a:t>2</a:t>
                      </a:r>
                      <a:r>
                        <a:rPr lang="en-GB" sz="1200" baseline="0" dirty="0"/>
                        <a:t>     +    C</a:t>
                      </a:r>
                      <a:r>
                        <a:rPr lang="en-GB" sz="1200" baseline="-25000" dirty="0"/>
                        <a:t>6</a:t>
                      </a:r>
                      <a:r>
                        <a:rPr lang="en-GB" sz="1200" baseline="0" dirty="0"/>
                        <a:t>H</a:t>
                      </a:r>
                      <a:r>
                        <a:rPr lang="en-GB" sz="1200" baseline="-25000" dirty="0"/>
                        <a:t>12</a:t>
                      </a:r>
                      <a:r>
                        <a:rPr lang="en-GB" sz="1200" baseline="0" dirty="0"/>
                        <a:t>O</a:t>
                      </a:r>
                      <a:r>
                        <a:rPr lang="en-GB" sz="1200" baseline="-25000" dirty="0"/>
                        <a:t>6</a:t>
                      </a:r>
                    </a:p>
                  </a:txBody>
                  <a:tcPr anchor="ctr"/>
                </a:tc>
                <a:extLst>
                  <a:ext uri="{0D108BD9-81ED-4DB2-BD59-A6C34878D82A}">
                    <a16:rowId xmlns:a16="http://schemas.microsoft.com/office/drawing/2014/main" val="10001"/>
                  </a:ext>
                </a:extLst>
              </a:tr>
            </a:tbl>
          </a:graphicData>
        </a:graphic>
      </p:graphicFrame>
      <p:sp>
        <p:nvSpPr>
          <p:cNvPr id="113" name="Rectangle 112"/>
          <p:cNvSpPr/>
          <p:nvPr/>
        </p:nvSpPr>
        <p:spPr>
          <a:xfrm rot="4339">
            <a:off x="2864025" y="1436709"/>
            <a:ext cx="2654561" cy="369332"/>
          </a:xfrm>
          <a:prstGeom prst="rect">
            <a:avLst/>
          </a:prstGeom>
          <a:noFill/>
          <a:ln/>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algn="ctr"/>
            <a:r>
              <a:rPr lang="en-GB" sz="1800" b="1" dirty="0">
                <a:solidFill>
                  <a:schemeClr val="accent2"/>
                </a:solidFill>
                <a:ea typeface="Verdana" panose="020B0604030504040204" pitchFamily="34" charset="0"/>
                <a:cs typeface="Verdana" panose="020B0604030504040204" pitchFamily="34" charset="0"/>
              </a:rPr>
              <a:t>Photosynthetic reaction</a:t>
            </a:r>
            <a:endParaRPr lang="en-GB" sz="1800" dirty="0">
              <a:solidFill>
                <a:schemeClr val="accent2"/>
              </a:solidFill>
              <a:ea typeface="Verdana" panose="020B0604030504040204" pitchFamily="34" charset="0"/>
              <a:cs typeface="Verdana" panose="020B0604030504040204" pitchFamily="34" charset="0"/>
            </a:endParaRPr>
          </a:p>
        </p:txBody>
      </p:sp>
      <p:cxnSp>
        <p:nvCxnSpPr>
          <p:cNvPr id="155" name="Straight Connector 154"/>
          <p:cNvCxnSpPr>
            <a:stCxn id="76" idx="0"/>
            <a:endCxn id="4" idx="2"/>
          </p:cNvCxnSpPr>
          <p:nvPr/>
        </p:nvCxnSpPr>
        <p:spPr>
          <a:xfrm flipV="1">
            <a:off x="7252005" y="2975261"/>
            <a:ext cx="486715" cy="8575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18" name="Rectangle 517"/>
          <p:cNvSpPr/>
          <p:nvPr/>
        </p:nvSpPr>
        <p:spPr>
          <a:xfrm>
            <a:off x="191807" y="3750112"/>
            <a:ext cx="5501687" cy="440400"/>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tx1"/>
                </a:solidFill>
              </a:rPr>
              <a:t>The rate of photosynthesis is affected by temperature, light intensity, carbon dioxide concentration, and the amount of chlorophyll</a:t>
            </a:r>
          </a:p>
        </p:txBody>
      </p:sp>
      <p:cxnSp>
        <p:nvCxnSpPr>
          <p:cNvPr id="539" name="Straight Connector 538"/>
          <p:cNvCxnSpPr>
            <a:stCxn id="30" idx="0"/>
            <a:endCxn id="113" idx="1"/>
          </p:cNvCxnSpPr>
          <p:nvPr/>
        </p:nvCxnSpPr>
        <p:spPr>
          <a:xfrm flipV="1">
            <a:off x="2808170" y="1619700"/>
            <a:ext cx="55856" cy="26333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2" name="Straight Connector 541"/>
          <p:cNvCxnSpPr>
            <a:stCxn id="167" idx="0"/>
            <a:endCxn id="30" idx="2"/>
          </p:cNvCxnSpPr>
          <p:nvPr/>
        </p:nvCxnSpPr>
        <p:spPr>
          <a:xfrm flipH="1" flipV="1">
            <a:off x="2808170" y="2240001"/>
            <a:ext cx="7226" cy="7342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 name="Group 6"/>
          <p:cNvGrpSpPr/>
          <p:nvPr/>
        </p:nvGrpSpPr>
        <p:grpSpPr>
          <a:xfrm>
            <a:off x="3593351" y="2424756"/>
            <a:ext cx="680301" cy="987345"/>
            <a:chOff x="5073338" y="780893"/>
            <a:chExt cx="680301" cy="987345"/>
          </a:xfrm>
        </p:grpSpPr>
        <p:cxnSp>
          <p:nvCxnSpPr>
            <p:cNvPr id="58" name="Straight Arrow Connector 57"/>
            <p:cNvCxnSpPr/>
            <p:nvPr/>
          </p:nvCxnSpPr>
          <p:spPr>
            <a:xfrm>
              <a:off x="5073338" y="1042111"/>
              <a:ext cx="680301"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60" name="TextBox 59"/>
            <p:cNvSpPr txBox="1"/>
            <p:nvPr/>
          </p:nvSpPr>
          <p:spPr>
            <a:xfrm>
              <a:off x="5073338" y="780893"/>
              <a:ext cx="657145" cy="276999"/>
            </a:xfrm>
            <a:prstGeom prst="rect">
              <a:avLst/>
            </a:prstGeom>
            <a:noFill/>
          </p:spPr>
          <p:txBody>
            <a:bodyPr wrap="square" rtlCol="0">
              <a:spAutoFit/>
            </a:bodyPr>
            <a:lstStyle/>
            <a:p>
              <a:r>
                <a:rPr lang="en-GB" sz="1200" dirty="0"/>
                <a:t>   light                                    </a:t>
              </a:r>
            </a:p>
          </p:txBody>
        </p:sp>
        <p:cxnSp>
          <p:nvCxnSpPr>
            <p:cNvPr id="61" name="Straight Arrow Connector 60"/>
            <p:cNvCxnSpPr/>
            <p:nvPr/>
          </p:nvCxnSpPr>
          <p:spPr>
            <a:xfrm>
              <a:off x="5073338" y="1768209"/>
              <a:ext cx="680301"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62" name="TextBox 61"/>
            <p:cNvSpPr txBox="1"/>
            <p:nvPr/>
          </p:nvSpPr>
          <p:spPr>
            <a:xfrm>
              <a:off x="5084915" y="1491239"/>
              <a:ext cx="657145" cy="276999"/>
            </a:xfrm>
            <a:prstGeom prst="rect">
              <a:avLst/>
            </a:prstGeom>
            <a:noFill/>
          </p:spPr>
          <p:txBody>
            <a:bodyPr wrap="square" rtlCol="0">
              <a:spAutoFit/>
            </a:bodyPr>
            <a:lstStyle/>
            <a:p>
              <a:r>
                <a:rPr lang="en-GB" sz="1200" dirty="0"/>
                <a:t>   light                               </a:t>
              </a:r>
            </a:p>
          </p:txBody>
        </p:sp>
      </p:grpSp>
      <p:sp>
        <p:nvSpPr>
          <p:cNvPr id="30" name="Rectangle 29"/>
          <p:cNvSpPr/>
          <p:nvPr/>
        </p:nvSpPr>
        <p:spPr>
          <a:xfrm>
            <a:off x="40574" y="1883034"/>
            <a:ext cx="5535191" cy="35696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The plant manufactures glucose from carbon dioxide and water using energy transferred from the environment to the chloroplasts by light</a:t>
            </a:r>
            <a:endParaRPr lang="en-GB" sz="1200" b="1" dirty="0">
              <a:solidFill>
                <a:schemeClr val="tx1"/>
              </a:solidFill>
            </a:endParaRPr>
          </a:p>
        </p:txBody>
      </p:sp>
      <p:pic>
        <p:nvPicPr>
          <p:cNvPr id="31" name="Picture 30" descr="ThinkstockPhotos-500326739photosynthesis2.jpg"/>
          <p:cNvPicPr>
            <a:picLocks noChangeAspect="1"/>
          </p:cNvPicPr>
          <p:nvPr/>
        </p:nvPicPr>
        <p:blipFill>
          <a:blip r:embed="rId2" cstate="print"/>
          <a:stretch>
            <a:fillRect/>
          </a:stretch>
        </p:blipFill>
        <p:spPr>
          <a:xfrm>
            <a:off x="1656606" y="182658"/>
            <a:ext cx="1156335" cy="1496978"/>
          </a:xfrm>
          <a:prstGeom prst="rect">
            <a:avLst/>
          </a:prstGeom>
        </p:spPr>
      </p:pic>
      <p:grpSp>
        <p:nvGrpSpPr>
          <p:cNvPr id="12" name="Group 11"/>
          <p:cNvGrpSpPr/>
          <p:nvPr/>
        </p:nvGrpSpPr>
        <p:grpSpPr>
          <a:xfrm>
            <a:off x="-66673" y="626500"/>
            <a:ext cx="2050114" cy="1085562"/>
            <a:chOff x="3233729" y="1617063"/>
            <a:chExt cx="2833261" cy="1646918"/>
          </a:xfrm>
        </p:grpSpPr>
        <p:grpSp>
          <p:nvGrpSpPr>
            <p:cNvPr id="3" name="Group 2"/>
            <p:cNvGrpSpPr/>
            <p:nvPr/>
          </p:nvGrpSpPr>
          <p:grpSpPr>
            <a:xfrm>
              <a:off x="3233729" y="1617063"/>
              <a:ext cx="2833261" cy="1646918"/>
              <a:chOff x="-880379" y="103798"/>
              <a:chExt cx="12076330" cy="4808035"/>
            </a:xfrm>
          </p:grpSpPr>
          <p:pic>
            <p:nvPicPr>
              <p:cNvPr id="32" name="Picture 31"/>
              <p:cNvPicPr>
                <a:picLocks noChangeAspect="1"/>
              </p:cNvPicPr>
              <p:nvPr/>
            </p:nvPicPr>
            <p:blipFill rotWithShape="1">
              <a:blip r:embed="rId3"/>
              <a:srcRect l="50716" r="4695"/>
              <a:stretch/>
            </p:blipFill>
            <p:spPr>
              <a:xfrm>
                <a:off x="4005659" y="1211739"/>
                <a:ext cx="2304255" cy="3700094"/>
              </a:xfrm>
              <a:prstGeom prst="rect">
                <a:avLst/>
              </a:prstGeom>
            </p:spPr>
          </p:pic>
          <p:sp>
            <p:nvSpPr>
              <p:cNvPr id="33" name="Rectangle 32"/>
              <p:cNvSpPr/>
              <p:nvPr/>
            </p:nvSpPr>
            <p:spPr>
              <a:xfrm>
                <a:off x="583533" y="1512301"/>
                <a:ext cx="3617197" cy="673897"/>
              </a:xfrm>
              <a:prstGeom prst="rect">
                <a:avLst/>
              </a:prstGeom>
            </p:spPr>
            <p:txBody>
              <a:bodyPr wrap="square">
                <a:spAutoFit/>
              </a:bodyPr>
              <a:lstStyle/>
              <a:p>
                <a:r>
                  <a:rPr lang="en-US" sz="900" dirty="0"/>
                  <a:t>nucleus</a:t>
                </a:r>
              </a:p>
            </p:txBody>
          </p:sp>
          <p:sp>
            <p:nvSpPr>
              <p:cNvPr id="34" name="Rectangle 33"/>
              <p:cNvSpPr/>
              <p:nvPr/>
            </p:nvSpPr>
            <p:spPr>
              <a:xfrm>
                <a:off x="-358463" y="2474455"/>
                <a:ext cx="4049860" cy="1022372"/>
              </a:xfrm>
              <a:prstGeom prst="rect">
                <a:avLst/>
              </a:prstGeom>
            </p:spPr>
            <p:txBody>
              <a:bodyPr wrap="square">
                <a:spAutoFit/>
              </a:bodyPr>
              <a:lstStyle/>
              <a:p>
                <a:r>
                  <a:rPr lang="en-US" sz="900" dirty="0"/>
                  <a:t>cytoplasm</a:t>
                </a:r>
              </a:p>
            </p:txBody>
          </p:sp>
          <p:sp>
            <p:nvSpPr>
              <p:cNvPr id="35" name="Rectangle 34"/>
              <p:cNvSpPr/>
              <p:nvPr/>
            </p:nvSpPr>
            <p:spPr>
              <a:xfrm>
                <a:off x="-880379" y="3683451"/>
                <a:ext cx="5884948" cy="1022372"/>
              </a:xfrm>
              <a:prstGeom prst="rect">
                <a:avLst/>
              </a:prstGeom>
            </p:spPr>
            <p:txBody>
              <a:bodyPr wrap="square">
                <a:spAutoFit/>
              </a:bodyPr>
              <a:lstStyle/>
              <a:p>
                <a:r>
                  <a:rPr lang="en-US" sz="900" dirty="0"/>
                  <a:t>cell membrane</a:t>
                </a:r>
                <a:endParaRPr lang="en-GB" sz="900" dirty="0"/>
              </a:p>
            </p:txBody>
          </p:sp>
          <p:sp>
            <p:nvSpPr>
              <p:cNvPr id="36" name="Rectangle 35"/>
              <p:cNvSpPr/>
              <p:nvPr/>
            </p:nvSpPr>
            <p:spPr>
              <a:xfrm>
                <a:off x="6221288" y="4171185"/>
                <a:ext cx="4060621" cy="673897"/>
              </a:xfrm>
              <a:prstGeom prst="rect">
                <a:avLst/>
              </a:prstGeom>
            </p:spPr>
            <p:txBody>
              <a:bodyPr wrap="square">
                <a:spAutoFit/>
              </a:bodyPr>
              <a:lstStyle/>
              <a:p>
                <a:r>
                  <a:rPr lang="en-US" sz="900" dirty="0"/>
                  <a:t>cell wall</a:t>
                </a:r>
                <a:endParaRPr lang="en-US" sz="900" dirty="0">
                  <a:effectLst/>
                </a:endParaRPr>
              </a:p>
            </p:txBody>
          </p:sp>
          <p:sp>
            <p:nvSpPr>
              <p:cNvPr id="37" name="Rectangle 36"/>
              <p:cNvSpPr/>
              <p:nvPr/>
            </p:nvSpPr>
            <p:spPr>
              <a:xfrm>
                <a:off x="5941694" y="1626323"/>
                <a:ext cx="5254257" cy="1022372"/>
              </a:xfrm>
              <a:prstGeom prst="rect">
                <a:avLst/>
              </a:prstGeom>
            </p:spPr>
            <p:txBody>
              <a:bodyPr wrap="square">
                <a:spAutoFit/>
              </a:bodyPr>
              <a:lstStyle/>
              <a:p>
                <a:r>
                  <a:rPr lang="en-US" sz="900" dirty="0"/>
                  <a:t>chloroplasts</a:t>
                </a:r>
              </a:p>
            </p:txBody>
          </p:sp>
          <p:sp>
            <p:nvSpPr>
              <p:cNvPr id="38" name="Rectangle 37"/>
              <p:cNvSpPr/>
              <p:nvPr/>
            </p:nvSpPr>
            <p:spPr>
              <a:xfrm>
                <a:off x="1521034" y="103798"/>
                <a:ext cx="6831577" cy="1022372"/>
              </a:xfrm>
              <a:prstGeom prst="rect">
                <a:avLst/>
              </a:prstGeom>
            </p:spPr>
            <p:txBody>
              <a:bodyPr wrap="square">
                <a:spAutoFit/>
              </a:bodyPr>
              <a:lstStyle/>
              <a:p>
                <a:pPr algn="ctr"/>
                <a:r>
                  <a:rPr lang="en-US" sz="900" dirty="0"/>
                  <a:t>permanent vacuole </a:t>
                </a:r>
                <a:endParaRPr lang="en-GB" sz="900" dirty="0"/>
              </a:p>
            </p:txBody>
          </p:sp>
          <p:cxnSp>
            <p:nvCxnSpPr>
              <p:cNvPr id="39" name="Straight Connector 38"/>
              <p:cNvCxnSpPr/>
              <p:nvPr/>
            </p:nvCxnSpPr>
            <p:spPr>
              <a:xfrm flipV="1">
                <a:off x="3382784" y="1934777"/>
                <a:ext cx="1361198" cy="120989"/>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H="1">
                <a:off x="3128476" y="2795492"/>
                <a:ext cx="1391093" cy="266289"/>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H="1">
                <a:off x="3877103" y="4047871"/>
                <a:ext cx="507573" cy="24333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6064352" y="4408663"/>
                <a:ext cx="545107" cy="191389"/>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V="1">
                <a:off x="5768382" y="2474455"/>
                <a:ext cx="1234810" cy="115924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46" name="Straight Connector 45"/>
            <p:cNvCxnSpPr>
              <a:endCxn id="38" idx="2"/>
            </p:cNvCxnSpPr>
            <p:nvPr/>
          </p:nvCxnSpPr>
          <p:spPr>
            <a:xfrm flipH="1" flipV="1">
              <a:off x="4598519" y="1967261"/>
              <a:ext cx="112999" cy="461834"/>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76" name="Rectangle 75"/>
          <p:cNvSpPr/>
          <p:nvPr/>
        </p:nvSpPr>
        <p:spPr>
          <a:xfrm>
            <a:off x="6055170" y="3061011"/>
            <a:ext cx="2393670" cy="369332"/>
          </a:xfrm>
          <a:prstGeom prst="rect">
            <a:avLst/>
          </a:prstGeom>
          <a:noFill/>
          <a:ln/>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algn="ctr"/>
            <a:r>
              <a:rPr lang="en-GB" sz="1800" b="1" dirty="0">
                <a:solidFill>
                  <a:schemeClr val="accent2"/>
                </a:solidFill>
                <a:ea typeface="Verdana" panose="020B0604030504040204" pitchFamily="34" charset="0"/>
                <a:cs typeface="Verdana" panose="020B0604030504040204" pitchFamily="34" charset="0"/>
              </a:rPr>
              <a:t>Rate of photosynthesis</a:t>
            </a:r>
            <a:endParaRPr lang="en-GB" sz="1800" dirty="0">
              <a:solidFill>
                <a:schemeClr val="accent2"/>
              </a:solidFill>
              <a:ea typeface="Verdana" panose="020B0604030504040204" pitchFamily="34" charset="0"/>
              <a:cs typeface="Verdana" panose="020B0604030504040204" pitchFamily="34" charset="0"/>
            </a:endParaRPr>
          </a:p>
        </p:txBody>
      </p:sp>
      <p:graphicFrame>
        <p:nvGraphicFramePr>
          <p:cNvPr id="77" name="Table 76"/>
          <p:cNvGraphicFramePr>
            <a:graphicFrameLocks noGrp="1"/>
          </p:cNvGraphicFramePr>
          <p:nvPr>
            <p:extLst/>
          </p:nvPr>
        </p:nvGraphicFramePr>
        <p:xfrm>
          <a:off x="35979" y="4254667"/>
          <a:ext cx="6221040" cy="5029200"/>
        </p:xfrm>
        <a:graphic>
          <a:graphicData uri="http://schemas.openxmlformats.org/drawingml/2006/table">
            <a:tbl>
              <a:tblPr firstRow="1" bandRow="1">
                <a:tableStyleId>{5940675A-B579-460E-94D1-54222C63F5DA}</a:tableStyleId>
              </a:tblPr>
              <a:tblGrid>
                <a:gridCol w="216949">
                  <a:extLst>
                    <a:ext uri="{9D8B030D-6E8A-4147-A177-3AD203B41FA5}">
                      <a16:colId xmlns:a16="http://schemas.microsoft.com/office/drawing/2014/main" val="20000"/>
                    </a:ext>
                  </a:extLst>
                </a:gridCol>
                <a:gridCol w="1109147">
                  <a:extLst>
                    <a:ext uri="{9D8B030D-6E8A-4147-A177-3AD203B41FA5}">
                      <a16:colId xmlns:a16="http://schemas.microsoft.com/office/drawing/2014/main" val="20001"/>
                    </a:ext>
                  </a:extLst>
                </a:gridCol>
                <a:gridCol w="2476500">
                  <a:extLst>
                    <a:ext uri="{9D8B030D-6E8A-4147-A177-3AD203B41FA5}">
                      <a16:colId xmlns:a16="http://schemas.microsoft.com/office/drawing/2014/main" val="20002"/>
                    </a:ext>
                  </a:extLst>
                </a:gridCol>
                <a:gridCol w="2418444">
                  <a:extLst>
                    <a:ext uri="{9D8B030D-6E8A-4147-A177-3AD203B41FA5}">
                      <a16:colId xmlns:a16="http://schemas.microsoft.com/office/drawing/2014/main" val="20003"/>
                    </a:ext>
                  </a:extLst>
                </a:gridCol>
              </a:tblGrid>
              <a:tr h="441897">
                <a:tc rowSpan="5">
                  <a:txBody>
                    <a:bodyPr/>
                    <a:lstStyle/>
                    <a:p>
                      <a:pPr algn="ctr"/>
                      <a:r>
                        <a:rPr lang="en-GB" sz="1200" b="1" i="0" dirty="0">
                          <a:solidFill>
                            <a:schemeClr val="tx1"/>
                          </a:solidFill>
                        </a:rPr>
                        <a:t>Factors</a:t>
                      </a:r>
                      <a:r>
                        <a:rPr lang="en-GB" sz="1200" b="1" i="0" baseline="0" dirty="0">
                          <a:solidFill>
                            <a:schemeClr val="tx1"/>
                          </a:solidFill>
                        </a:rPr>
                        <a:t> affecting the rate of photosynthesis</a:t>
                      </a:r>
                      <a:endParaRPr lang="en-GB" sz="1200" b="1" i="0" dirty="0">
                        <a:solidFill>
                          <a:schemeClr val="tx1"/>
                        </a:solidFill>
                      </a:endParaRPr>
                    </a:p>
                  </a:txBody>
                  <a:tcPr vert="vert270" anchor="ctr">
                    <a:solidFill>
                      <a:schemeClr val="accent2">
                        <a:lumMod val="20000"/>
                        <a:lumOff val="80000"/>
                      </a:schemeClr>
                    </a:solidFill>
                  </a:tcPr>
                </a:tc>
                <a:tc>
                  <a:txBody>
                    <a:bodyPr/>
                    <a:lstStyle/>
                    <a:p>
                      <a:pPr algn="ctr"/>
                      <a:r>
                        <a:rPr lang="en-GB" sz="1200" b="1" i="0" dirty="0">
                          <a:solidFill>
                            <a:schemeClr val="tx1"/>
                          </a:solidFill>
                        </a:rPr>
                        <a:t>Factor</a:t>
                      </a:r>
                    </a:p>
                  </a:txBody>
                  <a:tcPr anchor="ctr">
                    <a:solidFill>
                      <a:schemeClr val="accent2">
                        <a:lumMod val="20000"/>
                        <a:lumOff val="80000"/>
                      </a:schemeClr>
                    </a:solidFill>
                  </a:tcPr>
                </a:tc>
                <a:tc>
                  <a:txBody>
                    <a:bodyPr/>
                    <a:lstStyle/>
                    <a:p>
                      <a:pPr algn="ctr"/>
                      <a:r>
                        <a:rPr lang="en-GB" sz="1200" b="1" i="0" dirty="0">
                          <a:solidFill>
                            <a:schemeClr val="tx1"/>
                          </a:solidFill>
                        </a:rPr>
                        <a:t>How the rate is affected</a:t>
                      </a:r>
                    </a:p>
                  </a:txBody>
                  <a:tcPr anchor="ctr">
                    <a:solidFill>
                      <a:schemeClr val="accent2">
                        <a:lumMod val="20000"/>
                        <a:lumOff val="80000"/>
                      </a:schemeClr>
                    </a:solidFill>
                  </a:tcPr>
                </a:tc>
                <a:tc>
                  <a:txBody>
                    <a:bodyPr/>
                    <a:lstStyle/>
                    <a:p>
                      <a:pPr algn="ctr"/>
                      <a:r>
                        <a:rPr lang="en-GB" sz="1200" b="1" i="0" dirty="0">
                          <a:solidFill>
                            <a:schemeClr val="tx1"/>
                          </a:solidFill>
                        </a:rPr>
                        <a:t>Limiting</a:t>
                      </a:r>
                      <a:r>
                        <a:rPr lang="en-GB" sz="1200" b="1" i="0" baseline="0" dirty="0">
                          <a:solidFill>
                            <a:schemeClr val="tx1"/>
                          </a:solidFill>
                        </a:rPr>
                        <a:t> factors (why the rate stops going up)</a:t>
                      </a:r>
                      <a:endParaRPr lang="en-GB" sz="1200" b="1" i="0" dirty="0">
                        <a:solidFill>
                          <a:schemeClr val="tx1"/>
                        </a:solidFill>
                      </a:endParaRPr>
                    </a:p>
                  </a:txBody>
                  <a:tcPr anchor="ctr">
                    <a:solidFill>
                      <a:schemeClr val="accent2">
                        <a:lumMod val="20000"/>
                        <a:lumOff val="80000"/>
                      </a:schemeClr>
                    </a:solidFill>
                  </a:tcPr>
                </a:tc>
                <a:extLst>
                  <a:ext uri="{0D108BD9-81ED-4DB2-BD59-A6C34878D82A}">
                    <a16:rowId xmlns:a16="http://schemas.microsoft.com/office/drawing/2014/main" val="10000"/>
                  </a:ext>
                </a:extLst>
              </a:tr>
              <a:tr h="1148932">
                <a:tc vMerge="1">
                  <a:txBody>
                    <a:bodyPr/>
                    <a:lstStyle/>
                    <a:p>
                      <a:endParaRPr lang="en-GB"/>
                    </a:p>
                  </a:txBody>
                  <a:tcPr/>
                </a:tc>
                <a:tc>
                  <a:txBody>
                    <a:bodyPr/>
                    <a:lstStyle/>
                    <a:p>
                      <a:pPr marL="0" marR="0" lvl="0" indent="0" algn="ctr" defTabSz="1280160" rtl="0" eaLnBrk="1" fontAlgn="auto" latinLnBrk="0" hangingPunct="1">
                        <a:lnSpc>
                          <a:spcPct val="100000"/>
                        </a:lnSpc>
                        <a:spcBef>
                          <a:spcPts val="0"/>
                        </a:spcBef>
                        <a:spcAft>
                          <a:spcPts val="0"/>
                        </a:spcAft>
                        <a:buClrTx/>
                        <a:buSzTx/>
                        <a:buFontTx/>
                        <a:buNone/>
                        <a:tabLst/>
                        <a:defRPr/>
                      </a:pPr>
                      <a:r>
                        <a:rPr lang="en-GB" sz="1200" b="1" i="0">
                          <a:solidFill>
                            <a:schemeClr val="tx1"/>
                          </a:solidFill>
                        </a:rPr>
                        <a:t>Temperature</a:t>
                      </a:r>
                      <a:endParaRPr lang="en-GB" sz="1200" b="1" i="0" dirty="0">
                        <a:solidFill>
                          <a:schemeClr val="tx1"/>
                        </a:solidFill>
                      </a:endParaRPr>
                    </a:p>
                  </a:txBody>
                  <a:tcPr anchor="ctr">
                    <a:solidFill>
                      <a:schemeClr val="accent2">
                        <a:lumMod val="20000"/>
                        <a:lumOff val="80000"/>
                      </a:schemeClr>
                    </a:solidFill>
                  </a:tcPr>
                </a:tc>
                <a:tc>
                  <a:txBody>
                    <a:bodyPr/>
                    <a:lstStyle/>
                    <a:p>
                      <a:pPr algn="ctr"/>
                      <a:r>
                        <a:rPr lang="en-GB" sz="1200" b="1" i="1" baseline="0" dirty="0">
                          <a:solidFill>
                            <a:schemeClr val="accent2">
                              <a:lumMod val="75000"/>
                            </a:schemeClr>
                          </a:solidFill>
                        </a:rPr>
                        <a:t>As the temperature of the environment the plant is in increases rate of photosynthesis increases (up to a point) as there is more energy for the chemical reaction.</a:t>
                      </a:r>
                      <a:endParaRPr lang="en-GB" sz="1200" b="1" i="1" dirty="0">
                        <a:solidFill>
                          <a:schemeClr val="accent2">
                            <a:lumMod val="75000"/>
                          </a:schemeClr>
                        </a:solidFill>
                      </a:endParaRPr>
                    </a:p>
                  </a:txBody>
                  <a:tcPr anchor="ctr"/>
                </a:tc>
                <a:tc>
                  <a:txBody>
                    <a:bodyPr/>
                    <a:lstStyle/>
                    <a:p>
                      <a:pPr algn="l"/>
                      <a:r>
                        <a:rPr lang="en-GB" sz="1200" dirty="0"/>
                        <a:t>Photosynthesis</a:t>
                      </a:r>
                      <a:r>
                        <a:rPr lang="en-GB" sz="1200" baseline="0" dirty="0"/>
                        <a:t> is an enzyme controlled reaction. If the temperature increases too much, then the enzymes become denatured and the rate of reaction will decrease and stop</a:t>
                      </a:r>
                      <a:endParaRPr lang="en-GB" sz="1200" dirty="0"/>
                    </a:p>
                  </a:txBody>
                  <a:tcPr anchor="ctr"/>
                </a:tc>
                <a:extLst>
                  <a:ext uri="{0D108BD9-81ED-4DB2-BD59-A6C34878D82A}">
                    <a16:rowId xmlns:a16="http://schemas.microsoft.com/office/drawing/2014/main" val="10001"/>
                  </a:ext>
                </a:extLst>
              </a:tr>
              <a:tr h="1325690">
                <a:tc vMerge="1">
                  <a:txBody>
                    <a:bodyPr/>
                    <a:lstStyle/>
                    <a:p>
                      <a:pPr algn="ctr"/>
                      <a:endParaRPr lang="en-GB" sz="1200" b="1" dirty="0"/>
                    </a:p>
                  </a:txBody>
                  <a:tcPr anchor="ctr">
                    <a:solidFill>
                      <a:schemeClr val="accent2">
                        <a:lumMod val="20000"/>
                        <a:lumOff val="80000"/>
                      </a:schemeClr>
                    </a:solidFill>
                  </a:tcPr>
                </a:tc>
                <a:tc>
                  <a:txBody>
                    <a:bodyPr/>
                    <a:lstStyle/>
                    <a:p>
                      <a:pPr algn="ctr"/>
                      <a:r>
                        <a:rPr lang="en-GB" sz="1200" b="1" i="0">
                          <a:solidFill>
                            <a:schemeClr val="tx1"/>
                          </a:solidFill>
                        </a:rPr>
                        <a:t>Light intensity</a:t>
                      </a:r>
                      <a:endParaRPr lang="en-GB" sz="1200" b="1" i="0" dirty="0">
                        <a:solidFill>
                          <a:schemeClr val="tx1"/>
                        </a:solidFill>
                      </a:endParaRPr>
                    </a:p>
                  </a:txBody>
                  <a:tcPr anchor="ctr">
                    <a:solidFill>
                      <a:schemeClr val="accent2">
                        <a:lumMod val="20000"/>
                        <a:lumOff val="80000"/>
                      </a:schemeClr>
                    </a:solidFill>
                  </a:tcPr>
                </a:tc>
                <a:tc>
                  <a:txBody>
                    <a:bodyPr/>
                    <a:lstStyle/>
                    <a:p>
                      <a:pPr marL="0" marR="0" lvl="0" indent="0" algn="ctr" defTabSz="1280160" rtl="0" eaLnBrk="1" fontAlgn="auto" latinLnBrk="0" hangingPunct="1">
                        <a:lnSpc>
                          <a:spcPct val="100000"/>
                        </a:lnSpc>
                        <a:spcBef>
                          <a:spcPts val="0"/>
                        </a:spcBef>
                        <a:spcAft>
                          <a:spcPts val="0"/>
                        </a:spcAft>
                        <a:buClrTx/>
                        <a:buSzTx/>
                        <a:buFontTx/>
                        <a:buNone/>
                        <a:tabLst/>
                        <a:defRPr/>
                      </a:pPr>
                      <a:r>
                        <a:rPr lang="en-GB" sz="1200" b="1" i="1" baseline="0" dirty="0">
                          <a:solidFill>
                            <a:schemeClr val="accent2">
                              <a:lumMod val="75000"/>
                            </a:schemeClr>
                          </a:solidFill>
                        </a:rPr>
                        <a:t>Light intensity increases as the distance between the plant and the light sources increases</a:t>
                      </a:r>
                      <a:r>
                        <a:rPr lang="en-GB" sz="1200" b="1" i="1" baseline="-25000" dirty="0">
                          <a:solidFill>
                            <a:schemeClr val="accent2">
                              <a:lumMod val="75000"/>
                            </a:schemeClr>
                          </a:solidFill>
                        </a:rPr>
                        <a:t>.</a:t>
                      </a:r>
                      <a:r>
                        <a:rPr lang="en-GB" sz="1200" b="1" i="1" baseline="0" dirty="0">
                          <a:solidFill>
                            <a:schemeClr val="accent2">
                              <a:lumMod val="75000"/>
                            </a:schemeClr>
                          </a:solidFill>
                        </a:rPr>
                        <a:t> As light intensity increases so does the rate of photosynthesis (up to a point) as more energy is available for the chemical reaction.</a:t>
                      </a:r>
                      <a:endParaRPr lang="en-GB" sz="1200" b="1" i="1" baseline="-25000" dirty="0">
                        <a:solidFill>
                          <a:schemeClr val="accent2">
                            <a:lumMod val="75000"/>
                          </a:schemeClr>
                        </a:solidFill>
                      </a:endParaRPr>
                    </a:p>
                  </a:txBody>
                  <a:tcPr anchor="ctr"/>
                </a:tc>
                <a:tc>
                  <a:txBody>
                    <a:bodyPr/>
                    <a:lstStyle/>
                    <a:p>
                      <a:pPr algn="l"/>
                      <a:r>
                        <a:rPr lang="en-GB" sz="1200" baseline="0" dirty="0"/>
                        <a:t>At point X another factor is limiting the rate of photosynthesis. This could be carbon dioxide concentration, temperature or the amount of chlorophyll</a:t>
                      </a:r>
                    </a:p>
                  </a:txBody>
                  <a:tcPr anchor="ctr"/>
                </a:tc>
                <a:extLst>
                  <a:ext uri="{0D108BD9-81ED-4DB2-BD59-A6C34878D82A}">
                    <a16:rowId xmlns:a16="http://schemas.microsoft.com/office/drawing/2014/main" val="10002"/>
                  </a:ext>
                </a:extLst>
              </a:tr>
              <a:tr h="972173">
                <a:tc vMerge="1">
                  <a:txBody>
                    <a:bodyPr/>
                    <a:lstStyle/>
                    <a:p>
                      <a:endParaRPr lang="en-GB"/>
                    </a:p>
                  </a:txBody>
                  <a:tcPr/>
                </a:tc>
                <a:tc>
                  <a:txBody>
                    <a:bodyPr/>
                    <a:lstStyle/>
                    <a:p>
                      <a:pPr algn="ctr"/>
                      <a:r>
                        <a:rPr lang="en-GB" sz="1200" b="1" i="0">
                          <a:solidFill>
                            <a:schemeClr val="tx1"/>
                          </a:solidFill>
                        </a:rPr>
                        <a:t>Carbon dioxide concentration</a:t>
                      </a:r>
                      <a:endParaRPr lang="en-GB" sz="1200" b="1" i="0" dirty="0">
                        <a:solidFill>
                          <a:schemeClr val="tx1"/>
                        </a:solidFill>
                      </a:endParaRPr>
                    </a:p>
                  </a:txBody>
                  <a:tcPr anchor="ctr">
                    <a:solidFill>
                      <a:schemeClr val="accent2">
                        <a:lumMod val="20000"/>
                        <a:lumOff val="80000"/>
                      </a:schemeClr>
                    </a:solidFill>
                  </a:tcPr>
                </a:tc>
                <a:tc>
                  <a:txBody>
                    <a:bodyPr/>
                    <a:lstStyle/>
                    <a:p>
                      <a:pPr algn="ctr"/>
                      <a:r>
                        <a:rPr lang="en-GB" sz="1200" b="1" i="1" dirty="0">
                          <a:solidFill>
                            <a:schemeClr val="accent2">
                              <a:lumMod val="75000"/>
                            </a:schemeClr>
                          </a:solidFill>
                        </a:rPr>
                        <a:t>Carbon</a:t>
                      </a:r>
                      <a:r>
                        <a:rPr lang="en-GB" sz="1200" b="1" i="1" baseline="0" dirty="0">
                          <a:solidFill>
                            <a:schemeClr val="accent2">
                              <a:lumMod val="75000"/>
                            </a:schemeClr>
                          </a:solidFill>
                        </a:rPr>
                        <a:t> dioxide is needed for plants to make glucose. The rate of photosynthesis will increase when a plant is given higher concentrations of carbon dioxide (up to a point).</a:t>
                      </a:r>
                      <a:endParaRPr lang="en-GB" sz="1200" b="1" i="1" dirty="0">
                        <a:solidFill>
                          <a:schemeClr val="accent2">
                            <a:lumMod val="75000"/>
                          </a:schemeClr>
                        </a:solidFill>
                      </a:endParaRPr>
                    </a:p>
                  </a:txBody>
                  <a:tcPr anchor="ctr"/>
                </a:tc>
                <a:tc>
                  <a:txBody>
                    <a:bodyPr/>
                    <a:lstStyle/>
                    <a:p>
                      <a:pPr marL="0" marR="0" lvl="0" indent="0" algn="l" defTabSz="1280160" rtl="0" eaLnBrk="1" fontAlgn="auto" latinLnBrk="0" hangingPunct="1">
                        <a:lnSpc>
                          <a:spcPct val="100000"/>
                        </a:lnSpc>
                        <a:spcBef>
                          <a:spcPts val="0"/>
                        </a:spcBef>
                        <a:spcAft>
                          <a:spcPts val="0"/>
                        </a:spcAft>
                        <a:buClrTx/>
                        <a:buSzTx/>
                        <a:buFontTx/>
                        <a:buNone/>
                        <a:tabLst/>
                        <a:defRPr/>
                      </a:pPr>
                      <a:r>
                        <a:rPr lang="en-GB" sz="1200" baseline="0" dirty="0"/>
                        <a:t>At point X another factor is limiting the rate of photosynthesis. This could be light intensity, temperature or the amount of chlorophyll</a:t>
                      </a:r>
                    </a:p>
                  </a:txBody>
                  <a:tcPr anchor="ctr"/>
                </a:tc>
                <a:extLst>
                  <a:ext uri="{0D108BD9-81ED-4DB2-BD59-A6C34878D82A}">
                    <a16:rowId xmlns:a16="http://schemas.microsoft.com/office/drawing/2014/main" val="10003"/>
                  </a:ext>
                </a:extLst>
              </a:tr>
              <a:tr h="972173">
                <a:tc vMerge="1">
                  <a:txBody>
                    <a:bodyPr/>
                    <a:lstStyle/>
                    <a:p>
                      <a:endParaRPr lang="en-GB"/>
                    </a:p>
                  </a:txBody>
                  <a:tcPr/>
                </a:tc>
                <a:tc>
                  <a:txBody>
                    <a:bodyPr/>
                    <a:lstStyle/>
                    <a:p>
                      <a:pPr algn="ctr"/>
                      <a:r>
                        <a:rPr lang="en-GB" sz="1200" b="1" i="0" dirty="0">
                          <a:solidFill>
                            <a:schemeClr val="tx1"/>
                          </a:solidFill>
                        </a:rPr>
                        <a:t>Amount of chlorophyll</a:t>
                      </a:r>
                    </a:p>
                  </a:txBody>
                  <a:tcPr anchor="ctr">
                    <a:solidFill>
                      <a:schemeClr val="accent2">
                        <a:lumMod val="20000"/>
                        <a:lumOff val="80000"/>
                      </a:schemeClr>
                    </a:solidFill>
                  </a:tcPr>
                </a:tc>
                <a:tc>
                  <a:txBody>
                    <a:bodyPr/>
                    <a:lstStyle/>
                    <a:p>
                      <a:pPr algn="ctr"/>
                      <a:r>
                        <a:rPr lang="en-GB" sz="1200" b="1" i="1" dirty="0">
                          <a:solidFill>
                            <a:schemeClr val="accent2">
                              <a:lumMod val="75000"/>
                            </a:schemeClr>
                          </a:solidFill>
                        </a:rPr>
                        <a:t>Chlorophyll is a</a:t>
                      </a:r>
                      <a:r>
                        <a:rPr lang="en-GB" sz="1200" b="1" i="1" baseline="0" dirty="0">
                          <a:solidFill>
                            <a:schemeClr val="accent2">
                              <a:lumMod val="75000"/>
                            </a:schemeClr>
                          </a:solidFill>
                        </a:rPr>
                        <a:t> photosynthetic pigment that absorbs light and allows the reaction between water and carbon dioxide to occur (photosynthesis)</a:t>
                      </a:r>
                      <a:endParaRPr lang="en-GB" sz="1200" b="1" i="1" dirty="0">
                        <a:solidFill>
                          <a:schemeClr val="accent2">
                            <a:lumMod val="75000"/>
                          </a:schemeClr>
                        </a:solidFill>
                      </a:endParaRPr>
                    </a:p>
                  </a:txBody>
                  <a:tcPr anchor="ctr"/>
                </a:tc>
                <a:tc>
                  <a:txBody>
                    <a:bodyPr/>
                    <a:lstStyle/>
                    <a:p>
                      <a:pPr marL="0" marR="0" lvl="0" indent="0" algn="l" defTabSz="1280160" rtl="0" eaLnBrk="1" fontAlgn="auto" latinLnBrk="0" hangingPunct="1">
                        <a:lnSpc>
                          <a:spcPct val="100000"/>
                        </a:lnSpc>
                        <a:spcBef>
                          <a:spcPts val="0"/>
                        </a:spcBef>
                        <a:spcAft>
                          <a:spcPts val="0"/>
                        </a:spcAft>
                        <a:buClrTx/>
                        <a:buSzTx/>
                        <a:buFontTx/>
                        <a:buNone/>
                        <a:tabLst/>
                        <a:defRPr/>
                      </a:pPr>
                      <a:r>
                        <a:rPr lang="en-GB" sz="1200" baseline="0" dirty="0"/>
                        <a:t>Another factor could limit the rate of photosynthesis. This could be light intensity, temperature or the carbon dioxide concentration</a:t>
                      </a:r>
                    </a:p>
                    <a:p>
                      <a:endParaRPr lang="en-GB" sz="1200" dirty="0"/>
                    </a:p>
                  </a:txBody>
                  <a:tcPr anchor="ctr"/>
                </a:tc>
                <a:extLst>
                  <a:ext uri="{0D108BD9-81ED-4DB2-BD59-A6C34878D82A}">
                    <a16:rowId xmlns:a16="http://schemas.microsoft.com/office/drawing/2014/main" val="10004"/>
                  </a:ext>
                </a:extLst>
              </a:tr>
            </a:tbl>
          </a:graphicData>
        </a:graphic>
      </p:graphicFrame>
      <p:grpSp>
        <p:nvGrpSpPr>
          <p:cNvPr id="82" name="Group 81"/>
          <p:cNvGrpSpPr/>
          <p:nvPr/>
        </p:nvGrpSpPr>
        <p:grpSpPr>
          <a:xfrm>
            <a:off x="6364291" y="3567189"/>
            <a:ext cx="2542839" cy="5614498"/>
            <a:chOff x="6574634" y="4123617"/>
            <a:chExt cx="2337137" cy="4934858"/>
          </a:xfrm>
        </p:grpSpPr>
        <p:grpSp>
          <p:nvGrpSpPr>
            <p:cNvPr id="80" name="Group 79"/>
            <p:cNvGrpSpPr/>
            <p:nvPr/>
          </p:nvGrpSpPr>
          <p:grpSpPr>
            <a:xfrm>
              <a:off x="6574634" y="4217111"/>
              <a:ext cx="2337137" cy="4825290"/>
              <a:chOff x="6574634" y="3999396"/>
              <a:chExt cx="2537121" cy="4942269"/>
            </a:xfrm>
          </p:grpSpPr>
          <p:pic>
            <p:nvPicPr>
              <p:cNvPr id="74" name="Picture 73"/>
              <p:cNvPicPr>
                <a:picLocks noChangeAspect="1"/>
              </p:cNvPicPr>
              <p:nvPr/>
            </p:nvPicPr>
            <p:blipFill>
              <a:blip r:embed="rId4"/>
              <a:stretch>
                <a:fillRect/>
              </a:stretch>
            </p:blipFill>
            <p:spPr>
              <a:xfrm>
                <a:off x="6574634" y="7244557"/>
                <a:ext cx="2523763" cy="1697108"/>
              </a:xfrm>
              <a:prstGeom prst="rect">
                <a:avLst/>
              </a:prstGeom>
              <a:ln>
                <a:noFill/>
              </a:ln>
            </p:spPr>
          </p:pic>
          <p:pic>
            <p:nvPicPr>
              <p:cNvPr id="75" name="Picture 74"/>
              <p:cNvPicPr>
                <a:picLocks noChangeAspect="1"/>
              </p:cNvPicPr>
              <p:nvPr/>
            </p:nvPicPr>
            <p:blipFill>
              <a:blip r:embed="rId5"/>
              <a:stretch>
                <a:fillRect/>
              </a:stretch>
            </p:blipFill>
            <p:spPr>
              <a:xfrm>
                <a:off x="6587992" y="5677417"/>
                <a:ext cx="2523763" cy="1340399"/>
              </a:xfrm>
              <a:prstGeom prst="rect">
                <a:avLst/>
              </a:prstGeom>
              <a:ln>
                <a:noFill/>
              </a:ln>
            </p:spPr>
          </p:pic>
          <p:pic>
            <p:nvPicPr>
              <p:cNvPr id="78" name="Picture 77"/>
              <p:cNvPicPr>
                <a:picLocks noChangeAspect="1"/>
              </p:cNvPicPr>
              <p:nvPr/>
            </p:nvPicPr>
            <p:blipFill>
              <a:blip r:embed="rId6"/>
              <a:stretch>
                <a:fillRect/>
              </a:stretch>
            </p:blipFill>
            <p:spPr>
              <a:xfrm>
                <a:off x="6587992" y="3999396"/>
                <a:ext cx="2510405" cy="1349680"/>
              </a:xfrm>
              <a:prstGeom prst="rect">
                <a:avLst/>
              </a:prstGeom>
              <a:ln>
                <a:noFill/>
              </a:ln>
            </p:spPr>
          </p:pic>
          <p:sp>
            <p:nvSpPr>
              <p:cNvPr id="79" name="TextBox 78"/>
              <p:cNvSpPr txBox="1"/>
              <p:nvPr/>
            </p:nvSpPr>
            <p:spPr>
              <a:xfrm>
                <a:off x="7778459" y="7230043"/>
                <a:ext cx="335028" cy="276999"/>
              </a:xfrm>
              <a:prstGeom prst="rect">
                <a:avLst/>
              </a:prstGeom>
              <a:noFill/>
              <a:ln>
                <a:noFill/>
              </a:ln>
            </p:spPr>
            <p:txBody>
              <a:bodyPr wrap="square" rtlCol="0">
                <a:spAutoFit/>
              </a:bodyPr>
              <a:lstStyle/>
              <a:p>
                <a:r>
                  <a:rPr lang="en-GB" sz="1200" dirty="0"/>
                  <a:t>x</a:t>
                </a:r>
              </a:p>
            </p:txBody>
          </p:sp>
        </p:grpSp>
        <p:sp>
          <p:nvSpPr>
            <p:cNvPr id="81" name="Rectangle 80"/>
            <p:cNvSpPr/>
            <p:nvPr/>
          </p:nvSpPr>
          <p:spPr>
            <a:xfrm>
              <a:off x="6574634" y="4123617"/>
              <a:ext cx="2337137" cy="493485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164" name="Straight Connector 163"/>
          <p:cNvCxnSpPr>
            <a:stCxn id="77" idx="3"/>
            <a:endCxn id="81" idx="1"/>
          </p:cNvCxnSpPr>
          <p:nvPr/>
        </p:nvCxnSpPr>
        <p:spPr>
          <a:xfrm flipV="1">
            <a:off x="6257019" y="6374438"/>
            <a:ext cx="107272" cy="3948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86" name="Rectangle 185"/>
          <p:cNvSpPr/>
          <p:nvPr/>
        </p:nvSpPr>
        <p:spPr>
          <a:xfrm>
            <a:off x="2812941" y="817720"/>
            <a:ext cx="2803348" cy="529026"/>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tx1"/>
                </a:solidFill>
              </a:rPr>
              <a:t>Plants use the glucose produced in photosynthesis in a variety of ways</a:t>
            </a:r>
          </a:p>
        </p:txBody>
      </p:sp>
      <p:sp>
        <p:nvSpPr>
          <p:cNvPr id="187" name="Rectangle 186"/>
          <p:cNvSpPr/>
          <p:nvPr/>
        </p:nvSpPr>
        <p:spPr>
          <a:xfrm>
            <a:off x="2848693" y="33075"/>
            <a:ext cx="2780581" cy="70932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Respiration, stored as insoluble starch, fats or oils for storage, cellulose for cell walls, combine with nitrates from the soil to form amino acids for protein synthesis</a:t>
            </a:r>
            <a:endParaRPr lang="en-GB" sz="1200" b="1" dirty="0">
              <a:solidFill>
                <a:schemeClr val="tx1"/>
              </a:solidFill>
            </a:endParaRPr>
          </a:p>
        </p:txBody>
      </p:sp>
      <p:sp>
        <p:nvSpPr>
          <p:cNvPr id="202" name="Rectangle 201"/>
          <p:cNvSpPr/>
          <p:nvPr/>
        </p:nvSpPr>
        <p:spPr>
          <a:xfrm>
            <a:off x="9537609" y="2872674"/>
            <a:ext cx="3202435" cy="369332"/>
          </a:xfrm>
          <a:prstGeom prst="rect">
            <a:avLst/>
          </a:prstGeom>
          <a:noFill/>
          <a:ln/>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algn="ctr"/>
            <a:r>
              <a:rPr lang="en-GB" sz="1800" b="1" dirty="0">
                <a:solidFill>
                  <a:schemeClr val="accent2"/>
                </a:solidFill>
                <a:ea typeface="Verdana" panose="020B0604030504040204" pitchFamily="34" charset="0"/>
                <a:cs typeface="Verdana" panose="020B0604030504040204" pitchFamily="34" charset="0"/>
              </a:rPr>
              <a:t>Rate of photosynthesis </a:t>
            </a:r>
            <a:r>
              <a:rPr lang="en-GB" sz="1800" b="1" dirty="0">
                <a:solidFill>
                  <a:schemeClr val="tx1"/>
                </a:solidFill>
                <a:ea typeface="Verdana" panose="020B0604030504040204" pitchFamily="34" charset="0"/>
                <a:cs typeface="Verdana" panose="020B0604030504040204" pitchFamily="34" charset="0"/>
              </a:rPr>
              <a:t>HT Only</a:t>
            </a:r>
            <a:endParaRPr lang="en-GB" sz="1800" dirty="0">
              <a:solidFill>
                <a:schemeClr val="tx1"/>
              </a:solidFill>
              <a:ea typeface="Verdana" panose="020B0604030504040204" pitchFamily="34" charset="0"/>
              <a:cs typeface="Verdana" panose="020B0604030504040204" pitchFamily="34" charset="0"/>
            </a:endParaRPr>
          </a:p>
        </p:txBody>
      </p:sp>
      <p:sp>
        <p:nvSpPr>
          <p:cNvPr id="203" name="Rectangle 202"/>
          <p:cNvSpPr/>
          <p:nvPr/>
        </p:nvSpPr>
        <p:spPr>
          <a:xfrm rot="16200000">
            <a:off x="6261130" y="5969922"/>
            <a:ext cx="5976638" cy="510028"/>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tx1"/>
                </a:solidFill>
              </a:rPr>
              <a:t>Light intensity obeys the inverse square law. This means that if you </a:t>
            </a:r>
            <a:r>
              <a:rPr lang="en-GB" sz="1400" b="1" u="sng" dirty="0">
                <a:solidFill>
                  <a:schemeClr val="tx1"/>
                </a:solidFill>
              </a:rPr>
              <a:t>double</a:t>
            </a:r>
            <a:r>
              <a:rPr lang="en-GB" sz="1400" b="1" dirty="0">
                <a:solidFill>
                  <a:schemeClr val="tx1"/>
                </a:solidFill>
              </a:rPr>
              <a:t> the distance between the plant and the light source you quarter the light intensity</a:t>
            </a:r>
          </a:p>
        </p:txBody>
      </p:sp>
      <p:sp>
        <p:nvSpPr>
          <p:cNvPr id="204" name="Rectangle 203"/>
          <p:cNvSpPr/>
          <p:nvPr/>
        </p:nvSpPr>
        <p:spPr>
          <a:xfrm>
            <a:off x="11316005" y="3578247"/>
            <a:ext cx="1415901" cy="1071839"/>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tx1"/>
                </a:solidFill>
              </a:rPr>
              <a:t>Explain graphs of two or three factors and decide which is the limiting factor</a:t>
            </a:r>
          </a:p>
        </p:txBody>
      </p:sp>
      <p:pic>
        <p:nvPicPr>
          <p:cNvPr id="205" name="Picture 204"/>
          <p:cNvPicPr/>
          <p:nvPr/>
        </p:nvPicPr>
        <p:blipFill>
          <a:blip r:embed="rId7" cstate="print"/>
          <a:srcRect/>
          <a:stretch>
            <a:fillRect/>
          </a:stretch>
        </p:blipFill>
        <p:spPr bwMode="auto">
          <a:xfrm rot="16200000">
            <a:off x="10507086" y="6902698"/>
            <a:ext cx="2723411" cy="1768210"/>
          </a:xfrm>
          <a:prstGeom prst="rect">
            <a:avLst/>
          </a:prstGeom>
          <a:noFill/>
          <a:ln w="9525">
            <a:solidFill>
              <a:schemeClr val="accent6">
                <a:lumMod val="75000"/>
              </a:schemeClr>
            </a:solidFill>
            <a:miter lim="800000"/>
            <a:headEnd/>
            <a:tailEnd/>
          </a:ln>
          <a:effectLst>
            <a:outerShdw blurRad="50800" dist="38100" dir="5400000" algn="t" rotWithShape="0">
              <a:prstClr val="black">
                <a:alpha val="40000"/>
              </a:prstClr>
            </a:outerShdw>
          </a:effectLst>
        </p:spPr>
      </p:pic>
      <p:sp>
        <p:nvSpPr>
          <p:cNvPr id="206" name="Rectangle 205"/>
          <p:cNvSpPr/>
          <p:nvPr/>
        </p:nvSpPr>
        <p:spPr>
          <a:xfrm rot="16200000">
            <a:off x="9161492" y="7425038"/>
            <a:ext cx="2084780" cy="127219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a:r>
              <a:rPr lang="en-GB" sz="1200" b="1" i="1" dirty="0">
                <a:solidFill>
                  <a:schemeClr val="accent2">
                    <a:lumMod val="75000"/>
                  </a:schemeClr>
                </a:solidFill>
              </a:rPr>
              <a:t>Graph line A:</a:t>
            </a:r>
            <a:r>
              <a:rPr lang="en-GB" sz="1200" i="1" dirty="0">
                <a:solidFill>
                  <a:schemeClr val="accent2">
                    <a:lumMod val="75000"/>
                  </a:schemeClr>
                </a:solidFill>
              </a:rPr>
              <a:t> </a:t>
            </a:r>
            <a:r>
              <a:rPr lang="en-GB" sz="1200" dirty="0">
                <a:solidFill>
                  <a:prstClr val="black"/>
                </a:solidFill>
              </a:rPr>
              <a:t>Rate could be limited by temperature and/or amount of chlorophyll. Plant tissue can be damaged when carbon dioxide concentrations exceed 0.1%</a:t>
            </a:r>
          </a:p>
        </p:txBody>
      </p:sp>
      <p:sp>
        <p:nvSpPr>
          <p:cNvPr id="207" name="Rectangle 206"/>
          <p:cNvSpPr/>
          <p:nvPr/>
        </p:nvSpPr>
        <p:spPr>
          <a:xfrm rot="16200000">
            <a:off x="9223174" y="5168696"/>
            <a:ext cx="2075546" cy="131771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i="1" dirty="0">
                <a:solidFill>
                  <a:schemeClr val="accent2">
                    <a:lumMod val="75000"/>
                  </a:schemeClr>
                </a:solidFill>
              </a:rPr>
              <a:t>Graph lines A and D</a:t>
            </a:r>
            <a:r>
              <a:rPr lang="en-GB" sz="1200" dirty="0">
                <a:solidFill>
                  <a:schemeClr val="tx1"/>
                </a:solidFill>
              </a:rPr>
              <a:t>: If carbon dioxide concentration and temperature are increased the rate of photosynthesis increases significantly up to a point.</a:t>
            </a:r>
          </a:p>
        </p:txBody>
      </p:sp>
      <p:sp>
        <p:nvSpPr>
          <p:cNvPr id="209" name="Rectangle 208"/>
          <p:cNvSpPr/>
          <p:nvPr/>
        </p:nvSpPr>
        <p:spPr>
          <a:xfrm>
            <a:off x="11143403" y="4884570"/>
            <a:ext cx="1566538" cy="135749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i="1" dirty="0">
                <a:solidFill>
                  <a:schemeClr val="accent2">
                    <a:lumMod val="75000"/>
                  </a:schemeClr>
                </a:solidFill>
              </a:rPr>
              <a:t>Graph Lines A and B</a:t>
            </a:r>
            <a:r>
              <a:rPr lang="en-GB" sz="1200" dirty="0">
                <a:solidFill>
                  <a:schemeClr val="tx1"/>
                </a:solidFill>
              </a:rPr>
              <a:t>: If carbon dioxide concentration is increased  from 0.01% to 0.1% then a large increase in rate occurs up to a point.</a:t>
            </a:r>
          </a:p>
        </p:txBody>
      </p:sp>
      <p:sp>
        <p:nvSpPr>
          <p:cNvPr id="210" name="Rectangle 209"/>
          <p:cNvSpPr/>
          <p:nvPr/>
        </p:nvSpPr>
        <p:spPr>
          <a:xfrm>
            <a:off x="9610761" y="3346203"/>
            <a:ext cx="1579073" cy="135749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i="1" dirty="0">
                <a:solidFill>
                  <a:schemeClr val="accent2">
                    <a:lumMod val="75000"/>
                  </a:schemeClr>
                </a:solidFill>
              </a:rPr>
              <a:t>Graph lines C and D</a:t>
            </a:r>
            <a:r>
              <a:rPr lang="en-GB" sz="1200" dirty="0">
                <a:solidFill>
                  <a:schemeClr val="tx1"/>
                </a:solidFill>
              </a:rPr>
              <a:t>: If temperature is increased by 10</a:t>
            </a:r>
            <a:r>
              <a:rPr lang="en-GB" sz="1200" baseline="30000" dirty="0">
                <a:solidFill>
                  <a:schemeClr val="tx1"/>
                </a:solidFill>
              </a:rPr>
              <a:t>o</a:t>
            </a:r>
            <a:r>
              <a:rPr lang="en-GB" sz="1200" dirty="0">
                <a:solidFill>
                  <a:schemeClr val="tx1"/>
                </a:solidFill>
              </a:rPr>
              <a:t>C then a slight increase in rate of photosynthesis occurs.</a:t>
            </a:r>
          </a:p>
        </p:txBody>
      </p:sp>
      <p:pic>
        <p:nvPicPr>
          <p:cNvPr id="212" name="Picture 211" descr="ThinkstockPhotos-126418917greenhouse.jpg"/>
          <p:cNvPicPr>
            <a:picLocks noChangeAspect="1"/>
          </p:cNvPicPr>
          <p:nvPr/>
        </p:nvPicPr>
        <p:blipFill>
          <a:blip r:embed="rId8" cstate="print"/>
          <a:stretch>
            <a:fillRect/>
          </a:stretch>
        </p:blipFill>
        <p:spPr>
          <a:xfrm>
            <a:off x="10307332" y="1425124"/>
            <a:ext cx="1927864" cy="1340531"/>
          </a:xfrm>
          <a:prstGeom prst="rect">
            <a:avLst/>
          </a:prstGeom>
          <a:ln>
            <a:solidFill>
              <a:schemeClr val="accent6">
                <a:lumMod val="75000"/>
              </a:schemeClr>
            </a:solidFill>
          </a:ln>
        </p:spPr>
      </p:pic>
      <p:graphicFrame>
        <p:nvGraphicFramePr>
          <p:cNvPr id="214" name="Table 213"/>
          <p:cNvGraphicFramePr>
            <a:graphicFrameLocks noGrp="1"/>
          </p:cNvGraphicFramePr>
          <p:nvPr>
            <p:extLst/>
          </p:nvPr>
        </p:nvGraphicFramePr>
        <p:xfrm>
          <a:off x="6016540" y="47799"/>
          <a:ext cx="3814455" cy="2241273"/>
        </p:xfrm>
        <a:graphic>
          <a:graphicData uri="http://schemas.openxmlformats.org/drawingml/2006/table">
            <a:tbl>
              <a:tblPr firstRow="1" bandRow="1">
                <a:tableStyleId>{5940675A-B579-460E-94D1-54222C63F5DA}</a:tableStyleId>
              </a:tblPr>
              <a:tblGrid>
                <a:gridCol w="641435">
                  <a:extLst>
                    <a:ext uri="{9D8B030D-6E8A-4147-A177-3AD203B41FA5}">
                      <a16:colId xmlns:a16="http://schemas.microsoft.com/office/drawing/2014/main" val="20000"/>
                    </a:ext>
                  </a:extLst>
                </a:gridCol>
                <a:gridCol w="881814">
                  <a:extLst>
                    <a:ext uri="{9D8B030D-6E8A-4147-A177-3AD203B41FA5}">
                      <a16:colId xmlns:a16="http://schemas.microsoft.com/office/drawing/2014/main" val="20001"/>
                    </a:ext>
                  </a:extLst>
                </a:gridCol>
                <a:gridCol w="2291206">
                  <a:extLst>
                    <a:ext uri="{9D8B030D-6E8A-4147-A177-3AD203B41FA5}">
                      <a16:colId xmlns:a16="http://schemas.microsoft.com/office/drawing/2014/main" val="20002"/>
                    </a:ext>
                  </a:extLst>
                </a:gridCol>
              </a:tblGrid>
              <a:tr h="747091">
                <a:tc rowSpan="3">
                  <a:txBody>
                    <a:bodyPr/>
                    <a:lstStyle/>
                    <a:p>
                      <a:pPr algn="ctr"/>
                      <a:r>
                        <a:rPr lang="en-GB" sz="1200" b="1" dirty="0"/>
                        <a:t>Control</a:t>
                      </a:r>
                      <a:r>
                        <a:rPr lang="en-GB" sz="1200" b="1" baseline="0" dirty="0"/>
                        <a:t> conditions in greenhouses to reduce limiting factors can improve crop yields</a:t>
                      </a:r>
                      <a:endParaRPr lang="en-GB" sz="1200" b="1" dirty="0"/>
                    </a:p>
                  </a:txBody>
                  <a:tcPr vert="vert270" anchor="ctr">
                    <a:solidFill>
                      <a:schemeClr val="accent2">
                        <a:lumMod val="20000"/>
                        <a:lumOff val="80000"/>
                      </a:schemeClr>
                    </a:solidFill>
                  </a:tcPr>
                </a:tc>
                <a:tc>
                  <a:txBody>
                    <a:bodyPr/>
                    <a:lstStyle/>
                    <a:p>
                      <a:pPr algn="ctr"/>
                      <a:r>
                        <a:rPr lang="en-GB" sz="1200" b="1" i="1" dirty="0">
                          <a:solidFill>
                            <a:schemeClr val="accent2">
                              <a:lumMod val="75000"/>
                            </a:schemeClr>
                          </a:solidFill>
                        </a:rPr>
                        <a:t>Heating</a:t>
                      </a:r>
                    </a:p>
                  </a:txBody>
                  <a:tcPr anchor="ctr"/>
                </a:tc>
                <a:tc>
                  <a:txBody>
                    <a:bodyPr/>
                    <a:lstStyle/>
                    <a:p>
                      <a:pPr algn="l"/>
                      <a:r>
                        <a:rPr lang="en-GB" sz="1200" dirty="0">
                          <a:solidFill>
                            <a:schemeClr val="tx1"/>
                          </a:solidFill>
                        </a:rPr>
                        <a:t> Used to provide optimum temperatures for maximum plant growth.</a:t>
                      </a:r>
                      <a:endParaRPr lang="en-GB" sz="1200" dirty="0"/>
                    </a:p>
                  </a:txBody>
                  <a:tcPr anchor="ctr"/>
                </a:tc>
                <a:extLst>
                  <a:ext uri="{0D108BD9-81ED-4DB2-BD59-A6C34878D82A}">
                    <a16:rowId xmlns:a16="http://schemas.microsoft.com/office/drawing/2014/main" val="10000"/>
                  </a:ext>
                </a:extLst>
              </a:tr>
              <a:tr h="747091">
                <a:tc vMerge="1">
                  <a:txBody>
                    <a:bodyPr/>
                    <a:lstStyle/>
                    <a:p>
                      <a:endParaRPr lang="en-GB"/>
                    </a:p>
                  </a:txBody>
                  <a:tcPr/>
                </a:tc>
                <a:tc>
                  <a:txBody>
                    <a:bodyPr/>
                    <a:lstStyle/>
                    <a:p>
                      <a:pPr algn="ctr"/>
                      <a:r>
                        <a:rPr lang="en-GB" sz="1200" b="1" i="1" dirty="0">
                          <a:solidFill>
                            <a:schemeClr val="accent2">
                              <a:lumMod val="75000"/>
                            </a:schemeClr>
                          </a:solidFill>
                        </a:rPr>
                        <a:t>Artificial lighting</a:t>
                      </a:r>
                    </a:p>
                  </a:txBody>
                  <a:tcPr anchor="ctr"/>
                </a:tc>
                <a:tc>
                  <a:txBody>
                    <a:bodyPr/>
                    <a:lstStyle/>
                    <a:p>
                      <a:pPr algn="l"/>
                      <a:r>
                        <a:rPr lang="en-GB" sz="1200" dirty="0"/>
                        <a:t>Enhances</a:t>
                      </a:r>
                      <a:r>
                        <a:rPr lang="en-GB" sz="1200" baseline="0" dirty="0"/>
                        <a:t> the natural sunlight especially overnight and on cloudy days.</a:t>
                      </a:r>
                      <a:endParaRPr lang="en-GB" sz="1200" dirty="0"/>
                    </a:p>
                  </a:txBody>
                  <a:tcPr anchor="ctr"/>
                </a:tc>
                <a:extLst>
                  <a:ext uri="{0D108BD9-81ED-4DB2-BD59-A6C34878D82A}">
                    <a16:rowId xmlns:a16="http://schemas.microsoft.com/office/drawing/2014/main" val="10001"/>
                  </a:ext>
                </a:extLst>
              </a:tr>
              <a:tr h="747091">
                <a:tc vMerge="1">
                  <a:txBody>
                    <a:bodyPr/>
                    <a:lstStyle/>
                    <a:p>
                      <a:endParaRPr lang="en-GB"/>
                    </a:p>
                  </a:txBody>
                  <a:tcPr/>
                </a:tc>
                <a:tc>
                  <a:txBody>
                    <a:bodyPr/>
                    <a:lstStyle/>
                    <a:p>
                      <a:pPr algn="ctr"/>
                      <a:r>
                        <a:rPr lang="en-GB" sz="1200" b="1" i="1" dirty="0">
                          <a:solidFill>
                            <a:schemeClr val="accent2">
                              <a:lumMod val="75000"/>
                            </a:schemeClr>
                          </a:solidFill>
                        </a:rPr>
                        <a:t>Extra carbon dioxide</a:t>
                      </a:r>
                    </a:p>
                  </a:txBody>
                  <a:tcPr anchor="ctr"/>
                </a:tc>
                <a:tc>
                  <a:txBody>
                    <a:bodyPr/>
                    <a:lstStyle/>
                    <a:p>
                      <a:pPr algn="l"/>
                      <a:r>
                        <a:rPr lang="en-GB" sz="1200" dirty="0"/>
                        <a:t>Gas can be pumped into the air</a:t>
                      </a:r>
                      <a:r>
                        <a:rPr lang="en-GB" sz="1200" baseline="0" dirty="0"/>
                        <a:t> inside the greenhouse.</a:t>
                      </a:r>
                      <a:endParaRPr lang="en-GB" sz="1200" dirty="0"/>
                    </a:p>
                  </a:txBody>
                  <a:tcPr anchor="ctr"/>
                </a:tc>
                <a:extLst>
                  <a:ext uri="{0D108BD9-81ED-4DB2-BD59-A6C34878D82A}">
                    <a16:rowId xmlns:a16="http://schemas.microsoft.com/office/drawing/2014/main" val="10002"/>
                  </a:ext>
                </a:extLst>
              </a:tr>
            </a:tbl>
          </a:graphicData>
        </a:graphic>
      </p:graphicFrame>
      <p:sp>
        <p:nvSpPr>
          <p:cNvPr id="232" name="Rectangle 231"/>
          <p:cNvSpPr/>
          <p:nvPr/>
        </p:nvSpPr>
        <p:spPr>
          <a:xfrm>
            <a:off x="10062924" y="122206"/>
            <a:ext cx="1961032" cy="110673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Growers must balance the economics of additional costs of controlling the conditions to maximise photosynthesis with making a profit.</a:t>
            </a:r>
            <a:endParaRPr lang="en-GB" sz="1200" b="1" dirty="0">
              <a:solidFill>
                <a:schemeClr val="tx1"/>
              </a:solidFill>
            </a:endParaRPr>
          </a:p>
        </p:txBody>
      </p:sp>
      <p:cxnSp>
        <p:nvCxnSpPr>
          <p:cNvPr id="69" name="Straight Connector 68"/>
          <p:cNvCxnSpPr>
            <a:stCxn id="518" idx="3"/>
            <a:endCxn id="76" idx="1"/>
          </p:cNvCxnSpPr>
          <p:nvPr/>
        </p:nvCxnSpPr>
        <p:spPr>
          <a:xfrm flipV="1">
            <a:off x="5693494" y="3245677"/>
            <a:ext cx="361676" cy="72463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a:stCxn id="4" idx="1"/>
            <a:endCxn id="113" idx="3"/>
          </p:cNvCxnSpPr>
          <p:nvPr/>
        </p:nvCxnSpPr>
        <p:spPr>
          <a:xfrm rot="10800000">
            <a:off x="5518586" y="1623050"/>
            <a:ext cx="643203" cy="1029046"/>
          </a:xfrm>
          <a:prstGeom prst="bentConnector3">
            <a:avLst>
              <a:gd name="adj1"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a:stCxn id="113" idx="0"/>
            <a:endCxn id="186" idx="2"/>
          </p:cNvCxnSpPr>
          <p:nvPr/>
        </p:nvCxnSpPr>
        <p:spPr>
          <a:xfrm flipV="1">
            <a:off x="4191539" y="1346746"/>
            <a:ext cx="23076" cy="8996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a:stCxn id="186" idx="0"/>
            <a:endCxn id="187" idx="2"/>
          </p:cNvCxnSpPr>
          <p:nvPr/>
        </p:nvCxnSpPr>
        <p:spPr>
          <a:xfrm flipV="1">
            <a:off x="4214615" y="742402"/>
            <a:ext cx="24369" cy="7531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a:stCxn id="202" idx="1"/>
            <a:endCxn id="4" idx="3"/>
          </p:cNvCxnSpPr>
          <p:nvPr/>
        </p:nvCxnSpPr>
        <p:spPr>
          <a:xfrm flipH="1" flipV="1">
            <a:off x="9315651" y="2652096"/>
            <a:ext cx="221958" cy="40524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a:stCxn id="204" idx="0"/>
            <a:endCxn id="202" idx="2"/>
          </p:cNvCxnSpPr>
          <p:nvPr/>
        </p:nvCxnSpPr>
        <p:spPr>
          <a:xfrm flipH="1" flipV="1">
            <a:off x="11138827" y="3242006"/>
            <a:ext cx="885129" cy="33624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a:stCxn id="209" idx="0"/>
            <a:endCxn id="204" idx="2"/>
          </p:cNvCxnSpPr>
          <p:nvPr/>
        </p:nvCxnSpPr>
        <p:spPr>
          <a:xfrm flipV="1">
            <a:off x="11926672" y="4650086"/>
            <a:ext cx="97284" cy="23448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a:stCxn id="210" idx="3"/>
            <a:endCxn id="204" idx="1"/>
          </p:cNvCxnSpPr>
          <p:nvPr/>
        </p:nvCxnSpPr>
        <p:spPr>
          <a:xfrm>
            <a:off x="11189834" y="4024950"/>
            <a:ext cx="126171" cy="8921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a:stCxn id="205" idx="3"/>
            <a:endCxn id="209" idx="2"/>
          </p:cNvCxnSpPr>
          <p:nvPr/>
        </p:nvCxnSpPr>
        <p:spPr>
          <a:xfrm flipV="1">
            <a:off x="11868792" y="6242064"/>
            <a:ext cx="57880" cy="18303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a:stCxn id="207" idx="3"/>
            <a:endCxn id="210" idx="2"/>
          </p:cNvCxnSpPr>
          <p:nvPr/>
        </p:nvCxnSpPr>
        <p:spPr>
          <a:xfrm flipV="1">
            <a:off x="10260947" y="4703697"/>
            <a:ext cx="139351" cy="8608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a:stCxn id="206" idx="3"/>
            <a:endCxn id="207" idx="1"/>
          </p:cNvCxnSpPr>
          <p:nvPr/>
        </p:nvCxnSpPr>
        <p:spPr>
          <a:xfrm flipV="1">
            <a:off x="10203882" y="6865327"/>
            <a:ext cx="57065" cy="15342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a:stCxn id="206" idx="2"/>
            <a:endCxn id="205" idx="0"/>
          </p:cNvCxnSpPr>
          <p:nvPr/>
        </p:nvCxnSpPr>
        <p:spPr>
          <a:xfrm flipV="1">
            <a:off x="10839981" y="7786803"/>
            <a:ext cx="144706" cy="27433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a:endCxn id="77" idx="0"/>
          </p:cNvCxnSpPr>
          <p:nvPr/>
        </p:nvCxnSpPr>
        <p:spPr>
          <a:xfrm>
            <a:off x="2796346" y="4190512"/>
            <a:ext cx="350153" cy="6415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a:stCxn id="214" idx="3"/>
            <a:endCxn id="232" idx="1"/>
          </p:cNvCxnSpPr>
          <p:nvPr/>
        </p:nvCxnSpPr>
        <p:spPr>
          <a:xfrm flipV="1">
            <a:off x="9830995" y="675574"/>
            <a:ext cx="231929" cy="49286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a:endCxn id="214" idx="3"/>
          </p:cNvCxnSpPr>
          <p:nvPr/>
        </p:nvCxnSpPr>
        <p:spPr>
          <a:xfrm flipH="1" flipV="1">
            <a:off x="9830995" y="1168435"/>
            <a:ext cx="372888" cy="17042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a:stCxn id="202" idx="1"/>
            <a:endCxn id="203" idx="3"/>
          </p:cNvCxnSpPr>
          <p:nvPr/>
        </p:nvCxnSpPr>
        <p:spPr>
          <a:xfrm flipH="1">
            <a:off x="9249449" y="3057340"/>
            <a:ext cx="288160" cy="17927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29292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Picture 63" descr="24 7.jpg"/>
          <p:cNvPicPr>
            <a:picLocks noChangeAspect="1"/>
          </p:cNvPicPr>
          <p:nvPr/>
        </p:nvPicPr>
        <p:blipFill>
          <a:blip r:embed="rId3" cstate="print"/>
          <a:stretch>
            <a:fillRect/>
          </a:stretch>
        </p:blipFill>
        <p:spPr>
          <a:xfrm>
            <a:off x="5616670" y="3873171"/>
            <a:ext cx="2080795" cy="1442569"/>
          </a:xfrm>
          <a:prstGeom prst="rect">
            <a:avLst/>
          </a:prstGeom>
          <a:ln>
            <a:noFill/>
          </a:ln>
        </p:spPr>
      </p:pic>
      <p:sp>
        <p:nvSpPr>
          <p:cNvPr id="4" name="Rectangle 3"/>
          <p:cNvSpPr/>
          <p:nvPr/>
        </p:nvSpPr>
        <p:spPr>
          <a:xfrm>
            <a:off x="5659782" y="2992438"/>
            <a:ext cx="1833010" cy="923330"/>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algn="ctr"/>
            <a:r>
              <a:rPr lang="en-GB" sz="1800" b="1" dirty="0">
                <a:ea typeface="Verdana" panose="020B0604030504040204" pitchFamily="34" charset="0"/>
                <a:cs typeface="Verdana" panose="020B0604030504040204" pitchFamily="34" charset="0"/>
              </a:rPr>
              <a:t>AQA GCSE BIOENERGETICS part 2</a:t>
            </a:r>
            <a:endParaRPr lang="en-GB" sz="1800" dirty="0">
              <a:ea typeface="Verdana" panose="020B0604030504040204" pitchFamily="34" charset="0"/>
              <a:cs typeface="Verdana" panose="020B0604030504040204" pitchFamily="34" charset="0"/>
            </a:endParaRPr>
          </a:p>
        </p:txBody>
      </p:sp>
      <p:graphicFrame>
        <p:nvGraphicFramePr>
          <p:cNvPr id="167" name="Table 166"/>
          <p:cNvGraphicFramePr>
            <a:graphicFrameLocks noGrp="1"/>
          </p:cNvGraphicFramePr>
          <p:nvPr>
            <p:extLst/>
          </p:nvPr>
        </p:nvGraphicFramePr>
        <p:xfrm>
          <a:off x="1162987" y="50187"/>
          <a:ext cx="6316697" cy="2291054"/>
        </p:xfrm>
        <a:graphic>
          <a:graphicData uri="http://schemas.openxmlformats.org/drawingml/2006/table">
            <a:tbl>
              <a:tblPr firstRow="1" bandRow="1">
                <a:tableStyleId>{5940675A-B579-460E-94D1-54222C63F5DA}</a:tableStyleId>
              </a:tblPr>
              <a:tblGrid>
                <a:gridCol w="1207313">
                  <a:extLst>
                    <a:ext uri="{9D8B030D-6E8A-4147-A177-3AD203B41FA5}">
                      <a16:colId xmlns:a16="http://schemas.microsoft.com/office/drawing/2014/main" val="20000"/>
                    </a:ext>
                  </a:extLst>
                </a:gridCol>
                <a:gridCol w="1279589">
                  <a:extLst>
                    <a:ext uri="{9D8B030D-6E8A-4147-A177-3AD203B41FA5}">
                      <a16:colId xmlns:a16="http://schemas.microsoft.com/office/drawing/2014/main" val="20001"/>
                    </a:ext>
                  </a:extLst>
                </a:gridCol>
                <a:gridCol w="1279589">
                  <a:extLst>
                    <a:ext uri="{9D8B030D-6E8A-4147-A177-3AD203B41FA5}">
                      <a16:colId xmlns:a16="http://schemas.microsoft.com/office/drawing/2014/main" val="20002"/>
                    </a:ext>
                  </a:extLst>
                </a:gridCol>
                <a:gridCol w="2550206">
                  <a:extLst>
                    <a:ext uri="{9D8B030D-6E8A-4147-A177-3AD203B41FA5}">
                      <a16:colId xmlns:a16="http://schemas.microsoft.com/office/drawing/2014/main" val="20003"/>
                    </a:ext>
                  </a:extLst>
                </a:gridCol>
              </a:tblGrid>
              <a:tr h="718137">
                <a:tc rowSpan="3">
                  <a:txBody>
                    <a:bodyPr/>
                    <a:lstStyle/>
                    <a:p>
                      <a:pPr algn="ctr"/>
                      <a:r>
                        <a:rPr lang="en-GB" sz="1200" b="1" dirty="0"/>
                        <a:t>An organism will receive all the energy it needs</a:t>
                      </a:r>
                      <a:r>
                        <a:rPr lang="en-GB" sz="1200" b="1" baseline="0" dirty="0"/>
                        <a:t> for living processes as a result of the energy transferred from respiration</a:t>
                      </a:r>
                      <a:endParaRPr lang="en-GB" sz="1200" b="1" dirty="0"/>
                    </a:p>
                  </a:txBody>
                  <a:tcPr anchor="ctr">
                    <a:solidFill>
                      <a:schemeClr val="accent2">
                        <a:lumMod val="20000"/>
                        <a:lumOff val="80000"/>
                      </a:schemeClr>
                    </a:solidFill>
                  </a:tcPr>
                </a:tc>
                <a:tc>
                  <a:txBody>
                    <a:bodyPr/>
                    <a:lstStyle/>
                    <a:p>
                      <a:pPr algn="ctr"/>
                      <a:r>
                        <a:rPr lang="en-GB" sz="1200" b="1" i="1" dirty="0">
                          <a:solidFill>
                            <a:schemeClr val="accent2">
                              <a:lumMod val="75000"/>
                            </a:schemeClr>
                          </a:solidFill>
                        </a:rPr>
                        <a:t>For movement</a:t>
                      </a:r>
                    </a:p>
                  </a:txBody>
                  <a:tcPr anchor="ctr"/>
                </a:tc>
                <a:tc>
                  <a:txBody>
                    <a:bodyPr/>
                    <a:lstStyle/>
                    <a:p>
                      <a:pPr algn="ctr"/>
                      <a:endParaRPr lang="en-GB" sz="1200" b="1" i="1" dirty="0">
                        <a:solidFill>
                          <a:schemeClr val="accent2">
                            <a:lumMod val="75000"/>
                          </a:schemeClr>
                        </a:solidFill>
                      </a:endParaRPr>
                    </a:p>
                  </a:txBody>
                  <a:tcPr anchor="ctr"/>
                </a:tc>
                <a:tc>
                  <a:txBody>
                    <a:bodyPr/>
                    <a:lstStyle/>
                    <a:p>
                      <a:pPr algn="l"/>
                      <a:r>
                        <a:rPr lang="en-GB" sz="1200" dirty="0"/>
                        <a:t>To enable muscles to contract in animals.</a:t>
                      </a:r>
                    </a:p>
                  </a:txBody>
                  <a:tcPr anchor="ctr"/>
                </a:tc>
                <a:extLst>
                  <a:ext uri="{0D108BD9-81ED-4DB2-BD59-A6C34878D82A}">
                    <a16:rowId xmlns:a16="http://schemas.microsoft.com/office/drawing/2014/main" val="10000"/>
                  </a:ext>
                </a:extLst>
              </a:tr>
              <a:tr h="711200">
                <a:tc vMerge="1">
                  <a:txBody>
                    <a:bodyPr/>
                    <a:lstStyle/>
                    <a:p>
                      <a:pPr algn="ctr"/>
                      <a:endParaRPr lang="en-GB" sz="1200" b="1" dirty="0"/>
                    </a:p>
                  </a:txBody>
                  <a:tcPr anchor="ctr">
                    <a:solidFill>
                      <a:schemeClr val="accent2">
                        <a:lumMod val="20000"/>
                        <a:lumOff val="80000"/>
                      </a:schemeClr>
                    </a:solidFill>
                  </a:tcPr>
                </a:tc>
                <a:tc>
                  <a:txBody>
                    <a:bodyPr/>
                    <a:lstStyle/>
                    <a:p>
                      <a:pPr algn="ctr"/>
                      <a:r>
                        <a:rPr lang="en-GB" sz="1200" b="1" i="1" dirty="0">
                          <a:solidFill>
                            <a:schemeClr val="accent2">
                              <a:lumMod val="75000"/>
                            </a:schemeClr>
                          </a:solidFill>
                        </a:rPr>
                        <a:t>For</a:t>
                      </a:r>
                      <a:r>
                        <a:rPr lang="en-GB" sz="1200" b="1" i="1" baseline="0" dirty="0">
                          <a:solidFill>
                            <a:schemeClr val="accent2">
                              <a:lumMod val="75000"/>
                            </a:schemeClr>
                          </a:solidFill>
                        </a:rPr>
                        <a:t> keeping warm</a:t>
                      </a:r>
                      <a:endParaRPr lang="en-GB" sz="1200" b="1" i="1" dirty="0">
                        <a:solidFill>
                          <a:schemeClr val="accent2">
                            <a:lumMod val="75000"/>
                          </a:schemeClr>
                        </a:solidFill>
                      </a:endParaRPr>
                    </a:p>
                  </a:txBody>
                  <a:tcPr anchor="ctr"/>
                </a:tc>
                <a:tc>
                  <a:txBody>
                    <a:bodyPr/>
                    <a:lstStyle/>
                    <a:p>
                      <a:pPr algn="ctr"/>
                      <a:endParaRPr lang="en-GB" sz="1200" b="1" i="1" dirty="0">
                        <a:solidFill>
                          <a:schemeClr val="accent2">
                            <a:lumMod val="75000"/>
                          </a:schemeClr>
                        </a:solidFill>
                      </a:endParaRPr>
                    </a:p>
                  </a:txBody>
                  <a:tcPr anchor="ctr"/>
                </a:tc>
                <a:tc>
                  <a:txBody>
                    <a:bodyPr/>
                    <a:lstStyle/>
                    <a:p>
                      <a:pPr algn="l"/>
                      <a:r>
                        <a:rPr lang="en-GB" sz="1200" dirty="0"/>
                        <a:t>To keep a steady body</a:t>
                      </a:r>
                      <a:r>
                        <a:rPr lang="en-GB" sz="1200" baseline="0" dirty="0"/>
                        <a:t> temperature in a cold environment.</a:t>
                      </a:r>
                      <a:endParaRPr lang="en-GB" sz="1200" dirty="0"/>
                    </a:p>
                  </a:txBody>
                  <a:tcPr anchor="ctr"/>
                </a:tc>
                <a:extLst>
                  <a:ext uri="{0D108BD9-81ED-4DB2-BD59-A6C34878D82A}">
                    <a16:rowId xmlns:a16="http://schemas.microsoft.com/office/drawing/2014/main" val="10001"/>
                  </a:ext>
                </a:extLst>
              </a:tr>
              <a:tr h="861717">
                <a:tc vMerge="1">
                  <a:txBody>
                    <a:bodyPr/>
                    <a:lstStyle/>
                    <a:p>
                      <a:pPr algn="ctr"/>
                      <a:endParaRPr lang="en-GB" sz="1200" b="1" dirty="0"/>
                    </a:p>
                  </a:txBody>
                  <a:tcPr anchor="ctr">
                    <a:solidFill>
                      <a:schemeClr val="accent2">
                        <a:lumMod val="20000"/>
                        <a:lumOff val="80000"/>
                      </a:schemeClr>
                    </a:solidFill>
                  </a:tcPr>
                </a:tc>
                <a:tc>
                  <a:txBody>
                    <a:bodyPr/>
                    <a:lstStyle/>
                    <a:p>
                      <a:pPr algn="ctr"/>
                      <a:r>
                        <a:rPr lang="en-GB" sz="1200" b="1" i="1" dirty="0">
                          <a:solidFill>
                            <a:schemeClr val="accent2">
                              <a:lumMod val="75000"/>
                            </a:schemeClr>
                          </a:solidFill>
                        </a:rPr>
                        <a:t>For</a:t>
                      </a:r>
                      <a:r>
                        <a:rPr lang="en-GB" sz="1200" b="1" i="1" baseline="0" dirty="0">
                          <a:solidFill>
                            <a:schemeClr val="accent2">
                              <a:lumMod val="75000"/>
                            </a:schemeClr>
                          </a:solidFill>
                        </a:rPr>
                        <a:t> chemical reactions</a:t>
                      </a:r>
                      <a:endParaRPr lang="en-GB" sz="1200" b="1" i="1" dirty="0">
                        <a:solidFill>
                          <a:schemeClr val="accent2">
                            <a:lumMod val="75000"/>
                          </a:schemeClr>
                        </a:solidFill>
                      </a:endParaRPr>
                    </a:p>
                  </a:txBody>
                  <a:tcPr anchor="ctr"/>
                </a:tc>
                <a:tc>
                  <a:txBody>
                    <a:bodyPr/>
                    <a:lstStyle/>
                    <a:p>
                      <a:pPr algn="ctr"/>
                      <a:endParaRPr lang="en-GB" sz="1200" b="1" i="1" dirty="0">
                        <a:solidFill>
                          <a:schemeClr val="accent2">
                            <a:lumMod val="75000"/>
                          </a:schemeClr>
                        </a:solidFill>
                      </a:endParaRPr>
                    </a:p>
                  </a:txBody>
                  <a:tcPr anchor="ctr"/>
                </a:tc>
                <a:tc>
                  <a:txBody>
                    <a:bodyPr/>
                    <a:lstStyle/>
                    <a:p>
                      <a:pPr algn="l"/>
                      <a:r>
                        <a:rPr lang="en-GB" sz="1200" dirty="0"/>
                        <a:t>To build larger</a:t>
                      </a:r>
                      <a:r>
                        <a:rPr lang="en-GB" sz="1200" baseline="0" dirty="0"/>
                        <a:t> molecules from smaller one.</a:t>
                      </a:r>
                      <a:endParaRPr lang="en-GB" sz="1200" dirty="0"/>
                    </a:p>
                  </a:txBody>
                  <a:tcPr anchor="ctr"/>
                </a:tc>
                <a:extLst>
                  <a:ext uri="{0D108BD9-81ED-4DB2-BD59-A6C34878D82A}">
                    <a16:rowId xmlns:a16="http://schemas.microsoft.com/office/drawing/2014/main" val="10002"/>
                  </a:ext>
                </a:extLst>
              </a:tr>
            </a:tbl>
          </a:graphicData>
        </a:graphic>
      </p:graphicFrame>
      <p:sp>
        <p:nvSpPr>
          <p:cNvPr id="113" name="Rectangle 112"/>
          <p:cNvSpPr/>
          <p:nvPr/>
        </p:nvSpPr>
        <p:spPr>
          <a:xfrm>
            <a:off x="5924496" y="2453054"/>
            <a:ext cx="1303581" cy="377252"/>
          </a:xfrm>
          <a:prstGeom prst="rect">
            <a:avLst/>
          </a:prstGeom>
          <a:noFill/>
          <a:ln/>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algn="ctr"/>
            <a:r>
              <a:rPr lang="en-GB" sz="1800" b="1" dirty="0">
                <a:solidFill>
                  <a:schemeClr val="accent2"/>
                </a:solidFill>
                <a:ea typeface="Verdana" panose="020B0604030504040204" pitchFamily="34" charset="0"/>
                <a:cs typeface="Verdana" panose="020B0604030504040204" pitchFamily="34" charset="0"/>
              </a:rPr>
              <a:t>Respiration</a:t>
            </a:r>
            <a:endParaRPr lang="en-GB" sz="1800" dirty="0">
              <a:solidFill>
                <a:schemeClr val="accent2"/>
              </a:solidFill>
              <a:ea typeface="Verdana" panose="020B0604030504040204" pitchFamily="34" charset="0"/>
              <a:cs typeface="Verdana" panose="020B0604030504040204" pitchFamily="34" charset="0"/>
            </a:endParaRPr>
          </a:p>
        </p:txBody>
      </p:sp>
      <p:graphicFrame>
        <p:nvGraphicFramePr>
          <p:cNvPr id="154" name="Table 153"/>
          <p:cNvGraphicFramePr>
            <a:graphicFrameLocks noGrp="1"/>
          </p:cNvGraphicFramePr>
          <p:nvPr>
            <p:extLst/>
          </p:nvPr>
        </p:nvGraphicFramePr>
        <p:xfrm>
          <a:off x="10912860" y="2287893"/>
          <a:ext cx="1684228" cy="5789307"/>
        </p:xfrm>
        <a:graphic>
          <a:graphicData uri="http://schemas.openxmlformats.org/drawingml/2006/table">
            <a:tbl>
              <a:tblPr firstRow="1" bandRow="1">
                <a:tableStyleId>{5940675A-B579-460E-94D1-54222C63F5DA}</a:tableStyleId>
              </a:tblPr>
              <a:tblGrid>
                <a:gridCol w="842114">
                  <a:extLst>
                    <a:ext uri="{9D8B030D-6E8A-4147-A177-3AD203B41FA5}">
                      <a16:colId xmlns:a16="http://schemas.microsoft.com/office/drawing/2014/main" val="20000"/>
                    </a:ext>
                  </a:extLst>
                </a:gridCol>
                <a:gridCol w="842114">
                  <a:extLst>
                    <a:ext uri="{9D8B030D-6E8A-4147-A177-3AD203B41FA5}">
                      <a16:colId xmlns:a16="http://schemas.microsoft.com/office/drawing/2014/main" val="20001"/>
                    </a:ext>
                  </a:extLst>
                </a:gridCol>
              </a:tblGrid>
              <a:tr h="246841">
                <a:tc gridSpan="2">
                  <a:txBody>
                    <a:bodyPr/>
                    <a:lstStyle/>
                    <a:p>
                      <a:pPr algn="ctr"/>
                      <a:r>
                        <a:rPr lang="en-GB" sz="1200" b="1" i="0" dirty="0">
                          <a:solidFill>
                            <a:schemeClr val="tx1"/>
                          </a:solidFill>
                        </a:rPr>
                        <a:t>Aerobic</a:t>
                      </a:r>
                      <a:r>
                        <a:rPr lang="en-GB" sz="1200" b="1" i="0" baseline="0" dirty="0">
                          <a:solidFill>
                            <a:schemeClr val="tx1"/>
                          </a:solidFill>
                        </a:rPr>
                        <a:t> respiration</a:t>
                      </a:r>
                      <a:endParaRPr lang="en-GB" sz="1200" b="1" i="0" dirty="0">
                        <a:solidFill>
                          <a:schemeClr val="tx1"/>
                        </a:solidFill>
                      </a:endParaRPr>
                    </a:p>
                  </a:txBody>
                  <a:tcPr anchor="ctr">
                    <a:solidFill>
                      <a:schemeClr val="accent2">
                        <a:lumMod val="20000"/>
                        <a:lumOff val="80000"/>
                      </a:schemeClr>
                    </a:solidFill>
                  </a:tcPr>
                </a:tc>
                <a:tc hMerge="1">
                  <a:txBody>
                    <a:bodyPr/>
                    <a:lstStyle/>
                    <a:p>
                      <a:endParaRPr lang="en-GB"/>
                    </a:p>
                  </a:txBody>
                  <a:tcPr/>
                </a:tc>
                <a:extLst>
                  <a:ext uri="{0D108BD9-81ED-4DB2-BD59-A6C34878D82A}">
                    <a16:rowId xmlns:a16="http://schemas.microsoft.com/office/drawing/2014/main" val="10000"/>
                  </a:ext>
                </a:extLst>
              </a:tr>
              <a:tr h="856343">
                <a:tc gridSpan="2">
                  <a:txBody>
                    <a:bodyPr/>
                    <a:lstStyle/>
                    <a:p>
                      <a:pPr algn="ctr"/>
                      <a:r>
                        <a:rPr lang="en-GB" sz="1200" b="1" i="1" dirty="0">
                          <a:solidFill>
                            <a:schemeClr val="accent2">
                              <a:lumMod val="75000"/>
                            </a:schemeClr>
                          </a:solidFill>
                        </a:rPr>
                        <a:t>Respiration with oxygen. Occurs inside the mitochondria continuously</a:t>
                      </a:r>
                    </a:p>
                  </a:txBody>
                  <a:tcPr anchor="ctr">
                    <a:noFill/>
                  </a:tcPr>
                </a:tc>
                <a:tc hMerge="1">
                  <a:txBody>
                    <a:bodyPr/>
                    <a:lstStyle/>
                    <a:p>
                      <a:endParaRPr lang="en-GB"/>
                    </a:p>
                  </a:txBody>
                  <a:tcPr/>
                </a:tc>
                <a:extLst>
                  <a:ext uri="{0D108BD9-81ED-4DB2-BD59-A6C34878D82A}">
                    <a16:rowId xmlns:a16="http://schemas.microsoft.com/office/drawing/2014/main" val="10001"/>
                  </a:ext>
                </a:extLst>
              </a:tr>
              <a:tr h="957943">
                <a:tc gridSpan="2">
                  <a:txBody>
                    <a:bodyPr/>
                    <a:lstStyle/>
                    <a:p>
                      <a:pPr marL="0" indent="0">
                        <a:buFont typeface="Arial" charset="0"/>
                        <a:buNone/>
                      </a:pPr>
                      <a:r>
                        <a:rPr lang="en-GB" sz="1200" dirty="0"/>
                        <a:t>Glucose</a:t>
                      </a:r>
                      <a:r>
                        <a:rPr lang="en-GB" sz="1200" baseline="0" dirty="0"/>
                        <a:t> is oxidised by oxygen to transfer the energy the organism needs to perform it’s functions.</a:t>
                      </a:r>
                      <a:endParaRPr lang="en-GB" sz="1200" dirty="0"/>
                    </a:p>
                  </a:txBody>
                  <a:tcPr anchor="ctr">
                    <a:noFill/>
                  </a:tcPr>
                </a:tc>
                <a:tc hMerge="1">
                  <a:txBody>
                    <a:bodyPr/>
                    <a:lstStyle/>
                    <a:p>
                      <a:endParaRPr lang="en-GB"/>
                    </a:p>
                  </a:txBody>
                  <a:tcPr/>
                </a:tc>
                <a:extLst>
                  <a:ext uri="{0D108BD9-81ED-4DB2-BD59-A6C34878D82A}">
                    <a16:rowId xmlns:a16="http://schemas.microsoft.com/office/drawing/2014/main" val="10002"/>
                  </a:ext>
                </a:extLst>
              </a:tr>
              <a:tr h="3652804">
                <a:tc>
                  <a:txBody>
                    <a:bodyPr/>
                    <a:lstStyle/>
                    <a:p>
                      <a:pPr marL="0" marR="0" lvl="0" indent="0" algn="ctr" defTabSz="1280160" rtl="0" eaLnBrk="1" fontAlgn="auto" latinLnBrk="0" hangingPunct="1">
                        <a:lnSpc>
                          <a:spcPct val="100000"/>
                        </a:lnSpc>
                        <a:spcBef>
                          <a:spcPts val="0"/>
                        </a:spcBef>
                        <a:spcAft>
                          <a:spcPts val="0"/>
                        </a:spcAft>
                        <a:buClrTx/>
                        <a:buSzTx/>
                        <a:buFont typeface="Arial" charset="0"/>
                        <a:buNone/>
                        <a:tabLst/>
                        <a:defRPr/>
                      </a:pPr>
                      <a:r>
                        <a:rPr lang="en-GB" sz="1600" baseline="0" dirty="0"/>
                        <a:t>C</a:t>
                      </a:r>
                      <a:r>
                        <a:rPr lang="en-GB" sz="1600" baseline="-25000" dirty="0"/>
                        <a:t>6</a:t>
                      </a:r>
                      <a:r>
                        <a:rPr lang="en-GB" sz="1600" baseline="0" dirty="0"/>
                        <a:t>H</a:t>
                      </a:r>
                      <a:r>
                        <a:rPr lang="en-GB" sz="1600" baseline="-25000" dirty="0"/>
                        <a:t>12</a:t>
                      </a:r>
                      <a:r>
                        <a:rPr lang="en-GB" sz="1600" baseline="0" dirty="0"/>
                        <a:t>O</a:t>
                      </a:r>
                      <a:r>
                        <a:rPr lang="en-GB" sz="1600" baseline="-25000" dirty="0"/>
                        <a:t>6   </a:t>
                      </a:r>
                      <a:r>
                        <a:rPr lang="en-GB" sz="1600" baseline="0" dirty="0"/>
                        <a:t>+ </a:t>
                      </a:r>
                      <a:r>
                        <a:rPr lang="en-GB" sz="1600" baseline="-25000" dirty="0"/>
                        <a:t>  </a:t>
                      </a:r>
                      <a:r>
                        <a:rPr lang="en-GB" sz="1600" baseline="0" dirty="0"/>
                        <a:t>O</a:t>
                      </a:r>
                      <a:r>
                        <a:rPr lang="en-GB" sz="1600" baseline="-25000" dirty="0"/>
                        <a:t>2                       </a:t>
                      </a:r>
                      <a:r>
                        <a:rPr lang="en-GB" sz="1600" dirty="0"/>
                        <a:t>CO</a:t>
                      </a:r>
                      <a:r>
                        <a:rPr lang="en-GB" sz="1600" baseline="-25000" dirty="0"/>
                        <a:t>2</a:t>
                      </a:r>
                      <a:r>
                        <a:rPr lang="en-GB" sz="1600" baseline="0" dirty="0"/>
                        <a:t>   +  H</a:t>
                      </a:r>
                      <a:r>
                        <a:rPr lang="en-GB" sz="1600" baseline="-25000" dirty="0"/>
                        <a:t>2</a:t>
                      </a:r>
                      <a:r>
                        <a:rPr lang="en-GB" sz="1600" baseline="0" dirty="0"/>
                        <a:t>O</a:t>
                      </a:r>
                      <a:endParaRPr lang="en-GB" sz="1600" dirty="0"/>
                    </a:p>
                  </a:txBody>
                  <a:tcPr vert="vert270" anchor="ctr">
                    <a:noFill/>
                  </a:tcPr>
                </a:tc>
                <a:tc>
                  <a:txBody>
                    <a:bodyPr/>
                    <a:lstStyle/>
                    <a:p>
                      <a:pPr marL="0" indent="0" algn="ctr">
                        <a:buFont typeface="Arial" charset="0"/>
                        <a:buNone/>
                      </a:pPr>
                      <a:r>
                        <a:rPr lang="en-GB" sz="1400" b="1" dirty="0"/>
                        <a:t>glucose + oxygen               carbon</a:t>
                      </a:r>
                      <a:r>
                        <a:rPr lang="en-GB" sz="1400" b="1" baseline="0" dirty="0"/>
                        <a:t> dioxide + water</a:t>
                      </a:r>
                      <a:endParaRPr lang="en-GB" sz="1400" b="1" dirty="0"/>
                    </a:p>
                  </a:txBody>
                  <a:tcPr vert="vert270" anchor="ctr">
                    <a:noFill/>
                  </a:tcPr>
                </a:tc>
                <a:extLst>
                  <a:ext uri="{0D108BD9-81ED-4DB2-BD59-A6C34878D82A}">
                    <a16:rowId xmlns:a16="http://schemas.microsoft.com/office/drawing/2014/main" val="10003"/>
                  </a:ext>
                </a:extLst>
              </a:tr>
            </a:tbl>
          </a:graphicData>
        </a:graphic>
      </p:graphicFrame>
      <p:cxnSp>
        <p:nvCxnSpPr>
          <p:cNvPr id="155" name="Straight Connector 154"/>
          <p:cNvCxnSpPr>
            <a:stCxn id="113" idx="2"/>
            <a:endCxn id="4" idx="0"/>
          </p:cNvCxnSpPr>
          <p:nvPr/>
        </p:nvCxnSpPr>
        <p:spPr>
          <a:xfrm>
            <a:off x="6576287" y="2830306"/>
            <a:ext cx="0" cy="16213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91" name="Rectangle 490"/>
          <p:cNvSpPr/>
          <p:nvPr/>
        </p:nvSpPr>
        <p:spPr>
          <a:xfrm>
            <a:off x="10958602" y="8212689"/>
            <a:ext cx="1592743" cy="99097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i="1" dirty="0">
                <a:solidFill>
                  <a:schemeClr val="accent2">
                    <a:lumMod val="75000"/>
                  </a:schemeClr>
                </a:solidFill>
              </a:rPr>
              <a:t>Aerobic respiration releases a large amount of energy from each glucose molecule</a:t>
            </a:r>
          </a:p>
        </p:txBody>
      </p:sp>
      <p:sp>
        <p:nvSpPr>
          <p:cNvPr id="518" name="Rectangle 517"/>
          <p:cNvSpPr/>
          <p:nvPr/>
        </p:nvSpPr>
        <p:spPr>
          <a:xfrm rot="16200000">
            <a:off x="6922645" y="3177993"/>
            <a:ext cx="3021048" cy="687743"/>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tx1"/>
                </a:solidFill>
              </a:rPr>
              <a:t>Cellular respiration is an exothermic reaction which is continuously occurring in all living cells</a:t>
            </a:r>
          </a:p>
        </p:txBody>
      </p:sp>
      <p:cxnSp>
        <p:nvCxnSpPr>
          <p:cNvPr id="61" name="Straight Connector 60"/>
          <p:cNvCxnSpPr>
            <a:stCxn id="113" idx="3"/>
            <a:endCxn id="518" idx="0"/>
          </p:cNvCxnSpPr>
          <p:nvPr/>
        </p:nvCxnSpPr>
        <p:spPr>
          <a:xfrm>
            <a:off x="7228077" y="2641680"/>
            <a:ext cx="861221" cy="88018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9" name="Group 58"/>
          <p:cNvGrpSpPr/>
          <p:nvPr/>
        </p:nvGrpSpPr>
        <p:grpSpPr>
          <a:xfrm>
            <a:off x="3716076" y="181971"/>
            <a:ext cx="1193962" cy="2067750"/>
            <a:chOff x="3701562" y="443226"/>
            <a:chExt cx="1193962" cy="2067750"/>
          </a:xfrm>
        </p:grpSpPr>
        <p:pic>
          <p:nvPicPr>
            <p:cNvPr id="65" name="Picture 64" descr="ThinkstockPhotos-146906245emperor penguin.jpg"/>
            <p:cNvPicPr>
              <a:picLocks noChangeAspect="1"/>
            </p:cNvPicPr>
            <p:nvPr/>
          </p:nvPicPr>
          <p:blipFill>
            <a:blip r:embed="rId4" cstate="print"/>
            <a:stretch>
              <a:fillRect/>
            </a:stretch>
          </p:blipFill>
          <p:spPr>
            <a:xfrm>
              <a:off x="4033819" y="1079689"/>
              <a:ext cx="411261" cy="574943"/>
            </a:xfrm>
            <a:prstGeom prst="rect">
              <a:avLst/>
            </a:prstGeom>
          </p:spPr>
        </p:pic>
        <p:pic>
          <p:nvPicPr>
            <p:cNvPr id="66" name="Picture 65"/>
            <p:cNvPicPr>
              <a:picLocks noChangeAspect="1"/>
            </p:cNvPicPr>
            <p:nvPr/>
          </p:nvPicPr>
          <p:blipFill rotWithShape="1">
            <a:blip r:embed="rId5" cstate="print">
              <a:clrChange>
                <a:clrFrom>
                  <a:srgbClr val="FFFFFF"/>
                </a:clrFrom>
                <a:clrTo>
                  <a:srgbClr val="FFFFFF">
                    <a:alpha val="0"/>
                  </a:srgbClr>
                </a:clrTo>
              </a:clrChange>
            </a:blip>
            <a:srcRect t="72050"/>
            <a:stretch/>
          </p:blipFill>
          <p:spPr>
            <a:xfrm>
              <a:off x="3701562" y="443226"/>
              <a:ext cx="1193962" cy="430218"/>
            </a:xfrm>
            <a:prstGeom prst="rect">
              <a:avLst/>
            </a:prstGeom>
          </p:spPr>
        </p:pic>
        <p:pic>
          <p:nvPicPr>
            <p:cNvPr id="67" name="Picture 66" descr="ThinkstockPhotos-639853052legohouse.jpg"/>
            <p:cNvPicPr>
              <a:picLocks noChangeAspect="1"/>
            </p:cNvPicPr>
            <p:nvPr/>
          </p:nvPicPr>
          <p:blipFill>
            <a:blip r:embed="rId6" cstate="print"/>
            <a:stretch>
              <a:fillRect/>
            </a:stretch>
          </p:blipFill>
          <p:spPr>
            <a:xfrm>
              <a:off x="3896393" y="1802122"/>
              <a:ext cx="701694" cy="708854"/>
            </a:xfrm>
            <a:prstGeom prst="rect">
              <a:avLst/>
            </a:prstGeom>
          </p:spPr>
        </p:pic>
      </p:grpSp>
      <p:grpSp>
        <p:nvGrpSpPr>
          <p:cNvPr id="68" name="Group 67"/>
          <p:cNvGrpSpPr/>
          <p:nvPr/>
        </p:nvGrpSpPr>
        <p:grpSpPr>
          <a:xfrm>
            <a:off x="7668522" y="212138"/>
            <a:ext cx="3008197" cy="1793157"/>
            <a:chOff x="467544" y="901949"/>
            <a:chExt cx="8532191" cy="4502589"/>
          </a:xfrm>
        </p:grpSpPr>
        <p:pic>
          <p:nvPicPr>
            <p:cNvPr id="69" name="Picture 68"/>
            <p:cNvPicPr>
              <a:picLocks noChangeAspect="1"/>
            </p:cNvPicPr>
            <p:nvPr/>
          </p:nvPicPr>
          <p:blipFill rotWithShape="1">
            <a:blip r:embed="rId7"/>
            <a:srcRect l="-5866" t="-582" r="50149" b="582"/>
            <a:stretch/>
          </p:blipFill>
          <p:spPr>
            <a:xfrm>
              <a:off x="467544" y="1045705"/>
              <a:ext cx="2736304" cy="3516308"/>
            </a:xfrm>
            <a:prstGeom prst="rect">
              <a:avLst/>
            </a:prstGeom>
          </p:spPr>
        </p:pic>
        <p:pic>
          <p:nvPicPr>
            <p:cNvPr id="70" name="Picture 69"/>
            <p:cNvPicPr>
              <a:picLocks noChangeAspect="1"/>
            </p:cNvPicPr>
            <p:nvPr/>
          </p:nvPicPr>
          <p:blipFill rotWithShape="1">
            <a:blip r:embed="rId7"/>
            <a:srcRect l="50716" r="4695"/>
            <a:stretch/>
          </p:blipFill>
          <p:spPr>
            <a:xfrm>
              <a:off x="6181857" y="901949"/>
              <a:ext cx="2304255" cy="3700094"/>
            </a:xfrm>
            <a:prstGeom prst="rect">
              <a:avLst/>
            </a:prstGeom>
          </p:spPr>
        </p:pic>
        <p:sp>
          <p:nvSpPr>
            <p:cNvPr id="72" name="Rectangle 71"/>
            <p:cNvSpPr/>
            <p:nvPr/>
          </p:nvSpPr>
          <p:spPr>
            <a:xfrm>
              <a:off x="3551316" y="1617739"/>
              <a:ext cx="791382" cy="266459"/>
            </a:xfrm>
            <a:prstGeom prst="rect">
              <a:avLst/>
            </a:prstGeom>
          </p:spPr>
          <p:txBody>
            <a:bodyPr wrap="none">
              <a:spAutoFit/>
            </a:bodyPr>
            <a:lstStyle/>
            <a:p>
              <a:r>
                <a:rPr lang="en-US" sz="1200" dirty="0"/>
                <a:t>cytoplasm</a:t>
              </a:r>
            </a:p>
          </p:txBody>
        </p:sp>
        <p:sp>
          <p:nvSpPr>
            <p:cNvPr id="74" name="Rectangle 73"/>
            <p:cNvSpPr/>
            <p:nvPr/>
          </p:nvSpPr>
          <p:spPr>
            <a:xfrm>
              <a:off x="3257564" y="3286284"/>
              <a:ext cx="982817" cy="266458"/>
            </a:xfrm>
            <a:prstGeom prst="rect">
              <a:avLst/>
            </a:prstGeom>
          </p:spPr>
          <p:txBody>
            <a:bodyPr wrap="none">
              <a:spAutoFit/>
            </a:bodyPr>
            <a:lstStyle/>
            <a:p>
              <a:r>
                <a:rPr lang="en-US" sz="1200" dirty="0"/>
                <a:t>mitochondria</a:t>
              </a:r>
            </a:p>
          </p:txBody>
        </p:sp>
        <p:cxnSp>
          <p:nvCxnSpPr>
            <p:cNvPr id="81" name="Straight Connector 80"/>
            <p:cNvCxnSpPr/>
            <p:nvPr/>
          </p:nvCxnSpPr>
          <p:spPr>
            <a:xfrm flipV="1">
              <a:off x="2618587" y="1949033"/>
              <a:ext cx="948637" cy="84671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flipH="1" flipV="1">
              <a:off x="5919720" y="2023414"/>
              <a:ext cx="916229" cy="697951"/>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flipV="1">
              <a:off x="2278828" y="3699077"/>
              <a:ext cx="1048083" cy="29217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6058793" y="3666379"/>
              <a:ext cx="824834" cy="324871"/>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92" name="Rectangle 91"/>
            <p:cNvSpPr/>
            <p:nvPr/>
          </p:nvSpPr>
          <p:spPr>
            <a:xfrm>
              <a:off x="794483" y="4675905"/>
              <a:ext cx="2554433" cy="695540"/>
            </a:xfrm>
            <a:prstGeom prst="rect">
              <a:avLst/>
            </a:prstGeom>
          </p:spPr>
          <p:txBody>
            <a:bodyPr wrap="square">
              <a:spAutoFit/>
            </a:bodyPr>
            <a:lstStyle/>
            <a:p>
              <a:r>
                <a:rPr lang="en-US" sz="1200" b="1" dirty="0">
                  <a:solidFill>
                    <a:schemeClr val="accent2"/>
                  </a:solidFill>
                </a:rPr>
                <a:t>animal cell</a:t>
              </a:r>
              <a:endParaRPr lang="en-US" sz="1200" b="1" dirty="0">
                <a:solidFill>
                  <a:schemeClr val="accent2"/>
                </a:solidFill>
                <a:effectLst/>
              </a:endParaRPr>
            </a:p>
          </p:txBody>
        </p:sp>
        <p:sp>
          <p:nvSpPr>
            <p:cNvPr id="93" name="Rectangle 92"/>
            <p:cNvSpPr/>
            <p:nvPr/>
          </p:nvSpPr>
          <p:spPr>
            <a:xfrm>
              <a:off x="6237633" y="4708998"/>
              <a:ext cx="2762102" cy="695540"/>
            </a:xfrm>
            <a:prstGeom prst="rect">
              <a:avLst/>
            </a:prstGeom>
          </p:spPr>
          <p:txBody>
            <a:bodyPr wrap="square">
              <a:spAutoFit/>
            </a:bodyPr>
            <a:lstStyle/>
            <a:p>
              <a:r>
                <a:rPr lang="en-US" sz="1200" b="1" dirty="0">
                  <a:solidFill>
                    <a:schemeClr val="accent2"/>
                  </a:solidFill>
                </a:rPr>
                <a:t>plant cell</a:t>
              </a:r>
              <a:endParaRPr lang="en-US" sz="1200" b="1" dirty="0">
                <a:solidFill>
                  <a:schemeClr val="accent2"/>
                </a:solidFill>
                <a:effectLst/>
              </a:endParaRPr>
            </a:p>
          </p:txBody>
        </p:sp>
      </p:grpSp>
      <p:graphicFrame>
        <p:nvGraphicFramePr>
          <p:cNvPr id="96" name="Table 95"/>
          <p:cNvGraphicFramePr>
            <a:graphicFrameLocks noGrp="1"/>
          </p:cNvGraphicFramePr>
          <p:nvPr>
            <p:extLst/>
          </p:nvPr>
        </p:nvGraphicFramePr>
        <p:xfrm>
          <a:off x="9065857" y="2296182"/>
          <a:ext cx="1672529" cy="4526269"/>
        </p:xfrm>
        <a:graphic>
          <a:graphicData uri="http://schemas.openxmlformats.org/drawingml/2006/table">
            <a:tbl>
              <a:tblPr firstRow="1" bandRow="1">
                <a:tableStyleId>{5940675A-B579-460E-94D1-54222C63F5DA}</a:tableStyleId>
              </a:tblPr>
              <a:tblGrid>
                <a:gridCol w="1672529">
                  <a:extLst>
                    <a:ext uri="{9D8B030D-6E8A-4147-A177-3AD203B41FA5}">
                      <a16:colId xmlns:a16="http://schemas.microsoft.com/office/drawing/2014/main" val="20000"/>
                    </a:ext>
                  </a:extLst>
                </a:gridCol>
              </a:tblGrid>
              <a:tr h="246136">
                <a:tc>
                  <a:txBody>
                    <a:bodyPr/>
                    <a:lstStyle/>
                    <a:p>
                      <a:pPr algn="ctr"/>
                      <a:r>
                        <a:rPr lang="en-GB" sz="1200" b="1" i="0" dirty="0">
                          <a:solidFill>
                            <a:schemeClr val="tx1"/>
                          </a:solidFill>
                        </a:rPr>
                        <a:t>Anaerobic</a:t>
                      </a:r>
                      <a:r>
                        <a:rPr lang="en-GB" sz="1200" b="1" i="0" baseline="0" dirty="0">
                          <a:solidFill>
                            <a:schemeClr val="tx1"/>
                          </a:solidFill>
                        </a:rPr>
                        <a:t> respiration</a:t>
                      </a:r>
                      <a:endParaRPr lang="en-GB" sz="1200" b="1" i="0" dirty="0">
                        <a:solidFill>
                          <a:schemeClr val="tx1"/>
                        </a:solidFill>
                      </a:endParaRPr>
                    </a:p>
                  </a:txBody>
                  <a:tcPr anchor="ctr">
                    <a:solidFill>
                      <a:schemeClr val="accent2">
                        <a:lumMod val="20000"/>
                        <a:lumOff val="80000"/>
                      </a:schemeClr>
                    </a:solidFill>
                  </a:tcPr>
                </a:tc>
                <a:extLst>
                  <a:ext uri="{0D108BD9-81ED-4DB2-BD59-A6C34878D82A}">
                    <a16:rowId xmlns:a16="http://schemas.microsoft.com/office/drawing/2014/main" val="10000"/>
                  </a:ext>
                </a:extLst>
              </a:tr>
              <a:tr h="867831">
                <a:tc>
                  <a:txBody>
                    <a:bodyPr/>
                    <a:lstStyle/>
                    <a:p>
                      <a:pPr algn="ctr"/>
                      <a:r>
                        <a:rPr lang="en-GB" sz="1200" b="1" i="1" dirty="0">
                          <a:solidFill>
                            <a:schemeClr val="accent2">
                              <a:lumMod val="75000"/>
                            </a:schemeClr>
                          </a:solidFill>
                        </a:rPr>
                        <a:t>Respiration</a:t>
                      </a:r>
                      <a:r>
                        <a:rPr lang="en-GB" sz="1200" b="1" i="1" baseline="0" dirty="0">
                          <a:solidFill>
                            <a:schemeClr val="accent2">
                              <a:lumMod val="75000"/>
                            </a:schemeClr>
                          </a:solidFill>
                        </a:rPr>
                        <a:t> when oxygen is in short supply. Occurs during intensive exercise</a:t>
                      </a:r>
                      <a:endParaRPr lang="en-GB" sz="1200" b="1" i="1" dirty="0">
                        <a:solidFill>
                          <a:schemeClr val="accent2">
                            <a:lumMod val="75000"/>
                          </a:schemeClr>
                        </a:solidFill>
                      </a:endParaRPr>
                    </a:p>
                  </a:txBody>
                  <a:tcPr anchor="ctr">
                    <a:noFill/>
                  </a:tcPr>
                </a:tc>
                <a:extLst>
                  <a:ext uri="{0D108BD9-81ED-4DB2-BD59-A6C34878D82A}">
                    <a16:rowId xmlns:a16="http://schemas.microsoft.com/office/drawing/2014/main" val="10001"/>
                  </a:ext>
                </a:extLst>
              </a:tr>
              <a:tr h="2051136">
                <a:tc>
                  <a:txBody>
                    <a:bodyPr/>
                    <a:lstStyle/>
                    <a:p>
                      <a:pPr marL="0" indent="0">
                        <a:buFont typeface="Arial" charset="0"/>
                        <a:buNone/>
                      </a:pPr>
                      <a:r>
                        <a:rPr lang="en-GB" sz="1200" dirty="0"/>
                        <a:t>During</a:t>
                      </a:r>
                      <a:r>
                        <a:rPr lang="en-GB" sz="1200" baseline="0" dirty="0"/>
                        <a:t> hard exercise, muscle cells are respiring so fast that blood cannot transport enough oxygen to meet their needs.</a:t>
                      </a:r>
                    </a:p>
                    <a:p>
                      <a:pPr marL="0" indent="0">
                        <a:buFont typeface="Arial" charset="0"/>
                        <a:buNone/>
                      </a:pPr>
                      <a:endParaRPr lang="en-GB" sz="1200" baseline="0" dirty="0"/>
                    </a:p>
                    <a:p>
                      <a:pPr marL="0" indent="0">
                        <a:buFont typeface="Arial" charset="0"/>
                        <a:buNone/>
                      </a:pPr>
                      <a:r>
                        <a:rPr lang="en-GB" sz="1200" dirty="0"/>
                        <a:t>Glucose</a:t>
                      </a:r>
                      <a:r>
                        <a:rPr lang="en-GB" sz="1200" baseline="0" dirty="0"/>
                        <a:t> is partially oxidised to produce lactic acid which builds up in muscle tissue causing them to become painful and fatigued.</a:t>
                      </a:r>
                      <a:endParaRPr lang="en-GB" sz="1200" dirty="0"/>
                    </a:p>
                  </a:txBody>
                  <a:tcPr anchor="ctr">
                    <a:noFill/>
                  </a:tcPr>
                </a:tc>
                <a:extLst>
                  <a:ext uri="{0D108BD9-81ED-4DB2-BD59-A6C34878D82A}">
                    <a16:rowId xmlns:a16="http://schemas.microsoft.com/office/drawing/2014/main" val="10002"/>
                  </a:ext>
                </a:extLst>
              </a:tr>
              <a:tr h="732358">
                <a:tc>
                  <a:txBody>
                    <a:bodyPr/>
                    <a:lstStyle/>
                    <a:p>
                      <a:pPr marL="0" indent="0">
                        <a:buFont typeface="Arial" charset="0"/>
                        <a:buNone/>
                      </a:pPr>
                      <a:r>
                        <a:rPr lang="en-GB" sz="1200" dirty="0"/>
                        <a:t>glucose</a:t>
                      </a:r>
                      <a:r>
                        <a:rPr lang="en-GB" sz="1200" baseline="0" dirty="0"/>
                        <a:t>           lactic acid</a:t>
                      </a:r>
                      <a:endParaRPr lang="en-GB" sz="1200" dirty="0"/>
                    </a:p>
                  </a:txBody>
                  <a:tcPr anchor="ctr">
                    <a:noFill/>
                  </a:tcPr>
                </a:tc>
                <a:extLst>
                  <a:ext uri="{0D108BD9-81ED-4DB2-BD59-A6C34878D82A}">
                    <a16:rowId xmlns:a16="http://schemas.microsoft.com/office/drawing/2014/main" val="10003"/>
                  </a:ext>
                </a:extLst>
              </a:tr>
            </a:tbl>
          </a:graphicData>
        </a:graphic>
      </p:graphicFrame>
      <p:pic>
        <p:nvPicPr>
          <p:cNvPr id="97" name="Picture 96"/>
          <p:cNvPicPr>
            <a:picLocks noChangeAspect="1"/>
          </p:cNvPicPr>
          <p:nvPr/>
        </p:nvPicPr>
        <p:blipFill>
          <a:blip r:embed="rId8" cstate="print"/>
          <a:stretch>
            <a:fillRect/>
          </a:stretch>
        </p:blipFill>
        <p:spPr>
          <a:xfrm>
            <a:off x="11012868" y="518382"/>
            <a:ext cx="1302472" cy="608400"/>
          </a:xfrm>
          <a:prstGeom prst="rect">
            <a:avLst/>
          </a:prstGeom>
        </p:spPr>
      </p:pic>
      <p:sp>
        <p:nvSpPr>
          <p:cNvPr id="98" name="TextBox 97"/>
          <p:cNvSpPr txBox="1"/>
          <p:nvPr/>
        </p:nvSpPr>
        <p:spPr>
          <a:xfrm>
            <a:off x="10939710" y="1310034"/>
            <a:ext cx="1476758" cy="461665"/>
          </a:xfrm>
          <a:prstGeom prst="rect">
            <a:avLst/>
          </a:prstGeom>
          <a:noFill/>
          <a:ln>
            <a:solidFill>
              <a:schemeClr val="tx1"/>
            </a:solidFill>
          </a:ln>
        </p:spPr>
        <p:txBody>
          <a:bodyPr wrap="square" rtlCol="0">
            <a:spAutoFit/>
          </a:bodyPr>
          <a:lstStyle/>
          <a:p>
            <a:r>
              <a:rPr lang="en-GB" sz="1200" dirty="0"/>
              <a:t>Electron micrograph of a mitochondrion</a:t>
            </a:r>
          </a:p>
        </p:txBody>
      </p:sp>
      <p:cxnSp>
        <p:nvCxnSpPr>
          <p:cNvPr id="99" name="Straight Arrow Connector 98"/>
          <p:cNvCxnSpPr/>
          <p:nvPr/>
        </p:nvCxnSpPr>
        <p:spPr>
          <a:xfrm flipH="1" flipV="1">
            <a:off x="12179300" y="6311869"/>
            <a:ext cx="0" cy="325304"/>
          </a:xfrm>
          <a:prstGeom prst="straightConnector1">
            <a:avLst/>
          </a:prstGeom>
          <a:ln>
            <a:solidFill>
              <a:schemeClr val="accent6">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04" name="Straight Arrow Connector 103"/>
          <p:cNvCxnSpPr/>
          <p:nvPr/>
        </p:nvCxnSpPr>
        <p:spPr>
          <a:xfrm flipV="1">
            <a:off x="11315700" y="5872765"/>
            <a:ext cx="0" cy="543024"/>
          </a:xfrm>
          <a:prstGeom prst="straightConnector1">
            <a:avLst/>
          </a:prstGeom>
          <a:ln>
            <a:solidFill>
              <a:schemeClr val="accent6">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05" name="Straight Arrow Connector 104"/>
          <p:cNvCxnSpPr/>
          <p:nvPr/>
        </p:nvCxnSpPr>
        <p:spPr>
          <a:xfrm>
            <a:off x="9679045" y="6474521"/>
            <a:ext cx="281059" cy="0"/>
          </a:xfrm>
          <a:prstGeom prst="straightConnector1">
            <a:avLst/>
          </a:prstGeom>
          <a:ln>
            <a:solidFill>
              <a:schemeClr val="accent6">
                <a:lumMod val="50000"/>
              </a:schemeClr>
            </a:solidFill>
            <a:tailEnd type="arrow"/>
          </a:ln>
        </p:spPr>
        <p:style>
          <a:lnRef idx="2">
            <a:schemeClr val="accent1"/>
          </a:lnRef>
          <a:fillRef idx="0">
            <a:schemeClr val="accent1"/>
          </a:fillRef>
          <a:effectRef idx="1">
            <a:schemeClr val="accent1"/>
          </a:effectRef>
          <a:fontRef idx="minor">
            <a:schemeClr val="tx1"/>
          </a:fontRef>
        </p:style>
      </p:cxnSp>
      <p:sp>
        <p:nvSpPr>
          <p:cNvPr id="108" name="Rectangle 107"/>
          <p:cNvSpPr/>
          <p:nvPr/>
        </p:nvSpPr>
        <p:spPr>
          <a:xfrm>
            <a:off x="9099476" y="7007450"/>
            <a:ext cx="1592743" cy="99097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i="1" dirty="0">
                <a:solidFill>
                  <a:schemeClr val="accent2">
                    <a:lumMod val="75000"/>
                  </a:schemeClr>
                </a:solidFill>
              </a:rPr>
              <a:t>Anaerobic respiration releases a much smaller amount of energy than aerobic respiration.</a:t>
            </a:r>
          </a:p>
        </p:txBody>
      </p:sp>
      <p:sp>
        <p:nvSpPr>
          <p:cNvPr id="109" name="Rectangle 108"/>
          <p:cNvSpPr/>
          <p:nvPr/>
        </p:nvSpPr>
        <p:spPr>
          <a:xfrm>
            <a:off x="9116655" y="8235179"/>
            <a:ext cx="1592743" cy="99097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The incomplete oxidation of glucose causes a build up of lactic acid and creates an oxygen debt</a:t>
            </a:r>
            <a:endParaRPr lang="en-GB" sz="1200" b="1" dirty="0">
              <a:solidFill>
                <a:schemeClr val="tx1"/>
              </a:solidFill>
            </a:endParaRPr>
          </a:p>
        </p:txBody>
      </p:sp>
      <p:graphicFrame>
        <p:nvGraphicFramePr>
          <p:cNvPr id="114" name="Table 113"/>
          <p:cNvGraphicFramePr>
            <a:graphicFrameLocks noGrp="1"/>
          </p:cNvGraphicFramePr>
          <p:nvPr>
            <p:extLst/>
          </p:nvPr>
        </p:nvGraphicFramePr>
        <p:xfrm>
          <a:off x="5653816" y="5449996"/>
          <a:ext cx="3215442" cy="1349829"/>
        </p:xfrm>
        <a:graphic>
          <a:graphicData uri="http://schemas.openxmlformats.org/drawingml/2006/table">
            <a:tbl>
              <a:tblPr firstRow="1" bandRow="1">
                <a:tableStyleId>{5940675A-B579-460E-94D1-54222C63F5DA}</a:tableStyleId>
              </a:tblPr>
              <a:tblGrid>
                <a:gridCol w="3215442">
                  <a:extLst>
                    <a:ext uri="{9D8B030D-6E8A-4147-A177-3AD203B41FA5}">
                      <a16:colId xmlns:a16="http://schemas.microsoft.com/office/drawing/2014/main" val="20000"/>
                    </a:ext>
                  </a:extLst>
                </a:gridCol>
              </a:tblGrid>
              <a:tr h="246136">
                <a:tc>
                  <a:txBody>
                    <a:bodyPr/>
                    <a:lstStyle/>
                    <a:p>
                      <a:pPr algn="ctr"/>
                      <a:r>
                        <a:rPr lang="en-GB" sz="1200" b="1" i="0" dirty="0">
                          <a:solidFill>
                            <a:schemeClr val="tx1"/>
                          </a:solidFill>
                        </a:rPr>
                        <a:t>Anaerobic</a:t>
                      </a:r>
                      <a:r>
                        <a:rPr lang="en-GB" sz="1200" b="1" i="0" baseline="0" dirty="0">
                          <a:solidFill>
                            <a:schemeClr val="tx1"/>
                          </a:solidFill>
                        </a:rPr>
                        <a:t> respiration in plant and yeast cells</a:t>
                      </a:r>
                      <a:endParaRPr lang="en-GB" sz="1200" b="1" i="0" dirty="0">
                        <a:solidFill>
                          <a:schemeClr val="tx1"/>
                        </a:solidFill>
                      </a:endParaRPr>
                    </a:p>
                  </a:txBody>
                  <a:tcPr anchor="ctr">
                    <a:solidFill>
                      <a:schemeClr val="accent2">
                        <a:lumMod val="20000"/>
                        <a:lumOff val="80000"/>
                      </a:schemeClr>
                    </a:solidFill>
                  </a:tcPr>
                </a:tc>
                <a:extLst>
                  <a:ext uri="{0D108BD9-81ED-4DB2-BD59-A6C34878D82A}">
                    <a16:rowId xmlns:a16="http://schemas.microsoft.com/office/drawing/2014/main" val="10000"/>
                  </a:ext>
                </a:extLst>
              </a:tr>
              <a:tr h="342655">
                <a:tc>
                  <a:txBody>
                    <a:bodyPr/>
                    <a:lstStyle/>
                    <a:p>
                      <a:pPr algn="ctr"/>
                      <a:r>
                        <a:rPr lang="en-GB" sz="1200" b="1" i="1" dirty="0">
                          <a:solidFill>
                            <a:schemeClr val="accent2">
                              <a:lumMod val="75000"/>
                            </a:schemeClr>
                          </a:solidFill>
                        </a:rPr>
                        <a:t>The end products</a:t>
                      </a:r>
                      <a:r>
                        <a:rPr lang="en-GB" sz="1200" b="1" i="1" baseline="0" dirty="0">
                          <a:solidFill>
                            <a:schemeClr val="accent2">
                              <a:lumMod val="75000"/>
                            </a:schemeClr>
                          </a:solidFill>
                        </a:rPr>
                        <a:t> are ethanol and carbon dioxide. Anaerobic respiration in yeast cells is called fermentation</a:t>
                      </a:r>
                      <a:endParaRPr lang="en-GB" sz="1200" b="1" i="1" dirty="0">
                        <a:solidFill>
                          <a:schemeClr val="accent2">
                            <a:lumMod val="75000"/>
                          </a:schemeClr>
                        </a:solidFill>
                      </a:endParaRPr>
                    </a:p>
                  </a:txBody>
                  <a:tcPr anchor="ctr">
                    <a:noFill/>
                  </a:tcPr>
                </a:tc>
                <a:extLst>
                  <a:ext uri="{0D108BD9-81ED-4DB2-BD59-A6C34878D82A}">
                    <a16:rowId xmlns:a16="http://schemas.microsoft.com/office/drawing/2014/main" val="10001"/>
                  </a:ext>
                </a:extLst>
              </a:tr>
              <a:tr h="435429">
                <a:tc>
                  <a:txBody>
                    <a:bodyPr/>
                    <a:lstStyle/>
                    <a:p>
                      <a:pPr marL="0" indent="0" algn="ctr">
                        <a:buFont typeface="Arial" charset="0"/>
                        <a:buNone/>
                      </a:pPr>
                      <a:r>
                        <a:rPr lang="en-GB" sz="1400" b="1" dirty="0"/>
                        <a:t>glucose               ethanol</a:t>
                      </a:r>
                      <a:r>
                        <a:rPr lang="en-GB" sz="1400" b="1" baseline="0" dirty="0"/>
                        <a:t> + carbon dioxide</a:t>
                      </a:r>
                      <a:endParaRPr lang="en-GB" sz="1400" b="1" dirty="0"/>
                    </a:p>
                  </a:txBody>
                  <a:tcPr anchor="ctr">
                    <a:noFill/>
                  </a:tcPr>
                </a:tc>
                <a:extLst>
                  <a:ext uri="{0D108BD9-81ED-4DB2-BD59-A6C34878D82A}">
                    <a16:rowId xmlns:a16="http://schemas.microsoft.com/office/drawing/2014/main" val="10002"/>
                  </a:ext>
                </a:extLst>
              </a:tr>
            </a:tbl>
          </a:graphicData>
        </a:graphic>
      </p:graphicFrame>
      <p:cxnSp>
        <p:nvCxnSpPr>
          <p:cNvPr id="115" name="Straight Arrow Connector 114"/>
          <p:cNvCxnSpPr/>
          <p:nvPr/>
        </p:nvCxnSpPr>
        <p:spPr>
          <a:xfrm>
            <a:off x="6435756" y="6577801"/>
            <a:ext cx="281059" cy="0"/>
          </a:xfrm>
          <a:prstGeom prst="straightConnector1">
            <a:avLst/>
          </a:prstGeom>
          <a:ln>
            <a:solidFill>
              <a:schemeClr val="accent6">
                <a:lumMod val="50000"/>
              </a:schemeClr>
            </a:solidFill>
            <a:tailEnd type="arrow"/>
          </a:ln>
        </p:spPr>
        <p:style>
          <a:lnRef idx="2">
            <a:schemeClr val="accent1"/>
          </a:lnRef>
          <a:fillRef idx="0">
            <a:schemeClr val="accent1"/>
          </a:fillRef>
          <a:effectRef idx="1">
            <a:schemeClr val="accent1"/>
          </a:effectRef>
          <a:fontRef idx="minor">
            <a:schemeClr val="tx1"/>
          </a:fontRef>
        </p:style>
      </p:cxnSp>
      <p:sp>
        <p:nvSpPr>
          <p:cNvPr id="116" name="Rectangle 115"/>
          <p:cNvSpPr/>
          <p:nvPr/>
        </p:nvSpPr>
        <p:spPr>
          <a:xfrm>
            <a:off x="6168377" y="6972250"/>
            <a:ext cx="2078163" cy="7106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This process is economically important in the manufacture of alcoholic drinks </a:t>
            </a:r>
            <a:r>
              <a:rPr lang="en-GB" sz="1200">
                <a:solidFill>
                  <a:schemeClr val="tx1"/>
                </a:solidFill>
              </a:rPr>
              <a:t>and bread.</a:t>
            </a:r>
            <a:endParaRPr lang="en-GB" sz="1200" b="1" dirty="0">
              <a:solidFill>
                <a:schemeClr val="tx1"/>
              </a:solidFill>
            </a:endParaRPr>
          </a:p>
        </p:txBody>
      </p:sp>
      <p:pic>
        <p:nvPicPr>
          <p:cNvPr id="117" name="Picture 116" descr="ThinkstockPhotos-117487273bread dough.jpg"/>
          <p:cNvPicPr>
            <a:picLocks noChangeAspect="1"/>
          </p:cNvPicPr>
          <p:nvPr/>
        </p:nvPicPr>
        <p:blipFill>
          <a:blip r:embed="rId9" cstate="print"/>
          <a:stretch>
            <a:fillRect/>
          </a:stretch>
        </p:blipFill>
        <p:spPr>
          <a:xfrm>
            <a:off x="5781757" y="8069179"/>
            <a:ext cx="1096304" cy="580852"/>
          </a:xfrm>
          <a:prstGeom prst="rect">
            <a:avLst/>
          </a:prstGeom>
          <a:ln>
            <a:solidFill>
              <a:schemeClr val="accent6">
                <a:lumMod val="75000"/>
              </a:schemeClr>
            </a:solidFill>
          </a:ln>
        </p:spPr>
      </p:pic>
      <p:pic>
        <p:nvPicPr>
          <p:cNvPr id="120" name="Picture 2"/>
          <p:cNvPicPr>
            <a:picLocks noChangeAspect="1" noChangeArrowheads="1"/>
          </p:cNvPicPr>
          <p:nvPr/>
        </p:nvPicPr>
        <p:blipFill>
          <a:blip r:embed="rId10" cstate="print"/>
          <a:srcRect/>
          <a:stretch>
            <a:fillRect/>
          </a:stretch>
        </p:blipFill>
        <p:spPr bwMode="auto">
          <a:xfrm>
            <a:off x="7081189" y="7852138"/>
            <a:ext cx="750530" cy="1146481"/>
          </a:xfrm>
          <a:prstGeom prst="rect">
            <a:avLst/>
          </a:prstGeom>
          <a:noFill/>
          <a:ln w="9525">
            <a:solidFill>
              <a:schemeClr val="accent6">
                <a:lumMod val="75000"/>
              </a:schemeClr>
            </a:solidFill>
            <a:miter lim="800000"/>
            <a:headEnd/>
            <a:tailEnd/>
          </a:ln>
        </p:spPr>
      </p:pic>
      <p:sp>
        <p:nvSpPr>
          <p:cNvPr id="156" name="Rectangle 155"/>
          <p:cNvSpPr/>
          <p:nvPr/>
        </p:nvSpPr>
        <p:spPr>
          <a:xfrm>
            <a:off x="2204264" y="2398881"/>
            <a:ext cx="2268879" cy="369332"/>
          </a:xfrm>
          <a:prstGeom prst="rect">
            <a:avLst/>
          </a:prstGeom>
          <a:noFill/>
          <a:ln/>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algn="ctr"/>
            <a:r>
              <a:rPr lang="en-GB" sz="1800" b="1" dirty="0">
                <a:solidFill>
                  <a:schemeClr val="accent2"/>
                </a:solidFill>
                <a:ea typeface="Verdana" panose="020B0604030504040204" pitchFamily="34" charset="0"/>
                <a:cs typeface="Verdana" panose="020B0604030504040204" pitchFamily="34" charset="0"/>
              </a:rPr>
              <a:t>Response to exercise</a:t>
            </a:r>
            <a:endParaRPr lang="en-GB" sz="1800" dirty="0">
              <a:solidFill>
                <a:schemeClr val="accent2"/>
              </a:solidFill>
              <a:ea typeface="Verdana" panose="020B0604030504040204" pitchFamily="34" charset="0"/>
              <a:cs typeface="Verdana" panose="020B0604030504040204" pitchFamily="34" charset="0"/>
            </a:endParaRPr>
          </a:p>
        </p:txBody>
      </p:sp>
      <p:graphicFrame>
        <p:nvGraphicFramePr>
          <p:cNvPr id="157" name="Table 156"/>
          <p:cNvGraphicFramePr>
            <a:graphicFrameLocks noGrp="1"/>
          </p:cNvGraphicFramePr>
          <p:nvPr>
            <p:extLst/>
          </p:nvPr>
        </p:nvGraphicFramePr>
        <p:xfrm>
          <a:off x="181676" y="2871432"/>
          <a:ext cx="4667585" cy="1554480"/>
        </p:xfrm>
        <a:graphic>
          <a:graphicData uri="http://schemas.openxmlformats.org/drawingml/2006/table">
            <a:tbl>
              <a:tblPr firstRow="1" bandRow="1">
                <a:tableStyleId>{5940675A-B579-460E-94D1-54222C63F5DA}</a:tableStyleId>
              </a:tblPr>
              <a:tblGrid>
                <a:gridCol w="919964">
                  <a:extLst>
                    <a:ext uri="{9D8B030D-6E8A-4147-A177-3AD203B41FA5}">
                      <a16:colId xmlns:a16="http://schemas.microsoft.com/office/drawing/2014/main" val="20000"/>
                    </a:ext>
                  </a:extLst>
                </a:gridCol>
                <a:gridCol w="1146629">
                  <a:extLst>
                    <a:ext uri="{9D8B030D-6E8A-4147-A177-3AD203B41FA5}">
                      <a16:colId xmlns:a16="http://schemas.microsoft.com/office/drawing/2014/main" val="20001"/>
                    </a:ext>
                  </a:extLst>
                </a:gridCol>
                <a:gridCol w="2600992">
                  <a:extLst>
                    <a:ext uri="{9D8B030D-6E8A-4147-A177-3AD203B41FA5}">
                      <a16:colId xmlns:a16="http://schemas.microsoft.com/office/drawing/2014/main" val="20002"/>
                    </a:ext>
                  </a:extLst>
                </a:gridCol>
              </a:tblGrid>
              <a:tr h="718137">
                <a:tc rowSpan="2">
                  <a:txBody>
                    <a:bodyPr/>
                    <a:lstStyle/>
                    <a:p>
                      <a:pPr algn="ctr"/>
                      <a:r>
                        <a:rPr lang="en-GB" sz="1200" b="1" dirty="0"/>
                        <a:t>During</a:t>
                      </a:r>
                      <a:r>
                        <a:rPr lang="en-GB" sz="1200" b="1" baseline="0" dirty="0"/>
                        <a:t> exercise the human body reacts to increased demand for energy</a:t>
                      </a:r>
                      <a:endParaRPr lang="en-GB" sz="1200" b="1" dirty="0"/>
                    </a:p>
                  </a:txBody>
                  <a:tcPr anchor="ctr">
                    <a:solidFill>
                      <a:schemeClr val="accent2">
                        <a:lumMod val="20000"/>
                        <a:lumOff val="80000"/>
                      </a:schemeClr>
                    </a:solidFill>
                  </a:tcPr>
                </a:tc>
                <a:tc>
                  <a:txBody>
                    <a:bodyPr/>
                    <a:lstStyle/>
                    <a:p>
                      <a:pPr algn="ctr"/>
                      <a:r>
                        <a:rPr lang="en-GB" sz="1200" b="1" i="1" dirty="0">
                          <a:solidFill>
                            <a:schemeClr val="accent2">
                              <a:lumMod val="75000"/>
                            </a:schemeClr>
                          </a:solidFill>
                        </a:rPr>
                        <a:t>Heart</a:t>
                      </a:r>
                      <a:r>
                        <a:rPr lang="en-GB" sz="1200" b="1" i="1" baseline="0" dirty="0">
                          <a:solidFill>
                            <a:schemeClr val="accent2">
                              <a:lumMod val="75000"/>
                            </a:schemeClr>
                          </a:solidFill>
                        </a:rPr>
                        <a:t> rate increases</a:t>
                      </a:r>
                      <a:endParaRPr lang="en-GB" sz="1200" b="1" i="1" dirty="0">
                        <a:solidFill>
                          <a:schemeClr val="accent2">
                            <a:lumMod val="75000"/>
                          </a:schemeClr>
                        </a:solidFill>
                      </a:endParaRPr>
                    </a:p>
                  </a:txBody>
                  <a:tcPr anchor="ctr"/>
                </a:tc>
                <a:tc>
                  <a:txBody>
                    <a:bodyPr/>
                    <a:lstStyle/>
                    <a:p>
                      <a:pPr algn="l"/>
                      <a:r>
                        <a:rPr lang="en-GB" sz="1200" dirty="0"/>
                        <a:t>Top pump oxygenated blood faster</a:t>
                      </a:r>
                      <a:r>
                        <a:rPr lang="en-GB" sz="1200" baseline="0" dirty="0"/>
                        <a:t> to the muscle tissues and cells.</a:t>
                      </a:r>
                      <a:endParaRPr lang="en-GB" sz="1200" dirty="0"/>
                    </a:p>
                  </a:txBody>
                  <a:tcPr anchor="ctr"/>
                </a:tc>
                <a:extLst>
                  <a:ext uri="{0D108BD9-81ED-4DB2-BD59-A6C34878D82A}">
                    <a16:rowId xmlns:a16="http://schemas.microsoft.com/office/drawing/2014/main" val="10000"/>
                  </a:ext>
                </a:extLst>
              </a:tr>
              <a:tr h="711200">
                <a:tc vMerge="1">
                  <a:txBody>
                    <a:bodyPr/>
                    <a:lstStyle/>
                    <a:p>
                      <a:pPr algn="ctr"/>
                      <a:endParaRPr lang="en-GB" sz="1200" b="1" dirty="0"/>
                    </a:p>
                  </a:txBody>
                  <a:tcPr anchor="ctr">
                    <a:solidFill>
                      <a:schemeClr val="accent2">
                        <a:lumMod val="20000"/>
                        <a:lumOff val="80000"/>
                      </a:schemeClr>
                    </a:solidFill>
                  </a:tcPr>
                </a:tc>
                <a:tc>
                  <a:txBody>
                    <a:bodyPr/>
                    <a:lstStyle/>
                    <a:p>
                      <a:pPr algn="ctr"/>
                      <a:r>
                        <a:rPr lang="en-GB" sz="1200" b="1" i="1" dirty="0">
                          <a:solidFill>
                            <a:schemeClr val="accent2">
                              <a:lumMod val="75000"/>
                            </a:schemeClr>
                          </a:solidFill>
                        </a:rPr>
                        <a:t>Breathing</a:t>
                      </a:r>
                      <a:r>
                        <a:rPr lang="en-GB" sz="1200" b="1" i="1" baseline="0" dirty="0">
                          <a:solidFill>
                            <a:schemeClr val="accent2">
                              <a:lumMod val="75000"/>
                            </a:schemeClr>
                          </a:solidFill>
                        </a:rPr>
                        <a:t> rate and breath volume increase</a:t>
                      </a:r>
                      <a:endParaRPr lang="en-GB" sz="1200" b="1" i="1" dirty="0">
                        <a:solidFill>
                          <a:schemeClr val="accent2">
                            <a:lumMod val="75000"/>
                          </a:schemeClr>
                        </a:solidFill>
                      </a:endParaRPr>
                    </a:p>
                  </a:txBody>
                  <a:tcPr anchor="ctr"/>
                </a:tc>
                <a:tc>
                  <a:txBody>
                    <a:bodyPr/>
                    <a:lstStyle/>
                    <a:p>
                      <a:pPr marL="0" marR="0" lvl="0" indent="0" algn="l" defTabSz="1280160" rtl="0" eaLnBrk="1" fontAlgn="auto" latinLnBrk="0" hangingPunct="1">
                        <a:lnSpc>
                          <a:spcPct val="100000"/>
                        </a:lnSpc>
                        <a:spcBef>
                          <a:spcPts val="0"/>
                        </a:spcBef>
                        <a:spcAft>
                          <a:spcPts val="0"/>
                        </a:spcAft>
                        <a:buClrTx/>
                        <a:buSzTx/>
                        <a:buFontTx/>
                        <a:buNone/>
                        <a:tabLst/>
                        <a:defRPr/>
                      </a:pPr>
                      <a:r>
                        <a:rPr lang="en-GB" sz="1200" dirty="0"/>
                        <a:t>This increases</a:t>
                      </a:r>
                      <a:r>
                        <a:rPr lang="en-GB" sz="1200" baseline="0" dirty="0"/>
                        <a:t> the amount of oxygen entering the blood stream.</a:t>
                      </a:r>
                      <a:endParaRPr lang="en-GB" sz="1200" dirty="0"/>
                    </a:p>
                  </a:txBody>
                  <a:tcPr anchor="ctr"/>
                </a:tc>
                <a:extLst>
                  <a:ext uri="{0D108BD9-81ED-4DB2-BD59-A6C34878D82A}">
                    <a16:rowId xmlns:a16="http://schemas.microsoft.com/office/drawing/2014/main" val="10001"/>
                  </a:ext>
                </a:extLst>
              </a:tr>
            </a:tbl>
          </a:graphicData>
        </a:graphic>
      </p:graphicFrame>
      <p:sp>
        <p:nvSpPr>
          <p:cNvPr id="158" name="Rectangle 157"/>
          <p:cNvSpPr/>
          <p:nvPr/>
        </p:nvSpPr>
        <p:spPr>
          <a:xfrm>
            <a:off x="85579" y="609429"/>
            <a:ext cx="952905" cy="202392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During long periods of vigorous activity muscles become fatigued and stop contracting efficiently</a:t>
            </a:r>
            <a:endParaRPr lang="en-GB" sz="1200" b="1" dirty="0">
              <a:solidFill>
                <a:schemeClr val="tx1"/>
              </a:solidFill>
            </a:endParaRPr>
          </a:p>
        </p:txBody>
      </p:sp>
      <p:sp>
        <p:nvSpPr>
          <p:cNvPr id="162" name="Rectangle 161"/>
          <p:cNvSpPr/>
          <p:nvPr/>
        </p:nvSpPr>
        <p:spPr>
          <a:xfrm>
            <a:off x="741974" y="7492551"/>
            <a:ext cx="3952295" cy="407887"/>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tx1"/>
                </a:solidFill>
              </a:rPr>
              <a:t>The extra amount of oxygen required to remove all lactic acids from cells is called the oxygen debt</a:t>
            </a:r>
          </a:p>
        </p:txBody>
      </p:sp>
      <p:sp>
        <p:nvSpPr>
          <p:cNvPr id="159" name="Rectangle 158"/>
          <p:cNvSpPr/>
          <p:nvPr/>
        </p:nvSpPr>
        <p:spPr>
          <a:xfrm rot="5400000">
            <a:off x="4368347" y="8017464"/>
            <a:ext cx="1829003" cy="646331"/>
          </a:xfrm>
          <a:prstGeom prst="rect">
            <a:avLst/>
          </a:prstGeom>
          <a:noFill/>
          <a:ln/>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algn="ctr"/>
            <a:r>
              <a:rPr lang="en-GB" sz="1800" b="1" dirty="0">
                <a:solidFill>
                  <a:schemeClr val="accent2"/>
                </a:solidFill>
                <a:ea typeface="Verdana" panose="020B0604030504040204" pitchFamily="34" charset="0"/>
                <a:cs typeface="Verdana" panose="020B0604030504040204" pitchFamily="34" charset="0"/>
              </a:rPr>
              <a:t>Response to exercise </a:t>
            </a:r>
            <a:r>
              <a:rPr lang="en-GB" sz="1800" b="1" dirty="0">
                <a:solidFill>
                  <a:schemeClr val="tx1"/>
                </a:solidFill>
                <a:ea typeface="Verdana" panose="020B0604030504040204" pitchFamily="34" charset="0"/>
                <a:cs typeface="Verdana" panose="020B0604030504040204" pitchFamily="34" charset="0"/>
              </a:rPr>
              <a:t>HT only</a:t>
            </a:r>
            <a:endParaRPr lang="en-GB" sz="1800" dirty="0">
              <a:solidFill>
                <a:schemeClr val="tx1"/>
              </a:solidFill>
              <a:ea typeface="Verdana" panose="020B0604030504040204" pitchFamily="34" charset="0"/>
              <a:cs typeface="Verdana" panose="020B0604030504040204" pitchFamily="34" charset="0"/>
            </a:endParaRPr>
          </a:p>
        </p:txBody>
      </p:sp>
      <p:grpSp>
        <p:nvGrpSpPr>
          <p:cNvPr id="62" name="Group 61"/>
          <p:cNvGrpSpPr/>
          <p:nvPr/>
        </p:nvGrpSpPr>
        <p:grpSpPr>
          <a:xfrm>
            <a:off x="400686" y="8036715"/>
            <a:ext cx="4332872" cy="1085858"/>
            <a:chOff x="451456" y="5899981"/>
            <a:chExt cx="4332872" cy="1085858"/>
          </a:xfrm>
        </p:grpSpPr>
        <p:sp>
          <p:nvSpPr>
            <p:cNvPr id="163" name="Rectangle 162"/>
            <p:cNvSpPr/>
            <p:nvPr/>
          </p:nvSpPr>
          <p:spPr>
            <a:xfrm>
              <a:off x="451456" y="5901880"/>
              <a:ext cx="1034931" cy="108395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Lactic acid builds up in the muscles cells during exercise</a:t>
              </a:r>
              <a:endParaRPr lang="en-GB" sz="1200" b="1" dirty="0">
                <a:solidFill>
                  <a:schemeClr val="tx1"/>
                </a:solidFill>
              </a:endParaRPr>
            </a:p>
          </p:txBody>
        </p:sp>
        <p:sp>
          <p:nvSpPr>
            <p:cNvPr id="164" name="Rectangle 163"/>
            <p:cNvSpPr/>
            <p:nvPr/>
          </p:nvSpPr>
          <p:spPr>
            <a:xfrm>
              <a:off x="1938198" y="5906891"/>
              <a:ext cx="1294850" cy="107894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Blood flows through the muscle cells and transports the lactic acid to the liver</a:t>
              </a:r>
              <a:endParaRPr lang="en-GB" sz="1200" b="1" dirty="0">
                <a:solidFill>
                  <a:schemeClr val="tx1"/>
                </a:solidFill>
              </a:endParaRPr>
            </a:p>
          </p:txBody>
        </p:sp>
        <p:sp>
          <p:nvSpPr>
            <p:cNvPr id="165" name="Rectangle 164"/>
            <p:cNvSpPr/>
            <p:nvPr/>
          </p:nvSpPr>
          <p:spPr>
            <a:xfrm>
              <a:off x="3684859" y="5899981"/>
              <a:ext cx="1099469" cy="108585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The liver oxidises the lactic acid and converts it back to glucose</a:t>
              </a:r>
              <a:endParaRPr lang="en-GB" sz="1200" b="1" dirty="0">
                <a:solidFill>
                  <a:schemeClr val="tx1"/>
                </a:solidFill>
              </a:endParaRPr>
            </a:p>
          </p:txBody>
        </p:sp>
        <p:sp>
          <p:nvSpPr>
            <p:cNvPr id="169" name="Right Arrow 168"/>
            <p:cNvSpPr/>
            <p:nvPr/>
          </p:nvSpPr>
          <p:spPr>
            <a:xfrm>
              <a:off x="1446081" y="6230399"/>
              <a:ext cx="532423" cy="385872"/>
            </a:xfrm>
            <a:prstGeom prst="rightArrow">
              <a:avLst/>
            </a:prstGeom>
            <a:solidFill>
              <a:schemeClr val="accent2">
                <a:lumMod val="40000"/>
                <a:lumOff val="60000"/>
              </a:schemeClr>
            </a:solidFill>
            <a:ln>
              <a:solidFill>
                <a:schemeClr val="accent6">
                  <a:lumMod val="75000"/>
                </a:schemeClr>
              </a:solid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70" name="Right Arrow 169"/>
            <p:cNvSpPr/>
            <p:nvPr/>
          </p:nvSpPr>
          <p:spPr>
            <a:xfrm>
              <a:off x="3229810" y="6249974"/>
              <a:ext cx="532423" cy="385872"/>
            </a:xfrm>
            <a:prstGeom prst="rightArrow">
              <a:avLst/>
            </a:prstGeom>
            <a:solidFill>
              <a:schemeClr val="accent2">
                <a:lumMod val="40000"/>
                <a:lumOff val="60000"/>
              </a:schemeClr>
            </a:solidFill>
            <a:ln>
              <a:solidFill>
                <a:schemeClr val="accent6">
                  <a:lumMod val="75000"/>
                </a:schemeClr>
              </a:solid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grpSp>
      <p:sp>
        <p:nvSpPr>
          <p:cNvPr id="183" name="Rectangle 182"/>
          <p:cNvSpPr/>
          <p:nvPr/>
        </p:nvSpPr>
        <p:spPr>
          <a:xfrm>
            <a:off x="4008350" y="4557253"/>
            <a:ext cx="1351951" cy="369332"/>
          </a:xfrm>
          <a:prstGeom prst="rect">
            <a:avLst/>
          </a:prstGeom>
          <a:noFill/>
          <a:ln/>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algn="ctr"/>
            <a:r>
              <a:rPr lang="en-GB" sz="1800" b="1" dirty="0">
                <a:solidFill>
                  <a:schemeClr val="accent2"/>
                </a:solidFill>
                <a:ea typeface="Verdana" panose="020B0604030504040204" pitchFamily="34" charset="0"/>
                <a:cs typeface="Verdana" panose="020B0604030504040204" pitchFamily="34" charset="0"/>
              </a:rPr>
              <a:t>Metabolism</a:t>
            </a:r>
            <a:endParaRPr lang="en-GB" sz="1800" dirty="0">
              <a:solidFill>
                <a:schemeClr val="accent2"/>
              </a:solidFill>
              <a:ea typeface="Verdana" panose="020B0604030504040204" pitchFamily="34" charset="0"/>
              <a:cs typeface="Verdana" panose="020B0604030504040204" pitchFamily="34" charset="0"/>
            </a:endParaRPr>
          </a:p>
        </p:txBody>
      </p:sp>
      <p:sp>
        <p:nvSpPr>
          <p:cNvPr id="184" name="Rectangle 183"/>
          <p:cNvSpPr/>
          <p:nvPr/>
        </p:nvSpPr>
        <p:spPr>
          <a:xfrm>
            <a:off x="1068390" y="4548039"/>
            <a:ext cx="2765486" cy="429861"/>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tx1"/>
                </a:solidFill>
              </a:rPr>
              <a:t>Metabolism is the sum of all the reactions in a cell or the body</a:t>
            </a:r>
          </a:p>
        </p:txBody>
      </p:sp>
      <p:pic>
        <p:nvPicPr>
          <p:cNvPr id="185" name="Picture 184" descr="ThinkstockPhotos-669839144bread dough2.jpg"/>
          <p:cNvPicPr>
            <a:picLocks noChangeAspect="1"/>
          </p:cNvPicPr>
          <p:nvPr/>
        </p:nvPicPr>
        <p:blipFill>
          <a:blip r:embed="rId11" cstate="print"/>
          <a:stretch>
            <a:fillRect/>
          </a:stretch>
        </p:blipFill>
        <p:spPr>
          <a:xfrm>
            <a:off x="8011703" y="7843430"/>
            <a:ext cx="791566" cy="1186530"/>
          </a:xfrm>
          <a:prstGeom prst="rect">
            <a:avLst/>
          </a:prstGeom>
          <a:ln>
            <a:solidFill>
              <a:schemeClr val="accent6">
                <a:lumMod val="75000"/>
              </a:schemeClr>
            </a:solidFill>
          </a:ln>
        </p:spPr>
      </p:pic>
      <p:graphicFrame>
        <p:nvGraphicFramePr>
          <p:cNvPr id="186" name="Table 185"/>
          <p:cNvGraphicFramePr>
            <a:graphicFrameLocks noGrp="1"/>
          </p:cNvGraphicFramePr>
          <p:nvPr>
            <p:extLst/>
          </p:nvPr>
        </p:nvGraphicFramePr>
        <p:xfrm>
          <a:off x="201692" y="5188554"/>
          <a:ext cx="5012594" cy="2103120"/>
        </p:xfrm>
        <a:graphic>
          <a:graphicData uri="http://schemas.openxmlformats.org/drawingml/2006/table">
            <a:tbl>
              <a:tblPr firstRow="1" bandRow="1">
                <a:tableStyleId>{5940675A-B579-460E-94D1-54222C63F5DA}</a:tableStyleId>
              </a:tblPr>
              <a:tblGrid>
                <a:gridCol w="282634">
                  <a:extLst>
                    <a:ext uri="{9D8B030D-6E8A-4147-A177-3AD203B41FA5}">
                      <a16:colId xmlns:a16="http://schemas.microsoft.com/office/drawing/2014/main" val="20000"/>
                    </a:ext>
                  </a:extLst>
                </a:gridCol>
                <a:gridCol w="1391375">
                  <a:extLst>
                    <a:ext uri="{9D8B030D-6E8A-4147-A177-3AD203B41FA5}">
                      <a16:colId xmlns:a16="http://schemas.microsoft.com/office/drawing/2014/main" val="20001"/>
                    </a:ext>
                  </a:extLst>
                </a:gridCol>
                <a:gridCol w="3338585">
                  <a:extLst>
                    <a:ext uri="{9D8B030D-6E8A-4147-A177-3AD203B41FA5}">
                      <a16:colId xmlns:a16="http://schemas.microsoft.com/office/drawing/2014/main" val="20002"/>
                    </a:ext>
                  </a:extLst>
                </a:gridCol>
              </a:tblGrid>
              <a:tr h="397283">
                <a:tc rowSpan="5">
                  <a:txBody>
                    <a:bodyPr/>
                    <a:lstStyle/>
                    <a:p>
                      <a:pPr algn="ctr"/>
                      <a:r>
                        <a:rPr lang="en-GB" sz="1200" b="1" dirty="0"/>
                        <a:t>Metabolism</a:t>
                      </a:r>
                    </a:p>
                  </a:txBody>
                  <a:tcPr vert="vert270" anchor="ctr">
                    <a:solidFill>
                      <a:schemeClr val="accent2">
                        <a:lumMod val="20000"/>
                        <a:lumOff val="80000"/>
                      </a:schemeClr>
                    </a:solidFill>
                  </a:tcPr>
                </a:tc>
                <a:tc rowSpan="5">
                  <a:txBody>
                    <a:bodyPr/>
                    <a:lstStyle/>
                    <a:p>
                      <a:pPr algn="ctr"/>
                      <a:r>
                        <a:rPr lang="en-GB" sz="1200" b="1" i="1" dirty="0">
                          <a:solidFill>
                            <a:schemeClr val="accent2">
                              <a:lumMod val="75000"/>
                            </a:schemeClr>
                          </a:solidFill>
                        </a:rPr>
                        <a:t>The energy</a:t>
                      </a:r>
                      <a:r>
                        <a:rPr lang="en-GB" sz="1200" b="1" i="1" baseline="0" dirty="0">
                          <a:solidFill>
                            <a:schemeClr val="accent2">
                              <a:lumMod val="75000"/>
                            </a:schemeClr>
                          </a:solidFill>
                        </a:rPr>
                        <a:t> transferred by respiration in cells is used by the organism for the continual enzyme controlled processes of metabolism.</a:t>
                      </a:r>
                      <a:endParaRPr lang="en-GB" sz="1200" b="1" i="1" dirty="0">
                        <a:solidFill>
                          <a:schemeClr val="accent2">
                            <a:lumMod val="75000"/>
                          </a:schemeClr>
                        </a:solidFill>
                      </a:endParaRPr>
                    </a:p>
                  </a:txBody>
                  <a:tcPr anchor="ctr"/>
                </a:tc>
                <a:tc>
                  <a:txBody>
                    <a:bodyPr/>
                    <a:lstStyle/>
                    <a:p>
                      <a:pPr algn="l"/>
                      <a:r>
                        <a:rPr lang="en-GB" sz="1200" dirty="0"/>
                        <a:t>Conversion of glucose to starch,</a:t>
                      </a:r>
                      <a:r>
                        <a:rPr lang="en-GB" sz="1200" baseline="0" dirty="0"/>
                        <a:t> glycogen and cellulose.</a:t>
                      </a:r>
                      <a:endParaRPr lang="en-GB" sz="1200" dirty="0"/>
                    </a:p>
                  </a:txBody>
                  <a:tcPr anchor="ctr"/>
                </a:tc>
                <a:extLst>
                  <a:ext uri="{0D108BD9-81ED-4DB2-BD59-A6C34878D82A}">
                    <a16:rowId xmlns:a16="http://schemas.microsoft.com/office/drawing/2014/main" val="10000"/>
                  </a:ext>
                </a:extLst>
              </a:tr>
              <a:tr h="397283">
                <a:tc vMerge="1">
                  <a:txBody>
                    <a:bodyPr/>
                    <a:lstStyle/>
                    <a:p>
                      <a:endParaRPr lang="en-GB"/>
                    </a:p>
                  </a:txBody>
                  <a:tcPr/>
                </a:tc>
                <a:tc vMerge="1">
                  <a:txBody>
                    <a:bodyPr/>
                    <a:lstStyle/>
                    <a:p>
                      <a:endParaRPr lang="en-GB"/>
                    </a:p>
                  </a:txBody>
                  <a:tcPr/>
                </a:tc>
                <a:tc>
                  <a:txBody>
                    <a:bodyPr/>
                    <a:lstStyle/>
                    <a:p>
                      <a:pPr algn="l"/>
                      <a:r>
                        <a:rPr lang="en-GB" sz="1200" dirty="0"/>
                        <a:t>The formation of lipid molecules from a molecule of glycerol and three molecules of fatty acid.</a:t>
                      </a:r>
                    </a:p>
                  </a:txBody>
                  <a:tcPr anchor="ctr"/>
                </a:tc>
                <a:extLst>
                  <a:ext uri="{0D108BD9-81ED-4DB2-BD59-A6C34878D82A}">
                    <a16:rowId xmlns:a16="http://schemas.microsoft.com/office/drawing/2014/main" val="10001"/>
                  </a:ext>
                </a:extLst>
              </a:tr>
              <a:tr h="397283">
                <a:tc vMerge="1">
                  <a:txBody>
                    <a:bodyPr/>
                    <a:lstStyle/>
                    <a:p>
                      <a:endParaRPr lang="en-GB"/>
                    </a:p>
                  </a:txBody>
                  <a:tcPr/>
                </a:tc>
                <a:tc vMerge="1">
                  <a:txBody>
                    <a:bodyPr/>
                    <a:lstStyle/>
                    <a:p>
                      <a:endParaRPr lang="en-GB"/>
                    </a:p>
                  </a:txBody>
                  <a:tcPr/>
                </a:tc>
                <a:tc>
                  <a:txBody>
                    <a:bodyPr/>
                    <a:lstStyle/>
                    <a:p>
                      <a:pPr algn="l"/>
                      <a:r>
                        <a:rPr lang="en-GB" sz="1200" dirty="0"/>
                        <a:t>The use of glucose and nitrate ions to form amino acids which in turn are used to synthesise proteins.</a:t>
                      </a:r>
                    </a:p>
                  </a:txBody>
                  <a:tcPr anchor="ctr"/>
                </a:tc>
                <a:extLst>
                  <a:ext uri="{0D108BD9-81ED-4DB2-BD59-A6C34878D82A}">
                    <a16:rowId xmlns:a16="http://schemas.microsoft.com/office/drawing/2014/main" val="10002"/>
                  </a:ext>
                </a:extLst>
              </a:tr>
              <a:tr h="238370">
                <a:tc vMerge="1">
                  <a:txBody>
                    <a:bodyPr/>
                    <a:lstStyle/>
                    <a:p>
                      <a:endParaRPr lang="en-GB"/>
                    </a:p>
                  </a:txBody>
                  <a:tcPr/>
                </a:tc>
                <a:tc vMerge="1">
                  <a:txBody>
                    <a:bodyPr/>
                    <a:lstStyle/>
                    <a:p>
                      <a:endParaRPr lang="en-GB"/>
                    </a:p>
                  </a:txBody>
                  <a:tcPr/>
                </a:tc>
                <a:tc>
                  <a:txBody>
                    <a:bodyPr/>
                    <a:lstStyle/>
                    <a:p>
                      <a:pPr algn="l"/>
                      <a:r>
                        <a:rPr lang="en-GB" sz="1200" dirty="0"/>
                        <a:t>Respiration</a:t>
                      </a:r>
                    </a:p>
                  </a:txBody>
                  <a:tcPr anchor="ctr"/>
                </a:tc>
                <a:extLst>
                  <a:ext uri="{0D108BD9-81ED-4DB2-BD59-A6C34878D82A}">
                    <a16:rowId xmlns:a16="http://schemas.microsoft.com/office/drawing/2014/main" val="10003"/>
                  </a:ext>
                </a:extLst>
              </a:tr>
              <a:tr h="397283">
                <a:tc vMerge="1">
                  <a:txBody>
                    <a:bodyPr/>
                    <a:lstStyle/>
                    <a:p>
                      <a:endParaRPr lang="en-GB"/>
                    </a:p>
                  </a:txBody>
                  <a:tcPr/>
                </a:tc>
                <a:tc vMerge="1">
                  <a:txBody>
                    <a:bodyPr/>
                    <a:lstStyle/>
                    <a:p>
                      <a:endParaRPr lang="en-GB"/>
                    </a:p>
                  </a:txBody>
                  <a:tcPr/>
                </a:tc>
                <a:tc>
                  <a:txBody>
                    <a:bodyPr/>
                    <a:lstStyle/>
                    <a:p>
                      <a:pPr algn="l"/>
                      <a:r>
                        <a:rPr lang="en-GB" sz="1200" dirty="0"/>
                        <a:t>Breakdown of excess proteins to form urea for excretion.</a:t>
                      </a:r>
                    </a:p>
                  </a:txBody>
                  <a:tcPr anchor="ctr"/>
                </a:tc>
                <a:extLst>
                  <a:ext uri="{0D108BD9-81ED-4DB2-BD59-A6C34878D82A}">
                    <a16:rowId xmlns:a16="http://schemas.microsoft.com/office/drawing/2014/main" val="10004"/>
                  </a:ext>
                </a:extLst>
              </a:tr>
            </a:tbl>
          </a:graphicData>
        </a:graphic>
      </p:graphicFrame>
      <p:cxnSp>
        <p:nvCxnSpPr>
          <p:cNvPr id="187" name="Straight Connector 186"/>
          <p:cNvCxnSpPr>
            <a:stCxn id="156" idx="3"/>
            <a:endCxn id="4" idx="1"/>
          </p:cNvCxnSpPr>
          <p:nvPr/>
        </p:nvCxnSpPr>
        <p:spPr>
          <a:xfrm>
            <a:off x="4473143" y="2583547"/>
            <a:ext cx="1186639" cy="87055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p:cNvCxnSpPr>
            <a:stCxn id="167" idx="2"/>
            <a:endCxn id="113" idx="0"/>
          </p:cNvCxnSpPr>
          <p:nvPr/>
        </p:nvCxnSpPr>
        <p:spPr>
          <a:xfrm>
            <a:off x="4321335" y="2341241"/>
            <a:ext cx="2254952" cy="11181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6" name="Straight Connector 195"/>
          <p:cNvCxnSpPr>
            <a:endCxn id="157" idx="0"/>
          </p:cNvCxnSpPr>
          <p:nvPr/>
        </p:nvCxnSpPr>
        <p:spPr>
          <a:xfrm flipH="1">
            <a:off x="2515468" y="2768213"/>
            <a:ext cx="840993" cy="10321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2" name="Straight Connector 201"/>
          <p:cNvCxnSpPr>
            <a:stCxn id="158" idx="2"/>
            <a:endCxn id="157" idx="0"/>
          </p:cNvCxnSpPr>
          <p:nvPr/>
        </p:nvCxnSpPr>
        <p:spPr>
          <a:xfrm>
            <a:off x="562032" y="2633352"/>
            <a:ext cx="1953436" cy="23808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6" name="Straight Connector 205"/>
          <p:cNvCxnSpPr>
            <a:stCxn id="4" idx="1"/>
            <a:endCxn id="183" idx="3"/>
          </p:cNvCxnSpPr>
          <p:nvPr/>
        </p:nvCxnSpPr>
        <p:spPr>
          <a:xfrm flipH="1">
            <a:off x="5360301" y="3454103"/>
            <a:ext cx="299481" cy="128781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2" name="Straight Connector 211"/>
          <p:cNvCxnSpPr>
            <a:stCxn id="183" idx="1"/>
            <a:endCxn id="184" idx="3"/>
          </p:cNvCxnSpPr>
          <p:nvPr/>
        </p:nvCxnSpPr>
        <p:spPr>
          <a:xfrm flipH="1">
            <a:off x="3833876" y="4741919"/>
            <a:ext cx="174474" cy="2105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4" name="Straight Connector 213"/>
          <p:cNvCxnSpPr>
            <a:stCxn id="184" idx="2"/>
            <a:endCxn id="186" idx="0"/>
          </p:cNvCxnSpPr>
          <p:nvPr/>
        </p:nvCxnSpPr>
        <p:spPr>
          <a:xfrm>
            <a:off x="2451133" y="4977900"/>
            <a:ext cx="256856" cy="21065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p:cNvCxnSpPr>
            <a:stCxn id="4" idx="1"/>
            <a:endCxn id="159" idx="1"/>
          </p:cNvCxnSpPr>
          <p:nvPr/>
        </p:nvCxnSpPr>
        <p:spPr>
          <a:xfrm flipH="1">
            <a:off x="5282848" y="3454103"/>
            <a:ext cx="376934" cy="397202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3" name="Straight Connector 222"/>
          <p:cNvCxnSpPr>
            <a:stCxn id="159" idx="2"/>
            <a:endCxn id="162" idx="3"/>
          </p:cNvCxnSpPr>
          <p:nvPr/>
        </p:nvCxnSpPr>
        <p:spPr>
          <a:xfrm flipH="1" flipV="1">
            <a:off x="4694269" y="7696495"/>
            <a:ext cx="265414" cy="64413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a:stCxn id="162" idx="2"/>
            <a:endCxn id="163" idx="0"/>
          </p:cNvCxnSpPr>
          <p:nvPr/>
        </p:nvCxnSpPr>
        <p:spPr>
          <a:xfrm flipH="1">
            <a:off x="918152" y="7900438"/>
            <a:ext cx="1799970" cy="13817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3" name="Straight Connector 232"/>
          <p:cNvCxnSpPr>
            <a:endCxn id="96" idx="0"/>
          </p:cNvCxnSpPr>
          <p:nvPr/>
        </p:nvCxnSpPr>
        <p:spPr>
          <a:xfrm>
            <a:off x="8803269" y="2015377"/>
            <a:ext cx="1098852" cy="28080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6" name="Straight Connector 235"/>
          <p:cNvCxnSpPr>
            <a:endCxn id="154" idx="0"/>
          </p:cNvCxnSpPr>
          <p:nvPr/>
        </p:nvCxnSpPr>
        <p:spPr>
          <a:xfrm>
            <a:off x="8777042" y="2005295"/>
            <a:ext cx="2977932" cy="28259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0" name="Straight Connector 239"/>
          <p:cNvCxnSpPr>
            <a:stCxn id="98" idx="2"/>
            <a:endCxn id="154" idx="0"/>
          </p:cNvCxnSpPr>
          <p:nvPr/>
        </p:nvCxnSpPr>
        <p:spPr>
          <a:xfrm>
            <a:off x="11678089" y="1771699"/>
            <a:ext cx="76885" cy="51619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5" name="Straight Connector 244"/>
          <p:cNvCxnSpPr>
            <a:stCxn id="518" idx="1"/>
            <a:endCxn id="114" idx="0"/>
          </p:cNvCxnSpPr>
          <p:nvPr/>
        </p:nvCxnSpPr>
        <p:spPr>
          <a:xfrm flipH="1">
            <a:off x="7261537" y="5032389"/>
            <a:ext cx="1171633" cy="41760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8" name="Straight Connector 247"/>
          <p:cNvCxnSpPr>
            <a:stCxn id="114" idx="2"/>
          </p:cNvCxnSpPr>
          <p:nvPr/>
        </p:nvCxnSpPr>
        <p:spPr>
          <a:xfrm flipH="1">
            <a:off x="7235309" y="6799825"/>
            <a:ext cx="26228" cy="17242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1" name="Straight Connector 250"/>
          <p:cNvCxnSpPr>
            <a:stCxn id="108" idx="0"/>
            <a:endCxn id="96" idx="2"/>
          </p:cNvCxnSpPr>
          <p:nvPr/>
        </p:nvCxnSpPr>
        <p:spPr>
          <a:xfrm flipV="1">
            <a:off x="9895848" y="6822451"/>
            <a:ext cx="6273" cy="18499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5" name="Straight Connector 254"/>
          <p:cNvCxnSpPr>
            <a:stCxn id="109" idx="0"/>
            <a:endCxn id="108" idx="2"/>
          </p:cNvCxnSpPr>
          <p:nvPr/>
        </p:nvCxnSpPr>
        <p:spPr>
          <a:xfrm flipH="1" flipV="1">
            <a:off x="9895848" y="7998428"/>
            <a:ext cx="17179" cy="23675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9" name="Straight Connector 258"/>
          <p:cNvCxnSpPr>
            <a:stCxn id="491" idx="0"/>
            <a:endCxn id="154" idx="2"/>
          </p:cNvCxnSpPr>
          <p:nvPr/>
        </p:nvCxnSpPr>
        <p:spPr>
          <a:xfrm flipV="1">
            <a:off x="11754974" y="8077200"/>
            <a:ext cx="0" cy="13548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539121"/>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IXL Sci">
  <a:themeElements>
    <a:clrScheme name="Custom 1">
      <a:dk1>
        <a:sysClr val="windowText" lastClr="000000"/>
      </a:dk1>
      <a:lt1>
        <a:sysClr val="window" lastClr="FFFFFF"/>
      </a:lt1>
      <a:dk2>
        <a:srgbClr val="1F497D"/>
      </a:dk2>
      <a:lt2>
        <a:srgbClr val="EEECE1"/>
      </a:lt2>
      <a:accent1>
        <a:srgbClr val="4F81BD"/>
      </a:accent1>
      <a:accent2>
        <a:srgbClr val="FF9900"/>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IXL Sci" id="{2CFE4A30-D880-BA4E-B779-8E17F61ECAC9}" vid="{3D4DF9ED-AD7F-6943-859C-106C4E33968D}"/>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PIXL Sci">
  <a:themeElements>
    <a:clrScheme name="Custom 1">
      <a:dk1>
        <a:sysClr val="windowText" lastClr="000000"/>
      </a:dk1>
      <a:lt1>
        <a:sysClr val="window" lastClr="FFFFFF"/>
      </a:lt1>
      <a:dk2>
        <a:srgbClr val="1F497D"/>
      </a:dk2>
      <a:lt2>
        <a:srgbClr val="EEECE1"/>
      </a:lt2>
      <a:accent1>
        <a:srgbClr val="4F81BD"/>
      </a:accent1>
      <a:accent2>
        <a:srgbClr val="FF9900"/>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IXL Sci" id="{2CFE4A30-D880-BA4E-B779-8E17F61ECAC9}" vid="{3D4DF9ED-AD7F-6943-859C-106C4E33968D}"/>
    </a:ext>
  </a:extLst>
</a:theme>
</file>

<file path=ppt/theme/theme5.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PIXL Sci">
  <a:themeElements>
    <a:clrScheme name="Custom 1">
      <a:dk1>
        <a:sysClr val="windowText" lastClr="000000"/>
      </a:dk1>
      <a:lt1>
        <a:sysClr val="window" lastClr="FFFFFF"/>
      </a:lt1>
      <a:dk2>
        <a:srgbClr val="1F497D"/>
      </a:dk2>
      <a:lt2>
        <a:srgbClr val="EEECE1"/>
      </a:lt2>
      <a:accent1>
        <a:srgbClr val="4F81BD"/>
      </a:accent1>
      <a:accent2>
        <a:srgbClr val="FF9900"/>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IXL Sci" id="{2CFE4A30-D880-BA4E-B779-8E17F61ECAC9}" vid="{3D4DF9ED-AD7F-6943-859C-106C4E33968D}"/>
    </a:ext>
  </a:extLst>
</a:theme>
</file>

<file path=ppt/theme/theme7.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3_PIXL Sci">
  <a:themeElements>
    <a:clrScheme name="Custom 1">
      <a:dk1>
        <a:sysClr val="windowText" lastClr="000000"/>
      </a:dk1>
      <a:lt1>
        <a:sysClr val="window" lastClr="FFFFFF"/>
      </a:lt1>
      <a:dk2>
        <a:srgbClr val="1F497D"/>
      </a:dk2>
      <a:lt2>
        <a:srgbClr val="EEECE1"/>
      </a:lt2>
      <a:accent1>
        <a:srgbClr val="4F81BD"/>
      </a:accent1>
      <a:accent2>
        <a:srgbClr val="FF9900"/>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IXL Sci" id="{2CFE4A30-D880-BA4E-B779-8E17F61ECAC9}" vid="{3D4DF9ED-AD7F-6943-859C-106C4E33968D}"/>
    </a:ext>
  </a:extLst>
</a:theme>
</file>

<file path=ppt/theme/theme9.xml><?xml version="1.0" encoding="utf-8"?>
<a:theme xmlns:a="http://schemas.openxmlformats.org/drawingml/2006/main" name="4_Custom Desig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Knowit</Template>
  <TotalTime>1755</TotalTime>
  <Words>4261</Words>
  <Application>Microsoft Office PowerPoint</Application>
  <PresentationFormat>A3 Paper (297x420 mm)</PresentationFormat>
  <Paragraphs>584</Paragraphs>
  <Slides>8</Slides>
  <Notes>2</Notes>
  <HiddenSlides>0</HiddenSlides>
  <MMClips>0</MMClips>
  <ScaleCrop>false</ScaleCrop>
  <HeadingPairs>
    <vt:vector size="6" baseType="variant">
      <vt:variant>
        <vt:lpstr>Fonts Used</vt:lpstr>
      </vt:variant>
      <vt:variant>
        <vt:i4>8</vt:i4>
      </vt:variant>
      <vt:variant>
        <vt:lpstr>Theme</vt:lpstr>
      </vt:variant>
      <vt:variant>
        <vt:i4>9</vt:i4>
      </vt:variant>
      <vt:variant>
        <vt:lpstr>Slide Titles</vt:lpstr>
      </vt:variant>
      <vt:variant>
        <vt:i4>8</vt:i4>
      </vt:variant>
    </vt:vector>
  </HeadingPairs>
  <TitlesOfParts>
    <vt:vector size="25" baseType="lpstr">
      <vt:lpstr>Arial</vt:lpstr>
      <vt:lpstr>Calibri</vt:lpstr>
      <vt:lpstr>Calibri Light</vt:lpstr>
      <vt:lpstr>Gill Sans</vt:lpstr>
      <vt:lpstr>News Gothic MT</vt:lpstr>
      <vt:lpstr>Times New Roman</vt:lpstr>
      <vt:lpstr>Verdana</vt:lpstr>
      <vt:lpstr>Wingdings2</vt:lpstr>
      <vt:lpstr>Custom Design</vt:lpstr>
      <vt:lpstr>PIXL Sci</vt:lpstr>
      <vt:lpstr>1_Custom Design</vt:lpstr>
      <vt:lpstr>1_PIXL Sci</vt:lpstr>
      <vt:lpstr>2_Custom Design</vt:lpstr>
      <vt:lpstr>2_PIXL Sci</vt:lpstr>
      <vt:lpstr>3_Custom Design</vt:lpstr>
      <vt:lpstr>3_PIXL Sci</vt:lpstr>
      <vt:lpstr>4_Custom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Amanda Fleck</dc:creator>
  <cp:lastModifiedBy>LCameron</cp:lastModifiedBy>
  <cp:revision>59</cp:revision>
  <cp:lastPrinted>2017-05-23T07:01:30Z</cp:lastPrinted>
  <dcterms:created xsi:type="dcterms:W3CDTF">2017-05-22T08:59:13Z</dcterms:created>
  <dcterms:modified xsi:type="dcterms:W3CDTF">2023-10-19T19:42:47Z</dcterms:modified>
</cp:coreProperties>
</file>