
<file path=[Content_Types].xml><?xml version="1.0" encoding="utf-8"?>
<Types xmlns="http://schemas.openxmlformats.org/package/2006/content-types">
  <Default Extension="xml" ContentType="application/xml"/>
  <Default Extension="jpg" ContentType="image/jpeg"/>
  <Default Extension="tiff" ContentType="image/tiff"/>
  <Default Extension="jpeg" ContentType="image/jpeg"/>
  <Default Extension="rels" ContentType="application/vnd.openxmlformats-package.relationships+xml"/>
  <Default Extension="wdp" ContentType="image/vnd.ms-photo"/>
  <Default Extension="gif" ContentType="image/gif"/>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2.xml" ContentType="application/vnd.openxmlformats-officedocument.theme+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theme/theme3.xml" ContentType="application/vnd.openxmlformats-officedocument.theme+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theme/theme4.xml" ContentType="application/vnd.openxmlformats-officedocument.theme+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theme/theme5.xml" ContentType="application/vnd.openxmlformats-officedocument.theme+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theme/theme6.xml" ContentType="application/vnd.openxmlformats-officedocument.theme+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theme/theme7.xml" ContentType="application/vnd.openxmlformats-officedocument.theme+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theme/theme8.xml" ContentType="application/vnd.openxmlformats-officedocument.theme+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theme/theme9.xml" ContentType="application/vnd.openxmlformats-officedocument.theme+xml"/>
  <Override PartName="/ppt/theme/theme10.xml" ContentType="application/vnd.openxmlformats-officedocument.theme+xml"/>
  <Override PartName="/ppt/comments/comment1.xml" ContentType="application/vnd.openxmlformats-officedocument.presentationml.comment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75" r:id="rId1"/>
    <p:sldMasterId id="2147483687" r:id="rId2"/>
    <p:sldMasterId id="2147483704" r:id="rId3"/>
    <p:sldMasterId id="2147483716" r:id="rId4"/>
    <p:sldMasterId id="2147483733" r:id="rId5"/>
    <p:sldMasterId id="2147483745" r:id="rId6"/>
    <p:sldMasterId id="2147483762" r:id="rId7"/>
    <p:sldMasterId id="2147483774" r:id="rId8"/>
    <p:sldMasterId id="2147483791" r:id="rId9"/>
  </p:sldMasterIdLst>
  <p:notesMasterIdLst>
    <p:notesMasterId r:id="rId15"/>
  </p:notesMasterIdLst>
  <p:sldIdLst>
    <p:sldId id="259" r:id="rId10"/>
    <p:sldId id="260" r:id="rId11"/>
    <p:sldId id="261" r:id="rId12"/>
    <p:sldId id="263" r:id="rId13"/>
    <p:sldId id="264" r:id="rId14"/>
  </p:sldIdLst>
  <p:sldSz cx="12801600" cy="9601200" type="A3"/>
  <p:notesSz cx="6858000" cy="9144000"/>
  <p:defaultTextStyle>
    <a:defPPr>
      <a:defRPr lang="en-US"/>
    </a:defPPr>
    <a:lvl1pPr marL="0" algn="l" defTabSz="1280160" rtl="0" eaLnBrk="1" latinLnBrk="0" hangingPunct="1">
      <a:defRPr sz="2520" kern="1200">
        <a:solidFill>
          <a:schemeClr val="tx1"/>
        </a:solidFill>
        <a:latin typeface="+mn-lt"/>
        <a:ea typeface="+mn-ea"/>
        <a:cs typeface="+mn-cs"/>
      </a:defRPr>
    </a:lvl1pPr>
    <a:lvl2pPr marL="640080" algn="l" defTabSz="1280160" rtl="0" eaLnBrk="1" latinLnBrk="0" hangingPunct="1">
      <a:defRPr sz="2520" kern="1200">
        <a:solidFill>
          <a:schemeClr val="tx1"/>
        </a:solidFill>
        <a:latin typeface="+mn-lt"/>
        <a:ea typeface="+mn-ea"/>
        <a:cs typeface="+mn-cs"/>
      </a:defRPr>
    </a:lvl2pPr>
    <a:lvl3pPr marL="1280160" algn="l" defTabSz="1280160" rtl="0" eaLnBrk="1" latinLnBrk="0" hangingPunct="1">
      <a:defRPr sz="2520" kern="1200">
        <a:solidFill>
          <a:schemeClr val="tx1"/>
        </a:solidFill>
        <a:latin typeface="+mn-lt"/>
        <a:ea typeface="+mn-ea"/>
        <a:cs typeface="+mn-cs"/>
      </a:defRPr>
    </a:lvl3pPr>
    <a:lvl4pPr marL="1920240" algn="l" defTabSz="1280160" rtl="0" eaLnBrk="1" latinLnBrk="0" hangingPunct="1">
      <a:defRPr sz="2520" kern="1200">
        <a:solidFill>
          <a:schemeClr val="tx1"/>
        </a:solidFill>
        <a:latin typeface="+mn-lt"/>
        <a:ea typeface="+mn-ea"/>
        <a:cs typeface="+mn-cs"/>
      </a:defRPr>
    </a:lvl4pPr>
    <a:lvl5pPr marL="2560320" algn="l" defTabSz="1280160" rtl="0" eaLnBrk="1" latinLnBrk="0" hangingPunct="1">
      <a:defRPr sz="2520" kern="1200">
        <a:solidFill>
          <a:schemeClr val="tx1"/>
        </a:solidFill>
        <a:latin typeface="+mn-lt"/>
        <a:ea typeface="+mn-ea"/>
        <a:cs typeface="+mn-cs"/>
      </a:defRPr>
    </a:lvl5pPr>
    <a:lvl6pPr marL="3200400" algn="l" defTabSz="1280160" rtl="0" eaLnBrk="1" latinLnBrk="0" hangingPunct="1">
      <a:defRPr sz="2520" kern="1200">
        <a:solidFill>
          <a:schemeClr val="tx1"/>
        </a:solidFill>
        <a:latin typeface="+mn-lt"/>
        <a:ea typeface="+mn-ea"/>
        <a:cs typeface="+mn-cs"/>
      </a:defRPr>
    </a:lvl6pPr>
    <a:lvl7pPr marL="3840480" algn="l" defTabSz="1280160" rtl="0" eaLnBrk="1" latinLnBrk="0" hangingPunct="1">
      <a:defRPr sz="2520" kern="1200">
        <a:solidFill>
          <a:schemeClr val="tx1"/>
        </a:solidFill>
        <a:latin typeface="+mn-lt"/>
        <a:ea typeface="+mn-ea"/>
        <a:cs typeface="+mn-cs"/>
      </a:defRPr>
    </a:lvl7pPr>
    <a:lvl8pPr marL="4480560" algn="l" defTabSz="1280160" rtl="0" eaLnBrk="1" latinLnBrk="0" hangingPunct="1">
      <a:defRPr sz="2520" kern="1200">
        <a:solidFill>
          <a:schemeClr val="tx1"/>
        </a:solidFill>
        <a:latin typeface="+mn-lt"/>
        <a:ea typeface="+mn-ea"/>
        <a:cs typeface="+mn-cs"/>
      </a:defRPr>
    </a:lvl8pPr>
    <a:lvl9pPr marL="5120640" algn="l" defTabSz="1280160" rtl="0" eaLnBrk="1" latinLnBrk="0" hangingPunct="1">
      <a:defRPr sz="252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024">
          <p15:clr>
            <a:srgbClr val="A4A3A4"/>
          </p15:clr>
        </p15:guide>
        <p15:guide id="2" pos="4032">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Clare Buffham" initials="CB" lastIdx="30" clrIdx="0"/>
  <p:cmAuthor id="2" name="Ms C. Dawes" initials="MCD" lastIdx="5" clrIdx="1">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35" autoAdjust="0"/>
    <p:restoredTop sz="92876"/>
  </p:normalViewPr>
  <p:slideViewPr>
    <p:cSldViewPr snapToGrid="0" snapToObjects="1">
      <p:cViewPr>
        <p:scale>
          <a:sx n="50" d="100"/>
          <a:sy n="50" d="100"/>
        </p:scale>
        <p:origin x="4336" y="2120"/>
      </p:cViewPr>
      <p:guideLst>
        <p:guide orient="horz" pos="3024"/>
        <p:guide pos="4032"/>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Master" Target="slideMasters/slideMaster9.xml"/><Relationship Id="rId20" Type="http://schemas.openxmlformats.org/officeDocument/2006/relationships/tableStyles" Target="tableStyles.xml"/><Relationship Id="rId10" Type="http://schemas.openxmlformats.org/officeDocument/2006/relationships/slide" Target="slides/slide1.xml"/><Relationship Id="rId11" Type="http://schemas.openxmlformats.org/officeDocument/2006/relationships/slide" Target="slides/slide2.xml"/><Relationship Id="rId12" Type="http://schemas.openxmlformats.org/officeDocument/2006/relationships/slide" Target="slides/slide3.xml"/><Relationship Id="rId13" Type="http://schemas.openxmlformats.org/officeDocument/2006/relationships/slide" Target="slides/slide4.xml"/><Relationship Id="rId14" Type="http://schemas.openxmlformats.org/officeDocument/2006/relationships/slide" Target="slides/slide5.xml"/><Relationship Id="rId15" Type="http://schemas.openxmlformats.org/officeDocument/2006/relationships/notesMaster" Target="notesMasters/notesMaster1.xml"/><Relationship Id="rId16" Type="http://schemas.openxmlformats.org/officeDocument/2006/relationships/commentAuthors" Target="commentAuthors.xml"/><Relationship Id="rId17" Type="http://schemas.openxmlformats.org/officeDocument/2006/relationships/presProps" Target="presProps.xml"/><Relationship Id="rId18" Type="http://schemas.openxmlformats.org/officeDocument/2006/relationships/viewProps" Target="viewProps.xml"/><Relationship Id="rId19" Type="http://schemas.openxmlformats.org/officeDocument/2006/relationships/theme" Target="theme/theme1.xml"/><Relationship Id="rId1" Type="http://schemas.openxmlformats.org/officeDocument/2006/relationships/slideMaster" Target="slideMasters/slideMaster1.xml"/><Relationship Id="rId2" Type="http://schemas.openxmlformats.org/officeDocument/2006/relationships/slideMaster" Target="slideMasters/slideMaster2.xml"/><Relationship Id="rId3" Type="http://schemas.openxmlformats.org/officeDocument/2006/relationships/slideMaster" Target="slideMasters/slideMaster3.xml"/><Relationship Id="rId4" Type="http://schemas.openxmlformats.org/officeDocument/2006/relationships/slideMaster" Target="slideMasters/slideMaster4.xml"/><Relationship Id="rId5" Type="http://schemas.openxmlformats.org/officeDocument/2006/relationships/slideMaster" Target="slideMasters/slideMaster5.xml"/><Relationship Id="rId6" Type="http://schemas.openxmlformats.org/officeDocument/2006/relationships/slideMaster" Target="slideMasters/slideMaster6.xml"/><Relationship Id="rId7" Type="http://schemas.openxmlformats.org/officeDocument/2006/relationships/slideMaster" Target="slideMasters/slideMaster7.xml"/><Relationship Id="rId8" Type="http://schemas.openxmlformats.org/officeDocument/2006/relationships/slideMaster" Target="slideMasters/slideMaster8.xml"/></Relationships>
</file>

<file path=ppt/comments/comment1.xml><?xml version="1.0" encoding="utf-8"?>
<p:cmLst xmlns:a="http://schemas.openxmlformats.org/drawingml/2006/main" xmlns:r="http://schemas.openxmlformats.org/officeDocument/2006/relationships" xmlns:p="http://schemas.openxmlformats.org/presentationml/2006/main">
  <p:cm authorId="1" dt="2017-10-02T21:07:21.874" idx="24">
    <p:pos x="4902" y="3966"/>
    <p:text>Exactly the same wording as 'how it works' column? Maybe just say 'Predictable due to consistency of tides' No greenhouse gases produced.'</p:text>
    <p:extLst>
      <p:ext uri="{C676402C-5697-4E1C-873F-D02D1690AC5C}">
        <p15:threadingInfo xmlns:p15="http://schemas.microsoft.com/office/powerpoint/2012/main" timeZoneBias="-60"/>
      </p:ext>
    </p:extLst>
  </p:cm>
  <p:cm authorId="2" dt="2017-11-02T12:03:41.592" idx="1">
    <p:pos x="4902" y="4102"/>
    <p:text>changed</p:text>
    <p:extLst>
      <p:ext uri="{C676402C-5697-4E1C-873F-D02D1690AC5C}">
        <p15:threadingInfo xmlns:p15="http://schemas.microsoft.com/office/powerpoint/2012/main" timeZoneBias="0">
          <p15:parentCm authorId="1" idx="24"/>
        </p15:threadingInfo>
      </p:ext>
    </p:extLst>
  </p:cm>
  <p:cm authorId="1" dt="2017-10-02T21:08:33.498" idx="25">
    <p:pos x="7572" y="4230"/>
    <p:text>Consider including 'large waves can stop the pistons working'.</p:text>
    <p:extLst mod="1">
      <p:ext uri="{C676402C-5697-4E1C-873F-D02D1690AC5C}">
        <p15:threadingInfo xmlns:p15="http://schemas.microsoft.com/office/powerpoint/2012/main" timeZoneBias="-60"/>
      </p:ext>
    </p:extLst>
  </p:cm>
  <p:cm authorId="2" dt="2017-11-02T12:04:45.836" idx="2">
    <p:pos x="7572" y="4366"/>
    <p:text>changed</p:text>
    <p:extLst>
      <p:ext uri="{C676402C-5697-4E1C-873F-D02D1690AC5C}">
        <p15:threadingInfo xmlns:p15="http://schemas.microsoft.com/office/powerpoint/2012/main" timeZoneBias="0">
          <p15:parentCm authorId="1" idx="25"/>
        </p15:threadingInfo>
      </p:ext>
    </p:extLst>
  </p:cm>
  <p:cm authorId="1" dt="2017-10-02T21:09:49.696" idx="27">
    <p:pos x="4464" y="5574"/>
    <p:text>Consider using 'no greenhouse gases produced'.</p:text>
    <p:extLst>
      <p:ext uri="{C676402C-5697-4E1C-873F-D02D1690AC5C}">
        <p15:threadingInfo xmlns:p15="http://schemas.microsoft.com/office/powerpoint/2012/main" timeZoneBias="-60"/>
      </p:ext>
    </p:extLst>
  </p:cm>
  <p:cm authorId="2" dt="2017-11-02T12:05:22.890" idx="4">
    <p:pos x="4464" y="5710"/>
    <p:text>changed</p:text>
    <p:extLst>
      <p:ext uri="{C676402C-5697-4E1C-873F-D02D1690AC5C}">
        <p15:threadingInfo xmlns:p15="http://schemas.microsoft.com/office/powerpoint/2012/main" timeZoneBias="0">
          <p15:parentCm authorId="1" idx="27"/>
        </p15:threadingInfo>
      </p:ext>
    </p:extLst>
  </p:cm>
  <p:cm authorId="1" dt="2017-10-02T21:10:16.589" idx="28">
    <p:pos x="7308" y="5574"/>
    <p:text>Consider including that geothermal power stations can cause earthquake tremors?</p:text>
    <p:extLst>
      <p:ext uri="{C676402C-5697-4E1C-873F-D02D1690AC5C}">
        <p15:threadingInfo xmlns:p15="http://schemas.microsoft.com/office/powerpoint/2012/main" timeZoneBias="-60"/>
      </p:ext>
    </p:extLst>
  </p:cm>
  <p:cm authorId="2" dt="2017-11-02T12:06:52.197" idx="5">
    <p:pos x="7308" y="5710"/>
    <p:text>changed</p:text>
    <p:extLst>
      <p:ext uri="{C676402C-5697-4E1C-873F-D02D1690AC5C}">
        <p15:threadingInfo xmlns:p15="http://schemas.microsoft.com/office/powerpoint/2012/main" timeZoneBias="0">
          <p15:parentCm authorId="1" idx="28"/>
        </p15:threadingInfo>
      </p:ext>
    </p:extLst>
  </p:cm>
</p:cmLst>
</file>

<file path=ppt/notesMasters/_rels/notesMaster1.xml.rels><?xml version="1.0" encoding="UTF-8" standalone="yes"?>
<Relationships xmlns="http://schemas.openxmlformats.org/package/2006/relationships"><Relationship Id="rId1" Type="http://schemas.openxmlformats.org/officeDocument/2006/relationships/theme" Target="../theme/theme10.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1E492C9-B55A-1F4F-9AFE-46C3C2199AFF}" type="datetimeFigureOut">
              <a:rPr lang="en-GB" smtClean="0"/>
              <a:t>03/01/2018</a:t>
            </a:fld>
            <a:endParaRPr lang="en-GB" dirty="0"/>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GB"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4D1B3C7-D27E-3848-B356-B3E625A9DB30}" type="slidenum">
              <a:rPr lang="en-GB" smtClean="0"/>
              <a:t>‹#›</a:t>
            </a:fld>
            <a:endParaRPr lang="en-GB" dirty="0"/>
          </a:p>
        </p:txBody>
      </p:sp>
    </p:spTree>
    <p:extLst>
      <p:ext uri="{BB962C8B-B14F-4D97-AF65-F5344CB8AC3E}">
        <p14:creationId xmlns:p14="http://schemas.microsoft.com/office/powerpoint/2010/main" val="173208378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600200" y="1571308"/>
            <a:ext cx="9601200" cy="3342640"/>
          </a:xfrm>
          <a:prstGeom prst="rect">
            <a:avLst/>
          </a:prstGeom>
        </p:spPr>
        <p:txBody>
          <a:bodyPr anchor="b"/>
          <a:lstStyle>
            <a:lvl1pPr algn="ctr">
              <a:defRPr sz="8400"/>
            </a:lvl1pPr>
          </a:lstStyle>
          <a:p>
            <a:r>
              <a:rPr lang="en-US"/>
              <a:t>Click to edit Master title style</a:t>
            </a:r>
            <a:endParaRPr lang="en-GB"/>
          </a:p>
        </p:txBody>
      </p:sp>
      <p:sp>
        <p:nvSpPr>
          <p:cNvPr id="3" name="Subtitle 2"/>
          <p:cNvSpPr>
            <a:spLocks noGrp="1"/>
          </p:cNvSpPr>
          <p:nvPr>
            <p:ph type="subTitle" idx="1"/>
          </p:nvPr>
        </p:nvSpPr>
        <p:spPr>
          <a:xfrm>
            <a:off x="1600200" y="5042853"/>
            <a:ext cx="9601200" cy="2318067"/>
          </a:xfrm>
          <a:prstGeom prst="rect">
            <a:avLst/>
          </a:prstGeom>
        </p:spPr>
        <p:txBody>
          <a:bodyPr/>
          <a:lstStyle>
            <a:lvl1pPr marL="0" indent="0" algn="ctr">
              <a:buNone/>
              <a:defRPr sz="3360"/>
            </a:lvl1pPr>
            <a:lvl2pPr marL="640080" indent="0" algn="ctr">
              <a:buNone/>
              <a:defRPr sz="2800"/>
            </a:lvl2pPr>
            <a:lvl3pPr marL="1280160" indent="0" algn="ctr">
              <a:buNone/>
              <a:defRPr sz="2520"/>
            </a:lvl3pPr>
            <a:lvl4pPr marL="1920240" indent="0" algn="ctr">
              <a:buNone/>
              <a:defRPr sz="2240"/>
            </a:lvl4pPr>
            <a:lvl5pPr marL="2560320" indent="0" algn="ctr">
              <a:buNone/>
              <a:defRPr sz="2240"/>
            </a:lvl5pPr>
            <a:lvl6pPr marL="3200400" indent="0" algn="ctr">
              <a:buNone/>
              <a:defRPr sz="2240"/>
            </a:lvl6pPr>
            <a:lvl7pPr marL="3840480" indent="0" algn="ctr">
              <a:buNone/>
              <a:defRPr sz="2240"/>
            </a:lvl7pPr>
            <a:lvl8pPr marL="4480560" indent="0" algn="ctr">
              <a:buNone/>
              <a:defRPr sz="2240"/>
            </a:lvl8pPr>
            <a:lvl9pPr marL="5120640" indent="0" algn="ctr">
              <a:buNone/>
              <a:defRPr sz="2240"/>
            </a:lvl9pPr>
          </a:lstStyle>
          <a:p>
            <a:r>
              <a:rPr lang="en-US"/>
              <a:t>Click to edit Master subtitle style</a:t>
            </a:r>
            <a:endParaRPr lang="en-GB"/>
          </a:p>
        </p:txBody>
      </p:sp>
      <p:sp>
        <p:nvSpPr>
          <p:cNvPr id="4" name="Date Placeholder 3"/>
          <p:cNvSpPr>
            <a:spLocks noGrp="1"/>
          </p:cNvSpPr>
          <p:nvPr>
            <p:ph type="dt" sz="half" idx="10"/>
          </p:nvPr>
        </p:nvSpPr>
        <p:spPr>
          <a:xfrm>
            <a:off x="880110" y="8898891"/>
            <a:ext cx="2880360" cy="511175"/>
          </a:xfrm>
          <a:prstGeom prst="rect">
            <a:avLst/>
          </a:prstGeom>
        </p:spPr>
        <p:txBody>
          <a:bodyPr/>
          <a:lstStyle/>
          <a:p>
            <a:fld id="{B595F713-2110-964B-A68E-481EBA276186}" type="datetimeFigureOut">
              <a:rPr lang="en-GB" smtClean="0"/>
              <a:t>03/01/2018</a:t>
            </a:fld>
            <a:endParaRPr lang="en-GB" dirty="0"/>
          </a:p>
        </p:txBody>
      </p:sp>
      <p:sp>
        <p:nvSpPr>
          <p:cNvPr id="5" name="Footer Placeholder 4"/>
          <p:cNvSpPr>
            <a:spLocks noGrp="1"/>
          </p:cNvSpPr>
          <p:nvPr>
            <p:ph type="ftr" sz="quarter" idx="11"/>
          </p:nvPr>
        </p:nvSpPr>
        <p:spPr>
          <a:xfrm>
            <a:off x="4252382" y="8919635"/>
            <a:ext cx="4320540" cy="511175"/>
          </a:xfrm>
          <a:prstGeom prst="rect">
            <a:avLst/>
          </a:prstGeom>
        </p:spPr>
        <p:txBody>
          <a:bodyPr/>
          <a:lstStyle/>
          <a:p>
            <a:endParaRPr lang="en-GB" dirty="0"/>
          </a:p>
        </p:txBody>
      </p:sp>
      <p:sp>
        <p:nvSpPr>
          <p:cNvPr id="6" name="Slide Number Placeholder 5"/>
          <p:cNvSpPr>
            <a:spLocks noGrp="1"/>
          </p:cNvSpPr>
          <p:nvPr>
            <p:ph type="sldNum" sz="quarter" idx="12"/>
          </p:nvPr>
        </p:nvSpPr>
        <p:spPr>
          <a:xfrm>
            <a:off x="9064838" y="8910745"/>
            <a:ext cx="2880360" cy="511175"/>
          </a:xfrm>
          <a:prstGeom prst="rect">
            <a:avLst/>
          </a:prstGeom>
        </p:spPr>
        <p:txBody>
          <a:bodyPr/>
          <a:lstStyle/>
          <a:p>
            <a:fld id="{402CBB9E-F5D3-6E40-A939-4B2058AA44B4}" type="slidenum">
              <a:rPr lang="en-GB" smtClean="0"/>
              <a:t>‹#›</a:t>
            </a:fld>
            <a:endParaRPr lang="en-GB" dirty="0"/>
          </a:p>
        </p:txBody>
      </p:sp>
    </p:spTree>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880110" y="511176"/>
            <a:ext cx="11041380" cy="1855788"/>
          </a:xfrm>
          <a:prstGeom prst="rect">
            <a:avLst/>
          </a:prstGeom>
        </p:spPr>
        <p:txBody>
          <a:bodyPr/>
          <a:lstStyle/>
          <a:p>
            <a:r>
              <a:rPr lang="en-US"/>
              <a:t>Click to edit Master title style</a:t>
            </a:r>
            <a:endParaRPr lang="en-GB"/>
          </a:p>
        </p:txBody>
      </p:sp>
      <p:sp>
        <p:nvSpPr>
          <p:cNvPr id="3" name="Vertical Text Placeholder 2"/>
          <p:cNvSpPr>
            <a:spLocks noGrp="1"/>
          </p:cNvSpPr>
          <p:nvPr>
            <p:ph type="body" orient="vert" idx="1"/>
          </p:nvPr>
        </p:nvSpPr>
        <p:spPr>
          <a:xfrm>
            <a:off x="880110" y="2555875"/>
            <a:ext cx="11041380" cy="6091873"/>
          </a:xfrm>
          <a:prstGeom prst="rect">
            <a:avLst/>
          </a:prstGeo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a:xfrm>
            <a:off x="880110" y="8898891"/>
            <a:ext cx="2880360" cy="511175"/>
          </a:xfrm>
          <a:prstGeom prst="rect">
            <a:avLst/>
          </a:prstGeom>
        </p:spPr>
        <p:txBody>
          <a:bodyPr/>
          <a:lstStyle/>
          <a:p>
            <a:fld id="{B595F713-2110-964B-A68E-481EBA276186}" type="datetimeFigureOut">
              <a:rPr lang="en-GB" smtClean="0"/>
              <a:t>03/01/2018</a:t>
            </a:fld>
            <a:endParaRPr lang="en-GB" dirty="0"/>
          </a:p>
        </p:txBody>
      </p:sp>
      <p:sp>
        <p:nvSpPr>
          <p:cNvPr id="5" name="Footer Placeholder 4"/>
          <p:cNvSpPr>
            <a:spLocks noGrp="1"/>
          </p:cNvSpPr>
          <p:nvPr>
            <p:ph type="ftr" sz="quarter" idx="11"/>
          </p:nvPr>
        </p:nvSpPr>
        <p:spPr>
          <a:xfrm>
            <a:off x="4252382" y="8919635"/>
            <a:ext cx="4320540" cy="511175"/>
          </a:xfrm>
          <a:prstGeom prst="rect">
            <a:avLst/>
          </a:prstGeom>
        </p:spPr>
        <p:txBody>
          <a:bodyPr/>
          <a:lstStyle/>
          <a:p>
            <a:endParaRPr lang="en-GB" dirty="0"/>
          </a:p>
        </p:txBody>
      </p:sp>
      <p:sp>
        <p:nvSpPr>
          <p:cNvPr id="6" name="Slide Number Placeholder 5"/>
          <p:cNvSpPr>
            <a:spLocks noGrp="1"/>
          </p:cNvSpPr>
          <p:nvPr>
            <p:ph type="sldNum" sz="quarter" idx="12"/>
          </p:nvPr>
        </p:nvSpPr>
        <p:spPr>
          <a:xfrm>
            <a:off x="9064838" y="8910745"/>
            <a:ext cx="2880360" cy="511175"/>
          </a:xfrm>
          <a:prstGeom prst="rect">
            <a:avLst/>
          </a:prstGeom>
        </p:spPr>
        <p:txBody>
          <a:bodyPr/>
          <a:lstStyle/>
          <a:p>
            <a:fld id="{402CBB9E-F5D3-6E40-A939-4B2058AA44B4}" type="slidenum">
              <a:rPr lang="en-GB" smtClean="0"/>
              <a:t>‹#›</a:t>
            </a:fld>
            <a:endParaRPr lang="en-GB" dirty="0"/>
          </a:p>
        </p:txBody>
      </p:sp>
    </p:spTree>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preserve="1">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391160" y="2982599"/>
            <a:ext cx="12001500" cy="2058035"/>
          </a:xfrm>
          <a:prstGeom prst="rect">
            <a:avLst/>
          </a:prstGeom>
        </p:spPr>
        <p:txBody>
          <a:bodyPr/>
          <a:lstStyle/>
          <a:p>
            <a:r>
              <a:rPr lang="en-US"/>
              <a:t>Click to edit Master title style</a:t>
            </a:r>
            <a:endParaRPr lang="en-US" dirty="0"/>
          </a:p>
        </p:txBody>
      </p:sp>
      <p:sp>
        <p:nvSpPr>
          <p:cNvPr id="3" name="Subtitle 2"/>
          <p:cNvSpPr>
            <a:spLocks noGrp="1"/>
          </p:cNvSpPr>
          <p:nvPr>
            <p:ph type="subTitle" idx="1"/>
          </p:nvPr>
        </p:nvSpPr>
        <p:spPr>
          <a:xfrm>
            <a:off x="391160" y="5440680"/>
            <a:ext cx="12001500" cy="2453640"/>
          </a:xfrm>
          <a:prstGeom prst="rect">
            <a:avLst/>
          </a:prstGeom>
        </p:spPr>
        <p:txBody>
          <a:bodyPr/>
          <a:lstStyle>
            <a:lvl1pPr marL="0" indent="0" algn="ctr">
              <a:buNone/>
              <a:defRPr>
                <a:solidFill>
                  <a:schemeClr val="tx1">
                    <a:tint val="75000"/>
                  </a:schemeClr>
                </a:solidFill>
                <a:latin typeface="News Gothic MT"/>
                <a:cs typeface="News Gothic MT"/>
              </a:defRPr>
            </a:lvl1pPr>
            <a:lvl2pPr marL="640065" indent="0" algn="ctr">
              <a:buNone/>
              <a:defRPr>
                <a:solidFill>
                  <a:schemeClr val="tx1">
                    <a:tint val="75000"/>
                  </a:schemeClr>
                </a:solidFill>
              </a:defRPr>
            </a:lvl2pPr>
            <a:lvl3pPr marL="1280129" indent="0" algn="ctr">
              <a:buNone/>
              <a:defRPr>
                <a:solidFill>
                  <a:schemeClr val="tx1">
                    <a:tint val="75000"/>
                  </a:schemeClr>
                </a:solidFill>
              </a:defRPr>
            </a:lvl3pPr>
            <a:lvl4pPr marL="1920192" indent="0" algn="ctr">
              <a:buNone/>
              <a:defRPr>
                <a:solidFill>
                  <a:schemeClr val="tx1">
                    <a:tint val="75000"/>
                  </a:schemeClr>
                </a:solidFill>
              </a:defRPr>
            </a:lvl4pPr>
            <a:lvl5pPr marL="2560256" indent="0" algn="ctr">
              <a:buNone/>
              <a:defRPr>
                <a:solidFill>
                  <a:schemeClr val="tx1">
                    <a:tint val="75000"/>
                  </a:schemeClr>
                </a:solidFill>
              </a:defRPr>
            </a:lvl5pPr>
            <a:lvl6pPr marL="3200320" indent="0" algn="ctr">
              <a:buNone/>
              <a:defRPr>
                <a:solidFill>
                  <a:schemeClr val="tx1">
                    <a:tint val="75000"/>
                  </a:schemeClr>
                </a:solidFill>
              </a:defRPr>
            </a:lvl6pPr>
            <a:lvl7pPr marL="3840385" indent="0" algn="ctr">
              <a:buNone/>
              <a:defRPr>
                <a:solidFill>
                  <a:schemeClr val="tx1">
                    <a:tint val="75000"/>
                  </a:schemeClr>
                </a:solidFill>
              </a:defRPr>
            </a:lvl7pPr>
            <a:lvl8pPr marL="4480448" indent="0" algn="ctr">
              <a:buNone/>
              <a:defRPr>
                <a:solidFill>
                  <a:schemeClr val="tx1">
                    <a:tint val="75000"/>
                  </a:schemeClr>
                </a:solidFill>
              </a:defRPr>
            </a:lvl8pPr>
            <a:lvl9pPr marL="5120513" indent="0" algn="ctr">
              <a:buNone/>
              <a:defRPr>
                <a:solidFill>
                  <a:schemeClr val="tx1">
                    <a:tint val="75000"/>
                  </a:schemeClr>
                </a:solidFill>
              </a:defRPr>
            </a:lvl9pPr>
          </a:lstStyle>
          <a:p>
            <a:r>
              <a:rPr lang="en-US"/>
              <a:t>Click to edit Master subtitle style</a:t>
            </a:r>
            <a:endParaRPr lang="en-US" dirty="0"/>
          </a:p>
        </p:txBody>
      </p:sp>
    </p:spTree>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preserve="1">
  <p:cSld name="1_Default">
    <p:spTree>
      <p:nvGrpSpPr>
        <p:cNvPr id="1" name=""/>
        <p:cNvGrpSpPr/>
        <p:nvPr/>
      </p:nvGrpSpPr>
      <p:grpSpPr>
        <a:xfrm>
          <a:off x="0" y="0"/>
          <a:ext cx="0" cy="0"/>
          <a:chOff x="0" y="0"/>
          <a:chExt cx="0" cy="0"/>
        </a:xfrm>
      </p:grpSpPr>
    </p:spTree>
    <p:extLst/>
  </p:cSld>
  <p:clrMapOvr>
    <a:masterClrMapping/>
  </p:clrMapOvr>
  <p:transition spd="med"/>
</p:sldLayout>
</file>

<file path=ppt/slideLayouts/slideLayout102.xml><?xml version="1.0" encoding="utf-8"?>
<p:sldLayout xmlns:a="http://schemas.openxmlformats.org/drawingml/2006/main" xmlns:r="http://schemas.openxmlformats.org/officeDocument/2006/relationships" xmlns:p="http://schemas.openxmlformats.org/presentationml/2006/main" preserve="1">
  <p:cSld name="2_Default">
    <p:spTree>
      <p:nvGrpSpPr>
        <p:cNvPr id="1" name=""/>
        <p:cNvGrpSpPr/>
        <p:nvPr/>
      </p:nvGrpSpPr>
      <p:grpSpPr>
        <a:xfrm>
          <a:off x="0" y="0"/>
          <a:ext cx="0" cy="0"/>
          <a:chOff x="0" y="0"/>
          <a:chExt cx="0" cy="0"/>
        </a:xfrm>
      </p:grpSpPr>
    </p:spTree>
    <p:extLst/>
  </p:cSld>
  <p:clrMapOvr>
    <a:masterClrMapping/>
  </p:clrMapOvr>
  <p:transition spd="med"/>
</p:sldLayout>
</file>

<file path=ppt/slideLayouts/slideLayout103.xml><?xml version="1.0" encoding="utf-8"?>
<p:sldLayout xmlns:a="http://schemas.openxmlformats.org/drawingml/2006/main" xmlns:r="http://schemas.openxmlformats.org/officeDocument/2006/relationships" xmlns:p="http://schemas.openxmlformats.org/presentationml/2006/main" preserve="1">
  <p:cSld name="3_Default">
    <p:spTree>
      <p:nvGrpSpPr>
        <p:cNvPr id="1" name=""/>
        <p:cNvGrpSpPr/>
        <p:nvPr/>
      </p:nvGrpSpPr>
      <p:grpSpPr>
        <a:xfrm>
          <a:off x="0" y="0"/>
          <a:ext cx="0" cy="0"/>
          <a:chOff x="0" y="0"/>
          <a:chExt cx="0" cy="0"/>
        </a:xfrm>
      </p:grpSpPr>
    </p:spTree>
    <p:extLst/>
  </p:cSld>
  <p:clrMapOvr>
    <a:masterClrMapping/>
  </p:clrMapOvr>
  <p:transition spd="med"/>
</p:sldLayout>
</file>

<file path=ppt/slideLayouts/slideLayout104.xml><?xml version="1.0" encoding="utf-8"?>
<p:sldLayout xmlns:a="http://schemas.openxmlformats.org/drawingml/2006/main" xmlns:r="http://schemas.openxmlformats.org/officeDocument/2006/relationships" xmlns:p="http://schemas.openxmlformats.org/presentationml/2006/main" preserve="1">
  <p:cSld name="1_Picture with Caption">
    <p:spTree>
      <p:nvGrpSpPr>
        <p:cNvPr id="1" name=""/>
        <p:cNvGrpSpPr/>
        <p:nvPr/>
      </p:nvGrpSpPr>
      <p:grpSpPr>
        <a:xfrm>
          <a:off x="0" y="0"/>
          <a:ext cx="0" cy="0"/>
          <a:chOff x="0" y="0"/>
          <a:chExt cx="0" cy="0"/>
        </a:xfrm>
      </p:grpSpPr>
    </p:spTree>
    <p:extLst/>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preserve="1">
  <p:cSld name="2_Picture with Caption">
    <p:spTree>
      <p:nvGrpSpPr>
        <p:cNvPr id="1" name=""/>
        <p:cNvGrpSpPr/>
        <p:nvPr/>
      </p:nvGrpSpPr>
      <p:grpSpPr>
        <a:xfrm>
          <a:off x="0" y="0"/>
          <a:ext cx="0" cy="0"/>
          <a:chOff x="0" y="0"/>
          <a:chExt cx="0" cy="0"/>
        </a:xfrm>
      </p:grpSpPr>
    </p:spTree>
    <p:extLst/>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preserve="1">
  <p:cSld name="4_Picture with Caption">
    <p:spTree>
      <p:nvGrpSpPr>
        <p:cNvPr id="1" name=""/>
        <p:cNvGrpSpPr/>
        <p:nvPr/>
      </p:nvGrpSpPr>
      <p:grpSpPr>
        <a:xfrm>
          <a:off x="0" y="0"/>
          <a:ext cx="0" cy="0"/>
          <a:chOff x="0" y="0"/>
          <a:chExt cx="0" cy="0"/>
        </a:xfrm>
      </p:grpSpPr>
    </p:spTree>
    <p:extLst/>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preserve="1">
  <p:cSld name="3_Picture with Caption">
    <p:spTree>
      <p:nvGrpSpPr>
        <p:cNvPr id="1" name=""/>
        <p:cNvGrpSpPr/>
        <p:nvPr/>
      </p:nvGrpSpPr>
      <p:grpSpPr>
        <a:xfrm>
          <a:off x="0" y="0"/>
          <a:ext cx="0" cy="0"/>
          <a:chOff x="0" y="0"/>
          <a:chExt cx="0" cy="0"/>
        </a:xfrm>
      </p:grpSpPr>
    </p:spTree>
    <p:extLst/>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a:xfrm>
            <a:off x="880110" y="8898895"/>
            <a:ext cx="2880360" cy="511175"/>
          </a:xfrm>
          <a:prstGeom prst="rect">
            <a:avLst/>
          </a:prstGeom>
        </p:spPr>
        <p:txBody>
          <a:bodyPr/>
          <a:lstStyle/>
          <a:p>
            <a:fld id="{B595F713-2110-964B-A68E-481EBA276186}" type="datetimeFigureOut">
              <a:rPr lang="en-GB" smtClean="0"/>
              <a:t>03/01/2018</a:t>
            </a:fld>
            <a:endParaRPr lang="en-GB" dirty="0"/>
          </a:p>
        </p:txBody>
      </p:sp>
      <p:sp>
        <p:nvSpPr>
          <p:cNvPr id="4" name="Footer Placeholder 3"/>
          <p:cNvSpPr>
            <a:spLocks noGrp="1"/>
          </p:cNvSpPr>
          <p:nvPr>
            <p:ph type="ftr" sz="quarter" idx="11"/>
          </p:nvPr>
        </p:nvSpPr>
        <p:spPr>
          <a:xfrm>
            <a:off x="4240530" y="8898895"/>
            <a:ext cx="4320540" cy="511175"/>
          </a:xfrm>
          <a:prstGeom prst="rect">
            <a:avLst/>
          </a:prstGeom>
        </p:spPr>
        <p:txBody>
          <a:bodyPr/>
          <a:lstStyle/>
          <a:p>
            <a:endParaRPr lang="en-GB" dirty="0"/>
          </a:p>
        </p:txBody>
      </p:sp>
      <p:sp>
        <p:nvSpPr>
          <p:cNvPr id="5" name="Slide Number Placeholder 4"/>
          <p:cNvSpPr>
            <a:spLocks noGrp="1"/>
          </p:cNvSpPr>
          <p:nvPr>
            <p:ph type="sldNum" sz="quarter" idx="12"/>
          </p:nvPr>
        </p:nvSpPr>
        <p:spPr>
          <a:xfrm>
            <a:off x="9041130" y="8898895"/>
            <a:ext cx="2880360" cy="511175"/>
          </a:xfrm>
          <a:prstGeom prst="rect">
            <a:avLst/>
          </a:prstGeom>
        </p:spPr>
        <p:txBody>
          <a:bodyPr/>
          <a:lstStyle/>
          <a:p>
            <a:fld id="{402CBB9E-F5D3-6E40-A939-4B2058AA44B4}" type="slidenum">
              <a:rPr lang="en-GB" smtClean="0"/>
              <a:t>‹#›</a:t>
            </a:fld>
            <a:endParaRPr lang="en-GB" dirty="0"/>
          </a:p>
        </p:txBody>
      </p:sp>
    </p:spTree>
    <p:extLst/>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60120" y="1571308"/>
            <a:ext cx="10881360" cy="3342640"/>
          </a:xfrm>
        </p:spPr>
        <p:txBody>
          <a:bodyPr anchor="b"/>
          <a:lstStyle>
            <a:lvl1pPr algn="ctr">
              <a:defRPr sz="8400"/>
            </a:lvl1pPr>
          </a:lstStyle>
          <a:p>
            <a:r>
              <a:rPr lang="en-US"/>
              <a:t>Click to edit Master title style</a:t>
            </a:r>
            <a:endParaRPr lang="en-US" dirty="0"/>
          </a:p>
        </p:txBody>
      </p:sp>
      <p:sp>
        <p:nvSpPr>
          <p:cNvPr id="3" name="Subtitle 2"/>
          <p:cNvSpPr>
            <a:spLocks noGrp="1"/>
          </p:cNvSpPr>
          <p:nvPr>
            <p:ph type="subTitle" idx="1"/>
          </p:nvPr>
        </p:nvSpPr>
        <p:spPr>
          <a:xfrm>
            <a:off x="1600200" y="5042853"/>
            <a:ext cx="9601200" cy="2318067"/>
          </a:xfrm>
        </p:spPr>
        <p:txBody>
          <a:bodyPr/>
          <a:lstStyle>
            <a:lvl1pPr marL="0" indent="0" algn="ctr">
              <a:buNone/>
              <a:defRPr sz="3360"/>
            </a:lvl1pPr>
            <a:lvl2pPr marL="640080" indent="0" algn="ctr">
              <a:buNone/>
              <a:defRPr sz="2800"/>
            </a:lvl2pPr>
            <a:lvl3pPr marL="1280160" indent="0" algn="ctr">
              <a:buNone/>
              <a:defRPr sz="2520"/>
            </a:lvl3pPr>
            <a:lvl4pPr marL="1920240" indent="0" algn="ctr">
              <a:buNone/>
              <a:defRPr sz="2240"/>
            </a:lvl4pPr>
            <a:lvl5pPr marL="2560320" indent="0" algn="ctr">
              <a:buNone/>
              <a:defRPr sz="2240"/>
            </a:lvl5pPr>
            <a:lvl6pPr marL="3200400" indent="0" algn="ctr">
              <a:buNone/>
              <a:defRPr sz="2240"/>
            </a:lvl6pPr>
            <a:lvl7pPr marL="3840480" indent="0" algn="ctr">
              <a:buNone/>
              <a:defRPr sz="2240"/>
            </a:lvl7pPr>
            <a:lvl8pPr marL="4480560" indent="0" algn="ctr">
              <a:buNone/>
              <a:defRPr sz="2240"/>
            </a:lvl8pPr>
            <a:lvl9pPr marL="5120640" indent="0" algn="ctr">
              <a:buNone/>
              <a:defRPr sz="224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B595F713-2110-964B-A68E-481EBA276186}" type="datetimeFigureOut">
              <a:rPr lang="en-GB" smtClean="0"/>
              <a:t>03/01/2018</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402CBB9E-F5D3-6E40-A939-4B2058AA44B4}" type="slidenum">
              <a:rPr lang="en-GB" smtClean="0"/>
              <a:t>‹#›</a:t>
            </a:fld>
            <a:endParaRPr lang="en-GB"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161146" y="511175"/>
            <a:ext cx="2760345" cy="8136573"/>
          </a:xfrm>
          <a:prstGeom prst="rect">
            <a:avLst/>
          </a:prstGeo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880111" y="511175"/>
            <a:ext cx="8067675" cy="8136573"/>
          </a:xfrm>
          <a:prstGeom prst="rect">
            <a:avLst/>
          </a:prstGeo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a:xfrm>
            <a:off x="880110" y="8898891"/>
            <a:ext cx="2880360" cy="511175"/>
          </a:xfrm>
          <a:prstGeom prst="rect">
            <a:avLst/>
          </a:prstGeom>
        </p:spPr>
        <p:txBody>
          <a:bodyPr/>
          <a:lstStyle/>
          <a:p>
            <a:fld id="{B595F713-2110-964B-A68E-481EBA276186}" type="datetimeFigureOut">
              <a:rPr lang="en-GB" smtClean="0"/>
              <a:t>03/01/2018</a:t>
            </a:fld>
            <a:endParaRPr lang="en-GB" dirty="0"/>
          </a:p>
        </p:txBody>
      </p:sp>
      <p:sp>
        <p:nvSpPr>
          <p:cNvPr id="5" name="Footer Placeholder 4"/>
          <p:cNvSpPr>
            <a:spLocks noGrp="1"/>
          </p:cNvSpPr>
          <p:nvPr>
            <p:ph type="ftr" sz="quarter" idx="11"/>
          </p:nvPr>
        </p:nvSpPr>
        <p:spPr>
          <a:xfrm>
            <a:off x="4252382" y="8919635"/>
            <a:ext cx="4320540" cy="511175"/>
          </a:xfrm>
          <a:prstGeom prst="rect">
            <a:avLst/>
          </a:prstGeom>
        </p:spPr>
        <p:txBody>
          <a:bodyPr/>
          <a:lstStyle/>
          <a:p>
            <a:endParaRPr lang="en-GB" dirty="0"/>
          </a:p>
        </p:txBody>
      </p:sp>
      <p:sp>
        <p:nvSpPr>
          <p:cNvPr id="6" name="Slide Number Placeholder 5"/>
          <p:cNvSpPr>
            <a:spLocks noGrp="1"/>
          </p:cNvSpPr>
          <p:nvPr>
            <p:ph type="sldNum" sz="quarter" idx="12"/>
          </p:nvPr>
        </p:nvSpPr>
        <p:spPr>
          <a:xfrm>
            <a:off x="9064838" y="8910745"/>
            <a:ext cx="2880360" cy="511175"/>
          </a:xfrm>
          <a:prstGeom prst="rect">
            <a:avLst/>
          </a:prstGeom>
        </p:spPr>
        <p:txBody>
          <a:bodyPr/>
          <a:lstStyle/>
          <a:p>
            <a:fld id="{402CBB9E-F5D3-6E40-A939-4B2058AA44B4}" type="slidenum">
              <a:rPr lang="en-GB" smtClean="0"/>
              <a:t>‹#›</a:t>
            </a:fld>
            <a:endParaRPr lang="en-GB" dirty="0"/>
          </a:p>
        </p:txBody>
      </p:sp>
    </p:spTree>
    <p:extLst/>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595F713-2110-964B-A68E-481EBA276186}" type="datetimeFigureOut">
              <a:rPr lang="en-GB" smtClean="0"/>
              <a:t>03/01/2018</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402CBB9E-F5D3-6E40-A939-4B2058AA44B4}" type="slidenum">
              <a:rPr lang="en-GB" smtClean="0"/>
              <a:t>‹#›</a:t>
            </a:fld>
            <a:endParaRPr lang="en-GB" dirty="0"/>
          </a:p>
        </p:txBody>
      </p:sp>
    </p:spTree>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73443" y="2393635"/>
            <a:ext cx="11041380" cy="3993832"/>
          </a:xfrm>
        </p:spPr>
        <p:txBody>
          <a:bodyPr anchor="b"/>
          <a:lstStyle>
            <a:lvl1pPr>
              <a:defRPr sz="8400"/>
            </a:lvl1pPr>
          </a:lstStyle>
          <a:p>
            <a:r>
              <a:rPr lang="en-US"/>
              <a:t>Click to edit Master title style</a:t>
            </a:r>
            <a:endParaRPr lang="en-US" dirty="0"/>
          </a:p>
        </p:txBody>
      </p:sp>
      <p:sp>
        <p:nvSpPr>
          <p:cNvPr id="3" name="Text Placeholder 2"/>
          <p:cNvSpPr>
            <a:spLocks noGrp="1"/>
          </p:cNvSpPr>
          <p:nvPr>
            <p:ph type="body" idx="1"/>
          </p:nvPr>
        </p:nvSpPr>
        <p:spPr>
          <a:xfrm>
            <a:off x="873443" y="6425250"/>
            <a:ext cx="11041380" cy="2100262"/>
          </a:xfrm>
        </p:spPr>
        <p:txBody>
          <a:bodyPr/>
          <a:lstStyle>
            <a:lvl1pPr marL="0" indent="0">
              <a:buNone/>
              <a:defRPr sz="3360">
                <a:solidFill>
                  <a:schemeClr val="tx1"/>
                </a:solidFill>
              </a:defRPr>
            </a:lvl1pPr>
            <a:lvl2pPr marL="640080" indent="0">
              <a:buNone/>
              <a:defRPr sz="2800">
                <a:solidFill>
                  <a:schemeClr val="tx1">
                    <a:tint val="75000"/>
                  </a:schemeClr>
                </a:solidFill>
              </a:defRPr>
            </a:lvl2pPr>
            <a:lvl3pPr marL="1280160" indent="0">
              <a:buNone/>
              <a:defRPr sz="2520">
                <a:solidFill>
                  <a:schemeClr val="tx1">
                    <a:tint val="75000"/>
                  </a:schemeClr>
                </a:solidFill>
              </a:defRPr>
            </a:lvl3pPr>
            <a:lvl4pPr marL="1920240" indent="0">
              <a:buNone/>
              <a:defRPr sz="2240">
                <a:solidFill>
                  <a:schemeClr val="tx1">
                    <a:tint val="75000"/>
                  </a:schemeClr>
                </a:solidFill>
              </a:defRPr>
            </a:lvl4pPr>
            <a:lvl5pPr marL="2560320" indent="0">
              <a:buNone/>
              <a:defRPr sz="2240">
                <a:solidFill>
                  <a:schemeClr val="tx1">
                    <a:tint val="75000"/>
                  </a:schemeClr>
                </a:solidFill>
              </a:defRPr>
            </a:lvl5pPr>
            <a:lvl6pPr marL="3200400" indent="0">
              <a:buNone/>
              <a:defRPr sz="2240">
                <a:solidFill>
                  <a:schemeClr val="tx1">
                    <a:tint val="75000"/>
                  </a:schemeClr>
                </a:solidFill>
              </a:defRPr>
            </a:lvl6pPr>
            <a:lvl7pPr marL="3840480" indent="0">
              <a:buNone/>
              <a:defRPr sz="2240">
                <a:solidFill>
                  <a:schemeClr val="tx1">
                    <a:tint val="75000"/>
                  </a:schemeClr>
                </a:solidFill>
              </a:defRPr>
            </a:lvl7pPr>
            <a:lvl8pPr marL="4480560" indent="0">
              <a:buNone/>
              <a:defRPr sz="2240">
                <a:solidFill>
                  <a:schemeClr val="tx1">
                    <a:tint val="75000"/>
                  </a:schemeClr>
                </a:solidFill>
              </a:defRPr>
            </a:lvl8pPr>
            <a:lvl9pPr marL="5120640" indent="0">
              <a:buNone/>
              <a:defRPr sz="224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595F713-2110-964B-A68E-481EBA276186}" type="datetimeFigureOut">
              <a:rPr lang="en-GB" smtClean="0"/>
              <a:t>03/01/2018</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402CBB9E-F5D3-6E40-A939-4B2058AA44B4}" type="slidenum">
              <a:rPr lang="en-GB" smtClean="0"/>
              <a:t>‹#›</a:t>
            </a:fld>
            <a:endParaRPr lang="en-GB" dirty="0"/>
          </a:p>
        </p:txBody>
      </p:sp>
    </p:spTree>
  </p:cSld>
  <p:clrMapOvr>
    <a:masterClrMapping/>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80110" y="2555875"/>
            <a:ext cx="5440680" cy="609187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480810" y="2555875"/>
            <a:ext cx="5440680" cy="609187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B595F713-2110-964B-A68E-481EBA276186}" type="datetimeFigureOut">
              <a:rPr lang="en-GB" smtClean="0"/>
              <a:t>03/01/2018</a:t>
            </a:fld>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402CBB9E-F5D3-6E40-A939-4B2058AA44B4}" type="slidenum">
              <a:rPr lang="en-GB" smtClean="0"/>
              <a:t>‹#›</a:t>
            </a:fld>
            <a:endParaRPr lang="en-GB" dirty="0"/>
          </a:p>
        </p:txBody>
      </p:sp>
    </p:spTree>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81777" y="511177"/>
            <a:ext cx="11041380" cy="1855788"/>
          </a:xfrm>
        </p:spPr>
        <p:txBody>
          <a:bodyPr/>
          <a:lstStyle/>
          <a:p>
            <a:r>
              <a:rPr lang="en-US"/>
              <a:t>Click to edit Master title style</a:t>
            </a:r>
            <a:endParaRPr lang="en-US" dirty="0"/>
          </a:p>
        </p:txBody>
      </p:sp>
      <p:sp>
        <p:nvSpPr>
          <p:cNvPr id="3" name="Text Placeholder 2"/>
          <p:cNvSpPr>
            <a:spLocks noGrp="1"/>
          </p:cNvSpPr>
          <p:nvPr>
            <p:ph type="body" idx="1"/>
          </p:nvPr>
        </p:nvSpPr>
        <p:spPr>
          <a:xfrm>
            <a:off x="881779" y="2353628"/>
            <a:ext cx="5415676" cy="1153477"/>
          </a:xfrm>
        </p:spPr>
        <p:txBody>
          <a:bodyPr anchor="b"/>
          <a:lstStyle>
            <a:lvl1pPr marL="0" indent="0">
              <a:buNone/>
              <a:defRPr sz="3360" b="1"/>
            </a:lvl1pPr>
            <a:lvl2pPr marL="640080" indent="0">
              <a:buNone/>
              <a:defRPr sz="2800" b="1"/>
            </a:lvl2pPr>
            <a:lvl3pPr marL="1280160" indent="0">
              <a:buNone/>
              <a:defRPr sz="2520" b="1"/>
            </a:lvl3pPr>
            <a:lvl4pPr marL="1920240" indent="0">
              <a:buNone/>
              <a:defRPr sz="2240" b="1"/>
            </a:lvl4pPr>
            <a:lvl5pPr marL="2560320" indent="0">
              <a:buNone/>
              <a:defRPr sz="2240" b="1"/>
            </a:lvl5pPr>
            <a:lvl6pPr marL="3200400" indent="0">
              <a:buNone/>
              <a:defRPr sz="2240" b="1"/>
            </a:lvl6pPr>
            <a:lvl7pPr marL="3840480" indent="0">
              <a:buNone/>
              <a:defRPr sz="2240" b="1"/>
            </a:lvl7pPr>
            <a:lvl8pPr marL="4480560" indent="0">
              <a:buNone/>
              <a:defRPr sz="2240" b="1"/>
            </a:lvl8pPr>
            <a:lvl9pPr marL="5120640" indent="0">
              <a:buNone/>
              <a:defRPr sz="2240" b="1"/>
            </a:lvl9pPr>
          </a:lstStyle>
          <a:p>
            <a:pPr lvl="0"/>
            <a:r>
              <a:rPr lang="en-US"/>
              <a:t>Click to edit Master text styles</a:t>
            </a:r>
          </a:p>
        </p:txBody>
      </p:sp>
      <p:sp>
        <p:nvSpPr>
          <p:cNvPr id="4" name="Content Placeholder 3"/>
          <p:cNvSpPr>
            <a:spLocks noGrp="1"/>
          </p:cNvSpPr>
          <p:nvPr>
            <p:ph sz="half" idx="2"/>
          </p:nvPr>
        </p:nvSpPr>
        <p:spPr>
          <a:xfrm>
            <a:off x="881779" y="3507105"/>
            <a:ext cx="5415676" cy="515842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480811" y="2353628"/>
            <a:ext cx="5442347" cy="1153477"/>
          </a:xfrm>
        </p:spPr>
        <p:txBody>
          <a:bodyPr anchor="b"/>
          <a:lstStyle>
            <a:lvl1pPr marL="0" indent="0">
              <a:buNone/>
              <a:defRPr sz="3360" b="1"/>
            </a:lvl1pPr>
            <a:lvl2pPr marL="640080" indent="0">
              <a:buNone/>
              <a:defRPr sz="2800" b="1"/>
            </a:lvl2pPr>
            <a:lvl3pPr marL="1280160" indent="0">
              <a:buNone/>
              <a:defRPr sz="2520" b="1"/>
            </a:lvl3pPr>
            <a:lvl4pPr marL="1920240" indent="0">
              <a:buNone/>
              <a:defRPr sz="2240" b="1"/>
            </a:lvl4pPr>
            <a:lvl5pPr marL="2560320" indent="0">
              <a:buNone/>
              <a:defRPr sz="2240" b="1"/>
            </a:lvl5pPr>
            <a:lvl6pPr marL="3200400" indent="0">
              <a:buNone/>
              <a:defRPr sz="2240" b="1"/>
            </a:lvl6pPr>
            <a:lvl7pPr marL="3840480" indent="0">
              <a:buNone/>
              <a:defRPr sz="2240" b="1"/>
            </a:lvl7pPr>
            <a:lvl8pPr marL="4480560" indent="0">
              <a:buNone/>
              <a:defRPr sz="2240" b="1"/>
            </a:lvl8pPr>
            <a:lvl9pPr marL="5120640" indent="0">
              <a:buNone/>
              <a:defRPr sz="2240" b="1"/>
            </a:lvl9pPr>
          </a:lstStyle>
          <a:p>
            <a:pPr lvl="0"/>
            <a:r>
              <a:rPr lang="en-US"/>
              <a:t>Click to edit Master text styles</a:t>
            </a:r>
          </a:p>
        </p:txBody>
      </p:sp>
      <p:sp>
        <p:nvSpPr>
          <p:cNvPr id="6" name="Content Placeholder 5"/>
          <p:cNvSpPr>
            <a:spLocks noGrp="1"/>
          </p:cNvSpPr>
          <p:nvPr>
            <p:ph sz="quarter" idx="4"/>
          </p:nvPr>
        </p:nvSpPr>
        <p:spPr>
          <a:xfrm>
            <a:off x="6480811" y="3507105"/>
            <a:ext cx="5442347" cy="515842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B595F713-2110-964B-A68E-481EBA276186}" type="datetimeFigureOut">
              <a:rPr lang="en-GB" smtClean="0"/>
              <a:t>03/01/2018</a:t>
            </a:fld>
            <a:endParaRPr lang="en-GB" dirty="0"/>
          </a:p>
        </p:txBody>
      </p:sp>
      <p:sp>
        <p:nvSpPr>
          <p:cNvPr id="8" name="Footer Placeholder 7"/>
          <p:cNvSpPr>
            <a:spLocks noGrp="1"/>
          </p:cNvSpPr>
          <p:nvPr>
            <p:ph type="ftr" sz="quarter" idx="11"/>
          </p:nvPr>
        </p:nvSpPr>
        <p:spPr/>
        <p:txBody>
          <a:bodyPr/>
          <a:lstStyle/>
          <a:p>
            <a:endParaRPr lang="en-GB" dirty="0"/>
          </a:p>
        </p:txBody>
      </p:sp>
      <p:sp>
        <p:nvSpPr>
          <p:cNvPr id="9" name="Slide Number Placeholder 8"/>
          <p:cNvSpPr>
            <a:spLocks noGrp="1"/>
          </p:cNvSpPr>
          <p:nvPr>
            <p:ph type="sldNum" sz="quarter" idx="12"/>
          </p:nvPr>
        </p:nvSpPr>
        <p:spPr/>
        <p:txBody>
          <a:bodyPr/>
          <a:lstStyle/>
          <a:p>
            <a:fld id="{402CBB9E-F5D3-6E40-A939-4B2058AA44B4}" type="slidenum">
              <a:rPr lang="en-GB" smtClean="0"/>
              <a:t>‹#›</a:t>
            </a:fld>
            <a:endParaRPr lang="en-GB" dirty="0"/>
          </a:p>
        </p:txBody>
      </p:sp>
    </p:spTree>
  </p:cSld>
  <p:clrMapOvr>
    <a:masterClrMapping/>
  </p:clrMapOvr>
</p:sldLayout>
</file>

<file path=ppt/slideLayouts/slideLayout11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B595F713-2110-964B-A68E-481EBA276186}" type="datetimeFigureOut">
              <a:rPr lang="en-GB" smtClean="0"/>
              <a:t>03/01/2018</a:t>
            </a:fld>
            <a:endParaRPr lang="en-GB" dirty="0"/>
          </a:p>
        </p:txBody>
      </p:sp>
      <p:sp>
        <p:nvSpPr>
          <p:cNvPr id="4" name="Footer Placeholder 3"/>
          <p:cNvSpPr>
            <a:spLocks noGrp="1"/>
          </p:cNvSpPr>
          <p:nvPr>
            <p:ph type="ftr" sz="quarter" idx="11"/>
          </p:nvPr>
        </p:nvSpPr>
        <p:spPr/>
        <p:txBody>
          <a:bodyPr/>
          <a:lstStyle/>
          <a:p>
            <a:endParaRPr lang="en-GB" dirty="0"/>
          </a:p>
        </p:txBody>
      </p:sp>
      <p:sp>
        <p:nvSpPr>
          <p:cNvPr id="5" name="Slide Number Placeholder 4"/>
          <p:cNvSpPr>
            <a:spLocks noGrp="1"/>
          </p:cNvSpPr>
          <p:nvPr>
            <p:ph type="sldNum" sz="quarter" idx="12"/>
          </p:nvPr>
        </p:nvSpPr>
        <p:spPr/>
        <p:txBody>
          <a:bodyPr/>
          <a:lstStyle/>
          <a:p>
            <a:fld id="{402CBB9E-F5D3-6E40-A939-4B2058AA44B4}" type="slidenum">
              <a:rPr lang="en-GB" smtClean="0"/>
              <a:t>‹#›</a:t>
            </a:fld>
            <a:endParaRPr lang="en-GB" dirty="0"/>
          </a:p>
        </p:txBody>
      </p:sp>
    </p:spTree>
  </p:cSld>
  <p:clrMapOvr>
    <a:masterClrMapping/>
  </p:clrMapOvr>
</p:sldLayout>
</file>

<file path=ppt/slideLayouts/slideLayout11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595F713-2110-964B-A68E-481EBA276186}" type="datetimeFigureOut">
              <a:rPr lang="en-GB" smtClean="0"/>
              <a:t>03/01/2018</a:t>
            </a:fld>
            <a:endParaRPr lang="en-GB" dirty="0"/>
          </a:p>
        </p:txBody>
      </p:sp>
      <p:sp>
        <p:nvSpPr>
          <p:cNvPr id="3" name="Footer Placeholder 2"/>
          <p:cNvSpPr>
            <a:spLocks noGrp="1"/>
          </p:cNvSpPr>
          <p:nvPr>
            <p:ph type="ftr" sz="quarter" idx="11"/>
          </p:nvPr>
        </p:nvSpPr>
        <p:spPr/>
        <p:txBody>
          <a:bodyPr/>
          <a:lstStyle/>
          <a:p>
            <a:endParaRPr lang="en-GB" dirty="0"/>
          </a:p>
        </p:txBody>
      </p:sp>
      <p:sp>
        <p:nvSpPr>
          <p:cNvPr id="4" name="Slide Number Placeholder 3"/>
          <p:cNvSpPr>
            <a:spLocks noGrp="1"/>
          </p:cNvSpPr>
          <p:nvPr>
            <p:ph type="sldNum" sz="quarter" idx="12"/>
          </p:nvPr>
        </p:nvSpPr>
        <p:spPr/>
        <p:txBody>
          <a:bodyPr/>
          <a:lstStyle/>
          <a:p>
            <a:fld id="{402CBB9E-F5D3-6E40-A939-4B2058AA44B4}" type="slidenum">
              <a:rPr lang="en-GB" smtClean="0"/>
              <a:t>‹#›</a:t>
            </a:fld>
            <a:endParaRPr lang="en-GB" dirty="0"/>
          </a:p>
        </p:txBody>
      </p:sp>
    </p:spTree>
  </p:cSld>
  <p:clrMapOvr>
    <a:masterClrMapping/>
  </p:clrMapOvr>
</p:sldLayout>
</file>

<file path=ppt/slideLayouts/slideLayout11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81778" y="640080"/>
            <a:ext cx="4128849" cy="2240280"/>
          </a:xfrm>
        </p:spPr>
        <p:txBody>
          <a:bodyPr anchor="b"/>
          <a:lstStyle>
            <a:lvl1pPr>
              <a:defRPr sz="4480"/>
            </a:lvl1pPr>
          </a:lstStyle>
          <a:p>
            <a:r>
              <a:rPr lang="en-US"/>
              <a:t>Click to edit Master title style</a:t>
            </a:r>
            <a:endParaRPr lang="en-US" dirty="0"/>
          </a:p>
        </p:txBody>
      </p:sp>
      <p:sp>
        <p:nvSpPr>
          <p:cNvPr id="3" name="Content Placeholder 2"/>
          <p:cNvSpPr>
            <a:spLocks noGrp="1"/>
          </p:cNvSpPr>
          <p:nvPr>
            <p:ph idx="1"/>
          </p:nvPr>
        </p:nvSpPr>
        <p:spPr>
          <a:xfrm>
            <a:off x="5442347" y="1382397"/>
            <a:ext cx="6480810" cy="6823075"/>
          </a:xfrm>
        </p:spPr>
        <p:txBody>
          <a:bodyPr/>
          <a:lstStyle>
            <a:lvl1pPr>
              <a:defRPr sz="4480"/>
            </a:lvl1pPr>
            <a:lvl2pPr>
              <a:defRPr sz="3920"/>
            </a:lvl2pPr>
            <a:lvl3pPr>
              <a:defRPr sz="3360"/>
            </a:lvl3pPr>
            <a:lvl4pPr>
              <a:defRPr sz="2800"/>
            </a:lvl4pPr>
            <a:lvl5pPr>
              <a:defRPr sz="2800"/>
            </a:lvl5pPr>
            <a:lvl6pPr>
              <a:defRPr sz="2800"/>
            </a:lvl6pPr>
            <a:lvl7pPr>
              <a:defRPr sz="2800"/>
            </a:lvl7pPr>
            <a:lvl8pPr>
              <a:defRPr sz="2800"/>
            </a:lvl8pPr>
            <a:lvl9pPr>
              <a:defRPr sz="2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81778" y="2880360"/>
            <a:ext cx="4128849" cy="5336223"/>
          </a:xfrm>
        </p:spPr>
        <p:txBody>
          <a:bodyPr/>
          <a:lstStyle>
            <a:lvl1pPr marL="0" indent="0">
              <a:buNone/>
              <a:defRPr sz="2240"/>
            </a:lvl1pPr>
            <a:lvl2pPr marL="640080" indent="0">
              <a:buNone/>
              <a:defRPr sz="1960"/>
            </a:lvl2pPr>
            <a:lvl3pPr marL="1280160" indent="0">
              <a:buNone/>
              <a:defRPr sz="1680"/>
            </a:lvl3pPr>
            <a:lvl4pPr marL="1920240" indent="0">
              <a:buNone/>
              <a:defRPr sz="1400"/>
            </a:lvl4pPr>
            <a:lvl5pPr marL="2560320" indent="0">
              <a:buNone/>
              <a:defRPr sz="1400"/>
            </a:lvl5pPr>
            <a:lvl6pPr marL="3200400" indent="0">
              <a:buNone/>
              <a:defRPr sz="1400"/>
            </a:lvl6pPr>
            <a:lvl7pPr marL="3840480" indent="0">
              <a:buNone/>
              <a:defRPr sz="1400"/>
            </a:lvl7pPr>
            <a:lvl8pPr marL="4480560" indent="0">
              <a:buNone/>
              <a:defRPr sz="1400"/>
            </a:lvl8pPr>
            <a:lvl9pPr marL="5120640" indent="0">
              <a:buNone/>
              <a:defRPr sz="1400"/>
            </a:lvl9pPr>
          </a:lstStyle>
          <a:p>
            <a:pPr lvl="0"/>
            <a:r>
              <a:rPr lang="en-US"/>
              <a:t>Click to edit Master text styles</a:t>
            </a:r>
          </a:p>
        </p:txBody>
      </p:sp>
      <p:sp>
        <p:nvSpPr>
          <p:cNvPr id="5" name="Date Placeholder 4"/>
          <p:cNvSpPr>
            <a:spLocks noGrp="1"/>
          </p:cNvSpPr>
          <p:nvPr>
            <p:ph type="dt" sz="half" idx="10"/>
          </p:nvPr>
        </p:nvSpPr>
        <p:spPr/>
        <p:txBody>
          <a:bodyPr/>
          <a:lstStyle/>
          <a:p>
            <a:fld id="{B595F713-2110-964B-A68E-481EBA276186}" type="datetimeFigureOut">
              <a:rPr lang="en-GB" smtClean="0"/>
              <a:t>03/01/2018</a:t>
            </a:fld>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402CBB9E-F5D3-6E40-A939-4B2058AA44B4}" type="slidenum">
              <a:rPr lang="en-GB" smtClean="0"/>
              <a:t>‹#›</a:t>
            </a:fld>
            <a:endParaRPr lang="en-GB" dirty="0"/>
          </a:p>
        </p:txBody>
      </p:sp>
    </p:spTree>
  </p:cSld>
  <p:clrMapOvr>
    <a:masterClrMapping/>
  </p:clrMapOvr>
</p:sldLayout>
</file>

<file path=ppt/slideLayouts/slideLayout11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81778" y="640080"/>
            <a:ext cx="4128849" cy="2240280"/>
          </a:xfrm>
        </p:spPr>
        <p:txBody>
          <a:bodyPr anchor="b"/>
          <a:lstStyle>
            <a:lvl1pPr>
              <a:defRPr sz="4480"/>
            </a:lvl1pPr>
          </a:lstStyle>
          <a:p>
            <a:r>
              <a:rPr lang="en-US"/>
              <a:t>Click to edit Master title style</a:t>
            </a:r>
            <a:endParaRPr lang="en-US" dirty="0"/>
          </a:p>
        </p:txBody>
      </p:sp>
      <p:sp>
        <p:nvSpPr>
          <p:cNvPr id="3" name="Picture Placeholder 2"/>
          <p:cNvSpPr>
            <a:spLocks noGrp="1" noChangeAspect="1"/>
          </p:cNvSpPr>
          <p:nvPr>
            <p:ph type="pic" idx="1"/>
          </p:nvPr>
        </p:nvSpPr>
        <p:spPr>
          <a:xfrm>
            <a:off x="5442347" y="1382397"/>
            <a:ext cx="6480810" cy="6823075"/>
          </a:xfrm>
        </p:spPr>
        <p:txBody>
          <a:bodyPr anchor="t"/>
          <a:lstStyle>
            <a:lvl1pPr marL="0" indent="0">
              <a:buNone/>
              <a:defRPr sz="4480"/>
            </a:lvl1pPr>
            <a:lvl2pPr marL="640080" indent="0">
              <a:buNone/>
              <a:defRPr sz="3920"/>
            </a:lvl2pPr>
            <a:lvl3pPr marL="1280160" indent="0">
              <a:buNone/>
              <a:defRPr sz="3360"/>
            </a:lvl3pPr>
            <a:lvl4pPr marL="1920240" indent="0">
              <a:buNone/>
              <a:defRPr sz="2800"/>
            </a:lvl4pPr>
            <a:lvl5pPr marL="2560320" indent="0">
              <a:buNone/>
              <a:defRPr sz="2800"/>
            </a:lvl5pPr>
            <a:lvl6pPr marL="3200400" indent="0">
              <a:buNone/>
              <a:defRPr sz="2800"/>
            </a:lvl6pPr>
            <a:lvl7pPr marL="3840480" indent="0">
              <a:buNone/>
              <a:defRPr sz="2800"/>
            </a:lvl7pPr>
            <a:lvl8pPr marL="4480560" indent="0">
              <a:buNone/>
              <a:defRPr sz="2800"/>
            </a:lvl8pPr>
            <a:lvl9pPr marL="5120640" indent="0">
              <a:buNone/>
              <a:defRPr sz="2800"/>
            </a:lvl9pPr>
          </a:lstStyle>
          <a:p>
            <a:r>
              <a:rPr lang="en-US" dirty="0"/>
              <a:t>Drag picture to placeholder or click icon to add</a:t>
            </a:r>
          </a:p>
        </p:txBody>
      </p:sp>
      <p:sp>
        <p:nvSpPr>
          <p:cNvPr id="4" name="Text Placeholder 3"/>
          <p:cNvSpPr>
            <a:spLocks noGrp="1"/>
          </p:cNvSpPr>
          <p:nvPr>
            <p:ph type="body" sz="half" idx="2"/>
          </p:nvPr>
        </p:nvSpPr>
        <p:spPr>
          <a:xfrm>
            <a:off x="881778" y="2880360"/>
            <a:ext cx="4128849" cy="5336223"/>
          </a:xfrm>
        </p:spPr>
        <p:txBody>
          <a:bodyPr/>
          <a:lstStyle>
            <a:lvl1pPr marL="0" indent="0">
              <a:buNone/>
              <a:defRPr sz="2240"/>
            </a:lvl1pPr>
            <a:lvl2pPr marL="640080" indent="0">
              <a:buNone/>
              <a:defRPr sz="1960"/>
            </a:lvl2pPr>
            <a:lvl3pPr marL="1280160" indent="0">
              <a:buNone/>
              <a:defRPr sz="1680"/>
            </a:lvl3pPr>
            <a:lvl4pPr marL="1920240" indent="0">
              <a:buNone/>
              <a:defRPr sz="1400"/>
            </a:lvl4pPr>
            <a:lvl5pPr marL="2560320" indent="0">
              <a:buNone/>
              <a:defRPr sz="1400"/>
            </a:lvl5pPr>
            <a:lvl6pPr marL="3200400" indent="0">
              <a:buNone/>
              <a:defRPr sz="1400"/>
            </a:lvl6pPr>
            <a:lvl7pPr marL="3840480" indent="0">
              <a:buNone/>
              <a:defRPr sz="1400"/>
            </a:lvl7pPr>
            <a:lvl8pPr marL="4480560" indent="0">
              <a:buNone/>
              <a:defRPr sz="1400"/>
            </a:lvl8pPr>
            <a:lvl9pPr marL="5120640" indent="0">
              <a:buNone/>
              <a:defRPr sz="1400"/>
            </a:lvl9pPr>
          </a:lstStyle>
          <a:p>
            <a:pPr lvl="0"/>
            <a:r>
              <a:rPr lang="en-US"/>
              <a:t>Click to edit Master text styles</a:t>
            </a:r>
          </a:p>
        </p:txBody>
      </p:sp>
      <p:sp>
        <p:nvSpPr>
          <p:cNvPr id="5" name="Date Placeholder 4"/>
          <p:cNvSpPr>
            <a:spLocks noGrp="1"/>
          </p:cNvSpPr>
          <p:nvPr>
            <p:ph type="dt" sz="half" idx="10"/>
          </p:nvPr>
        </p:nvSpPr>
        <p:spPr/>
        <p:txBody>
          <a:bodyPr/>
          <a:lstStyle/>
          <a:p>
            <a:fld id="{B595F713-2110-964B-A68E-481EBA276186}" type="datetimeFigureOut">
              <a:rPr lang="en-GB" smtClean="0"/>
              <a:t>03/01/2018</a:t>
            </a:fld>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402CBB9E-F5D3-6E40-A939-4B2058AA44B4}" type="slidenum">
              <a:rPr lang="en-GB" smtClean="0"/>
              <a:t>‹#›</a:t>
            </a:fld>
            <a:endParaRPr lang="en-GB" dirty="0"/>
          </a:p>
        </p:txBody>
      </p:sp>
    </p:spTree>
  </p:cSld>
  <p:clrMapOvr>
    <a:masterClrMapping/>
  </p:clrMapOvr>
</p:sldLayout>
</file>

<file path=ppt/slideLayouts/slideLayout11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595F713-2110-964B-A68E-481EBA276186}" type="datetimeFigureOut">
              <a:rPr lang="en-GB" smtClean="0"/>
              <a:t>03/01/2018</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402CBB9E-F5D3-6E40-A939-4B2058AA44B4}" type="slidenum">
              <a:rPr lang="en-GB" smtClean="0"/>
              <a:t>‹#›</a:t>
            </a:fld>
            <a:endParaRPr lang="en-GB" dirty="0"/>
          </a:p>
        </p:txBody>
      </p:sp>
    </p:spTree>
  </p:cSld>
  <p:clrMapOvr>
    <a:masterClrMapping/>
  </p:clrMapOvr>
</p:sldLayout>
</file>

<file path=ppt/slideLayouts/slideLayout11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161146" y="511175"/>
            <a:ext cx="2760345" cy="8136573"/>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80111" y="511175"/>
            <a:ext cx="8121015" cy="8136573"/>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595F713-2110-964B-A68E-481EBA276186}" type="datetimeFigureOut">
              <a:rPr lang="en-GB" smtClean="0"/>
              <a:t>03/01/2018</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402CBB9E-F5D3-6E40-A939-4B2058AA44B4}" type="slidenum">
              <a:rPr lang="en-GB" smtClean="0"/>
              <a:t>‹#›</a:t>
            </a:fld>
            <a:endParaRPr lang="en-GB"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600200" y="1571308"/>
            <a:ext cx="9601200" cy="3342640"/>
          </a:xfrm>
        </p:spPr>
        <p:txBody>
          <a:bodyPr anchor="b"/>
          <a:lstStyle>
            <a:lvl1pPr algn="ctr">
              <a:defRPr sz="6300"/>
            </a:lvl1pPr>
          </a:lstStyle>
          <a:p>
            <a:r>
              <a:rPr lang="en-US"/>
              <a:t>Click to edit Master title style</a:t>
            </a:r>
            <a:endParaRPr lang="en-GB"/>
          </a:p>
        </p:txBody>
      </p:sp>
      <p:sp>
        <p:nvSpPr>
          <p:cNvPr id="3" name="Subtitle 2"/>
          <p:cNvSpPr>
            <a:spLocks noGrp="1"/>
          </p:cNvSpPr>
          <p:nvPr>
            <p:ph type="subTitle" idx="1"/>
          </p:nvPr>
        </p:nvSpPr>
        <p:spPr>
          <a:xfrm>
            <a:off x="1600200" y="5042853"/>
            <a:ext cx="9601200" cy="2318067"/>
          </a:xfrm>
        </p:spPr>
        <p:txBody>
          <a:bodyPr/>
          <a:lstStyle>
            <a:lvl1pPr marL="0" indent="0" algn="ctr">
              <a:buNone/>
              <a:defRPr sz="2520"/>
            </a:lvl1pPr>
            <a:lvl2pPr marL="480060" indent="0" algn="ctr">
              <a:buNone/>
              <a:defRPr sz="2100"/>
            </a:lvl2pPr>
            <a:lvl3pPr marL="960120" indent="0" algn="ctr">
              <a:buNone/>
              <a:defRPr sz="1890"/>
            </a:lvl3pPr>
            <a:lvl4pPr marL="1440180" indent="0" algn="ctr">
              <a:buNone/>
              <a:defRPr sz="1680"/>
            </a:lvl4pPr>
            <a:lvl5pPr marL="1920240" indent="0" algn="ctr">
              <a:buNone/>
              <a:defRPr sz="1680"/>
            </a:lvl5pPr>
            <a:lvl6pPr marL="2400300" indent="0" algn="ctr">
              <a:buNone/>
              <a:defRPr sz="1680"/>
            </a:lvl6pPr>
            <a:lvl7pPr marL="2880360" indent="0" algn="ctr">
              <a:buNone/>
              <a:defRPr sz="1680"/>
            </a:lvl7pPr>
            <a:lvl8pPr marL="3360420" indent="0" algn="ctr">
              <a:buNone/>
              <a:defRPr sz="1680"/>
            </a:lvl8pPr>
            <a:lvl9pPr marL="3840480" indent="0" algn="ctr">
              <a:buNone/>
              <a:defRPr sz="1680"/>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B595F713-2110-964B-A68E-481EBA276186}" type="datetimeFigureOut">
              <a:rPr lang="en-GB" smtClean="0"/>
              <a:t>03/01/2018</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402CBB9E-F5D3-6E40-A939-4B2058AA44B4}" type="slidenum">
              <a:rPr lang="en-GB" smtClean="0"/>
              <a:t>‹#›</a:t>
            </a:fld>
            <a:endParaRPr lang="en-GB" dirty="0"/>
          </a:p>
        </p:txBody>
      </p:sp>
    </p:spTree>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81778" y="640080"/>
            <a:ext cx="4128849" cy="2240280"/>
          </a:xfrm>
        </p:spPr>
        <p:txBody>
          <a:bodyPr anchor="b"/>
          <a:lstStyle>
            <a:lvl1pPr>
              <a:defRPr sz="3360"/>
            </a:lvl1pPr>
          </a:lstStyle>
          <a:p>
            <a:r>
              <a:rPr lang="en-US"/>
              <a:t>Click to edit Master title style</a:t>
            </a:r>
            <a:endParaRPr lang="en-GB"/>
          </a:p>
        </p:txBody>
      </p:sp>
      <p:sp>
        <p:nvSpPr>
          <p:cNvPr id="3" name="Picture Placeholder 2"/>
          <p:cNvSpPr>
            <a:spLocks noGrp="1"/>
          </p:cNvSpPr>
          <p:nvPr>
            <p:ph type="pic" idx="1"/>
          </p:nvPr>
        </p:nvSpPr>
        <p:spPr>
          <a:xfrm>
            <a:off x="5442347" y="1382397"/>
            <a:ext cx="6480810" cy="6823075"/>
          </a:xfrm>
        </p:spPr>
        <p:txBody>
          <a:bodyPr/>
          <a:lstStyle>
            <a:lvl1pPr marL="0" indent="0">
              <a:buNone/>
              <a:defRPr sz="3360"/>
            </a:lvl1pPr>
            <a:lvl2pPr marL="480060" indent="0">
              <a:buNone/>
              <a:defRPr sz="2940"/>
            </a:lvl2pPr>
            <a:lvl3pPr marL="960120" indent="0">
              <a:buNone/>
              <a:defRPr sz="2520"/>
            </a:lvl3pPr>
            <a:lvl4pPr marL="1440180" indent="0">
              <a:buNone/>
              <a:defRPr sz="2100"/>
            </a:lvl4pPr>
            <a:lvl5pPr marL="1920240" indent="0">
              <a:buNone/>
              <a:defRPr sz="2100"/>
            </a:lvl5pPr>
            <a:lvl6pPr marL="2400300" indent="0">
              <a:buNone/>
              <a:defRPr sz="2100"/>
            </a:lvl6pPr>
            <a:lvl7pPr marL="2880360" indent="0">
              <a:buNone/>
              <a:defRPr sz="2100"/>
            </a:lvl7pPr>
            <a:lvl8pPr marL="3360420" indent="0">
              <a:buNone/>
              <a:defRPr sz="2100"/>
            </a:lvl8pPr>
            <a:lvl9pPr marL="3840480" indent="0">
              <a:buNone/>
              <a:defRPr sz="2100"/>
            </a:lvl9pPr>
          </a:lstStyle>
          <a:p>
            <a:r>
              <a:rPr lang="en-US" dirty="0"/>
              <a:t>Drag picture to placeholder or click icon to add</a:t>
            </a:r>
            <a:endParaRPr lang="en-GB" dirty="0"/>
          </a:p>
        </p:txBody>
      </p:sp>
      <p:sp>
        <p:nvSpPr>
          <p:cNvPr id="4" name="Text Placeholder 3"/>
          <p:cNvSpPr>
            <a:spLocks noGrp="1"/>
          </p:cNvSpPr>
          <p:nvPr>
            <p:ph type="body" sz="half" idx="2"/>
          </p:nvPr>
        </p:nvSpPr>
        <p:spPr>
          <a:xfrm>
            <a:off x="881778" y="2880360"/>
            <a:ext cx="4128849" cy="5336223"/>
          </a:xfrm>
        </p:spPr>
        <p:txBody>
          <a:bodyPr/>
          <a:lstStyle>
            <a:lvl1pPr marL="0" indent="0">
              <a:buNone/>
              <a:defRPr sz="1680"/>
            </a:lvl1pPr>
            <a:lvl2pPr marL="480060" indent="0">
              <a:buNone/>
              <a:defRPr sz="1470"/>
            </a:lvl2pPr>
            <a:lvl3pPr marL="960120" indent="0">
              <a:buNone/>
              <a:defRPr sz="1260"/>
            </a:lvl3pPr>
            <a:lvl4pPr marL="1440180" indent="0">
              <a:buNone/>
              <a:defRPr sz="1050"/>
            </a:lvl4pPr>
            <a:lvl5pPr marL="1920240" indent="0">
              <a:buNone/>
              <a:defRPr sz="1050"/>
            </a:lvl5pPr>
            <a:lvl6pPr marL="2400300" indent="0">
              <a:buNone/>
              <a:defRPr sz="1050"/>
            </a:lvl6pPr>
            <a:lvl7pPr marL="2880360" indent="0">
              <a:buNone/>
              <a:defRPr sz="1050"/>
            </a:lvl7pPr>
            <a:lvl8pPr marL="3360420" indent="0">
              <a:buNone/>
              <a:defRPr sz="1050"/>
            </a:lvl8pPr>
            <a:lvl9pPr marL="3840480" indent="0">
              <a:buNone/>
              <a:defRPr sz="1050"/>
            </a:lvl9pPr>
          </a:lstStyle>
          <a:p>
            <a:pPr lvl="0"/>
            <a:r>
              <a:rPr lang="en-US"/>
              <a:t>Click to edit Master text styles</a:t>
            </a:r>
          </a:p>
        </p:txBody>
      </p:sp>
      <p:sp>
        <p:nvSpPr>
          <p:cNvPr id="5" name="Date Placeholder 4"/>
          <p:cNvSpPr>
            <a:spLocks noGrp="1"/>
          </p:cNvSpPr>
          <p:nvPr>
            <p:ph type="dt" sz="half" idx="10"/>
          </p:nvPr>
        </p:nvSpPr>
        <p:spPr/>
        <p:txBody>
          <a:bodyPr/>
          <a:lstStyle/>
          <a:p>
            <a:fld id="{B595F713-2110-964B-A68E-481EBA276186}" type="datetimeFigureOut">
              <a:rPr lang="en-GB" smtClean="0"/>
              <a:t>03/01/2018</a:t>
            </a:fld>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402CBB9E-F5D3-6E40-A939-4B2058AA44B4}" type="slidenum">
              <a:rPr lang="en-GB" smtClean="0"/>
              <a:t>‹#›</a:t>
            </a:fld>
            <a:endParaRPr lang="en-GB" dirty="0"/>
          </a:p>
        </p:txBody>
      </p:sp>
    </p:spTree>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B595F713-2110-964B-A68E-481EBA276186}" type="datetimeFigureOut">
              <a:rPr lang="en-GB" smtClean="0"/>
              <a:t>03/01/2018</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402CBB9E-F5D3-6E40-A939-4B2058AA44B4}" type="slidenum">
              <a:rPr lang="en-GB" smtClean="0"/>
              <a:t>‹#›</a:t>
            </a:fld>
            <a:endParaRPr lang="en-GB" dirty="0"/>
          </a:p>
        </p:txBody>
      </p:sp>
    </p:spTree>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161146" y="511175"/>
            <a:ext cx="2760345" cy="8136573"/>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880111" y="511175"/>
            <a:ext cx="8121015" cy="8136573"/>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B595F713-2110-964B-A68E-481EBA276186}" type="datetimeFigureOut">
              <a:rPr lang="en-GB" smtClean="0"/>
              <a:t>03/01/2018</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402CBB9E-F5D3-6E40-A939-4B2058AA44B4}" type="slidenum">
              <a:rPr lang="en-GB" smtClean="0"/>
              <a:t>‹#›</a:t>
            </a:fld>
            <a:endParaRPr lang="en-GB" dirty="0"/>
          </a:p>
        </p:txBody>
      </p:sp>
    </p:spTree>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97840" y="1760220"/>
            <a:ext cx="11841480" cy="1049020"/>
          </a:xfrm>
        </p:spPr>
        <p:txBody>
          <a:bodyPr/>
          <a:lstStyle>
            <a:lvl1pPr algn="l">
              <a:defRPr/>
            </a:lvl1pPr>
          </a:lstStyle>
          <a:p>
            <a:r>
              <a:rPr lang="en-US"/>
              <a:t>Click to edit Master title style</a:t>
            </a:r>
            <a:endParaRPr lang="en-US" dirty="0"/>
          </a:p>
        </p:txBody>
      </p:sp>
      <p:sp>
        <p:nvSpPr>
          <p:cNvPr id="3" name="Content Placeholder 2"/>
          <p:cNvSpPr>
            <a:spLocks noGrp="1"/>
          </p:cNvSpPr>
          <p:nvPr>
            <p:ph idx="1"/>
          </p:nvPr>
        </p:nvSpPr>
        <p:spPr>
          <a:xfrm>
            <a:off x="497840" y="2987040"/>
            <a:ext cx="11841480" cy="5831840"/>
          </a:xfrm>
        </p:spPr>
        <p:txBody>
          <a:bodyPr/>
          <a:lstStyle>
            <a:lvl1pPr>
              <a:defRPr>
                <a:latin typeface="News Gothic MT"/>
                <a:cs typeface="News Gothic MT"/>
              </a:defRPr>
            </a:lvl1pPr>
            <a:lvl2pPr>
              <a:defRPr>
                <a:latin typeface="News Gothic MT"/>
                <a:cs typeface="News Gothic MT"/>
              </a:defRPr>
            </a:lvl2pPr>
            <a:lvl3pPr>
              <a:defRPr>
                <a:latin typeface="News Gothic MT"/>
                <a:cs typeface="News Gothic MT"/>
              </a:defRPr>
            </a:lvl3pPr>
            <a:lvl4pPr>
              <a:defRPr>
                <a:latin typeface="News Gothic MT"/>
                <a:cs typeface="News Gothic MT"/>
              </a:defRPr>
            </a:lvl4pPr>
            <a:lvl5pPr>
              <a:defRPr>
                <a:latin typeface="News Gothic MT"/>
                <a:cs typeface="News Gothic M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640080" y="8898896"/>
            <a:ext cx="2987040" cy="511175"/>
          </a:xfrm>
          <a:prstGeom prst="rect">
            <a:avLst/>
          </a:prstGeom>
        </p:spPr>
        <p:txBody>
          <a:bodyPr/>
          <a:lstStyle/>
          <a:p>
            <a:fld id="{B595F713-2110-964B-A68E-481EBA276186}" type="datetimeFigureOut">
              <a:rPr lang="en-GB" smtClean="0"/>
              <a:t>03/01/2018</a:t>
            </a:fld>
            <a:endParaRPr lang="en-GB" dirty="0"/>
          </a:p>
        </p:txBody>
      </p:sp>
      <p:sp>
        <p:nvSpPr>
          <p:cNvPr id="3" name="Footer Placeholder 2"/>
          <p:cNvSpPr>
            <a:spLocks noGrp="1"/>
          </p:cNvSpPr>
          <p:nvPr>
            <p:ph type="ftr" sz="quarter" idx="11"/>
          </p:nvPr>
        </p:nvSpPr>
        <p:spPr>
          <a:xfrm>
            <a:off x="4373880" y="8898896"/>
            <a:ext cx="4053840" cy="511175"/>
          </a:xfrm>
          <a:prstGeom prst="rect">
            <a:avLst/>
          </a:prstGeom>
        </p:spPr>
        <p:txBody>
          <a:bodyPr/>
          <a:lstStyle/>
          <a:p>
            <a:endParaRPr lang="en-GB" dirty="0"/>
          </a:p>
        </p:txBody>
      </p:sp>
      <p:sp>
        <p:nvSpPr>
          <p:cNvPr id="4" name="Slide Number Placeholder 3"/>
          <p:cNvSpPr>
            <a:spLocks noGrp="1"/>
          </p:cNvSpPr>
          <p:nvPr>
            <p:ph type="sldNum" sz="quarter" idx="12"/>
          </p:nvPr>
        </p:nvSpPr>
        <p:spPr>
          <a:xfrm>
            <a:off x="9174480" y="8898896"/>
            <a:ext cx="2987040" cy="511175"/>
          </a:xfrm>
          <a:prstGeom prst="rect">
            <a:avLst/>
          </a:prstGeom>
        </p:spPr>
        <p:txBody>
          <a:bodyPr/>
          <a:lstStyle/>
          <a:p>
            <a:fld id="{402CBB9E-F5D3-6E40-A939-4B2058AA44B4}" type="slidenum">
              <a:rPr lang="en-GB" smtClean="0"/>
              <a:t>‹#›</a:t>
            </a:fld>
            <a:endParaRPr lang="en-GB" dirty="0"/>
          </a:p>
        </p:txBody>
      </p:sp>
    </p:spTree>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x" preserve="1">
  <p:cSld name="Default">
    <p:spTree>
      <p:nvGrpSpPr>
        <p:cNvPr id="1" name=""/>
        <p:cNvGrpSpPr/>
        <p:nvPr/>
      </p:nvGrpSpPr>
      <p:grpSpPr>
        <a:xfrm>
          <a:off x="0" y="0"/>
          <a:ext cx="0" cy="0"/>
          <a:chOff x="0" y="0"/>
          <a:chExt cx="0" cy="0"/>
        </a:xfrm>
      </p:grpSpPr>
      <p:sp>
        <p:nvSpPr>
          <p:cNvPr id="6" name="Shape 6"/>
          <p:cNvSpPr>
            <a:spLocks noGrp="1"/>
          </p:cNvSpPr>
          <p:nvPr>
            <p:ph type="title"/>
          </p:nvPr>
        </p:nvSpPr>
        <p:spPr>
          <a:xfrm>
            <a:off x="640080" y="128911"/>
            <a:ext cx="11521440" cy="2111375"/>
          </a:xfrm>
          <a:prstGeom prst="rect">
            <a:avLst/>
          </a:prstGeom>
        </p:spPr>
        <p:txBody>
          <a:bodyPr lIns="0" tIns="0" rIns="0" bIns="0">
            <a:noAutofit/>
          </a:bodyPr>
          <a:lstStyle>
            <a:lvl1pPr>
              <a:defRPr sz="6195">
                <a:latin typeface="Gill Sans"/>
                <a:ea typeface="Gill Sans"/>
                <a:cs typeface="Gill Sans"/>
                <a:sym typeface="Gill Sans"/>
              </a:defRPr>
            </a:lvl1pPr>
          </a:lstStyle>
          <a:p>
            <a:pPr lvl="0">
              <a:defRPr sz="1800"/>
            </a:pPr>
            <a:r>
              <a:rPr lang="en-US" sz="6195"/>
              <a:t>Click to edit Master title style</a:t>
            </a:r>
            <a:endParaRPr sz="6195"/>
          </a:p>
        </p:txBody>
      </p:sp>
      <p:sp>
        <p:nvSpPr>
          <p:cNvPr id="7" name="Shape 7"/>
          <p:cNvSpPr>
            <a:spLocks noGrp="1"/>
          </p:cNvSpPr>
          <p:nvPr>
            <p:ph type="body" idx="1"/>
          </p:nvPr>
        </p:nvSpPr>
        <p:spPr>
          <a:xfrm>
            <a:off x="640080" y="2240280"/>
            <a:ext cx="11521440" cy="7360920"/>
          </a:xfrm>
          <a:prstGeom prst="rect">
            <a:avLst/>
          </a:prstGeom>
        </p:spPr>
        <p:txBody>
          <a:bodyPr>
            <a:noAutofit/>
          </a:bodyPr>
          <a:lstStyle>
            <a:lvl1pPr marL="0" indent="0" algn="ctr">
              <a:spcBef>
                <a:spcPts val="3465"/>
              </a:spcBef>
              <a:buSzTx/>
              <a:buFontTx/>
              <a:buNone/>
              <a:defRPr>
                <a:latin typeface="Gill Sans"/>
                <a:ea typeface="Gill Sans"/>
                <a:cs typeface="Gill Sans"/>
                <a:sym typeface="Gill Sans"/>
              </a:defRPr>
            </a:lvl1pPr>
            <a:lvl2pPr marL="0" indent="336708" algn="ctr">
              <a:spcBef>
                <a:spcPts val="3465"/>
              </a:spcBef>
              <a:buSzTx/>
              <a:buFontTx/>
              <a:buNone/>
              <a:defRPr>
                <a:latin typeface="Gill Sans"/>
                <a:ea typeface="Gill Sans"/>
                <a:cs typeface="Gill Sans"/>
                <a:sym typeface="Gill Sans"/>
              </a:defRPr>
            </a:lvl2pPr>
            <a:lvl3pPr marL="0" indent="673418" algn="ctr">
              <a:spcBef>
                <a:spcPts val="3465"/>
              </a:spcBef>
              <a:buSzTx/>
              <a:buFontTx/>
              <a:buNone/>
              <a:defRPr>
                <a:latin typeface="Gill Sans"/>
                <a:ea typeface="Gill Sans"/>
                <a:cs typeface="Gill Sans"/>
                <a:sym typeface="Gill Sans"/>
              </a:defRPr>
            </a:lvl3pPr>
            <a:lvl4pPr marL="0" indent="1011793" algn="ctr">
              <a:spcBef>
                <a:spcPts val="3465"/>
              </a:spcBef>
              <a:buSzTx/>
              <a:buFontTx/>
              <a:buNone/>
              <a:defRPr>
                <a:latin typeface="Gill Sans"/>
                <a:ea typeface="Gill Sans"/>
                <a:cs typeface="Gill Sans"/>
                <a:sym typeface="Gill Sans"/>
              </a:defRPr>
            </a:lvl4pPr>
            <a:lvl5pPr marL="0" indent="1348501" algn="ctr">
              <a:spcBef>
                <a:spcPts val="3465"/>
              </a:spcBef>
              <a:buSzTx/>
              <a:buFontTx/>
              <a:buNone/>
              <a:defRPr>
                <a:latin typeface="Gill Sans"/>
                <a:ea typeface="Gill Sans"/>
                <a:cs typeface="Gill Sans"/>
                <a:sym typeface="Gill Sans"/>
              </a:defRPr>
            </a:lvl5pPr>
          </a:lstStyle>
          <a:p>
            <a:pPr lvl="0">
              <a:defRPr sz="1800"/>
            </a:pPr>
            <a:r>
              <a:rPr lang="en-US" sz="3150"/>
              <a:t>Click to edit Master text styles</a:t>
            </a:r>
          </a:p>
          <a:p>
            <a:pPr lvl="1">
              <a:defRPr sz="1800"/>
            </a:pPr>
            <a:r>
              <a:rPr lang="en-US" sz="3150"/>
              <a:t>Second level</a:t>
            </a:r>
          </a:p>
          <a:p>
            <a:pPr lvl="2">
              <a:defRPr sz="1800"/>
            </a:pPr>
            <a:r>
              <a:rPr lang="en-US" sz="3150"/>
              <a:t>Third level</a:t>
            </a:r>
          </a:p>
          <a:p>
            <a:pPr lvl="3">
              <a:defRPr sz="1800"/>
            </a:pPr>
            <a:r>
              <a:rPr lang="en-US" sz="3150"/>
              <a:t>Fourth level</a:t>
            </a:r>
          </a:p>
          <a:p>
            <a:pPr lvl="4">
              <a:defRPr sz="1800"/>
            </a:pPr>
            <a:r>
              <a:rPr lang="en-US" sz="3150"/>
              <a:t>Fifth level</a:t>
            </a:r>
            <a:endParaRPr sz="3150"/>
          </a:p>
        </p:txBody>
      </p:sp>
    </p:spTree>
    <p:extLst/>
  </p:cSld>
  <p:clrMapOvr>
    <a:masterClrMapping/>
  </p:clrMapOvr>
  <p:transition spd="med"/>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391160" y="2982599"/>
            <a:ext cx="12001500" cy="2058035"/>
          </a:xfrm>
          <a:prstGeom prst="rect">
            <a:avLst/>
          </a:prstGeom>
        </p:spPr>
        <p:txBody>
          <a:bodyPr/>
          <a:lstStyle/>
          <a:p>
            <a:r>
              <a:rPr lang="en-US"/>
              <a:t>Click to edit Master title style</a:t>
            </a:r>
            <a:endParaRPr lang="en-US" dirty="0"/>
          </a:p>
        </p:txBody>
      </p:sp>
      <p:sp>
        <p:nvSpPr>
          <p:cNvPr id="3" name="Subtitle 2"/>
          <p:cNvSpPr>
            <a:spLocks noGrp="1"/>
          </p:cNvSpPr>
          <p:nvPr>
            <p:ph type="subTitle" idx="1"/>
          </p:nvPr>
        </p:nvSpPr>
        <p:spPr>
          <a:xfrm>
            <a:off x="391160" y="5440680"/>
            <a:ext cx="12001500" cy="2453640"/>
          </a:xfrm>
          <a:prstGeom prst="rect">
            <a:avLst/>
          </a:prstGeom>
        </p:spPr>
        <p:txBody>
          <a:bodyPr/>
          <a:lstStyle>
            <a:lvl1pPr marL="0" indent="0" algn="ctr">
              <a:buNone/>
              <a:defRPr>
                <a:solidFill>
                  <a:schemeClr val="tx1">
                    <a:tint val="75000"/>
                  </a:schemeClr>
                </a:solidFill>
                <a:latin typeface="News Gothic MT"/>
                <a:cs typeface="News Gothic MT"/>
              </a:defRPr>
            </a:lvl1pPr>
            <a:lvl2pPr marL="640065" indent="0" algn="ctr">
              <a:buNone/>
              <a:defRPr>
                <a:solidFill>
                  <a:schemeClr val="tx1">
                    <a:tint val="75000"/>
                  </a:schemeClr>
                </a:solidFill>
              </a:defRPr>
            </a:lvl2pPr>
            <a:lvl3pPr marL="1280129" indent="0" algn="ctr">
              <a:buNone/>
              <a:defRPr>
                <a:solidFill>
                  <a:schemeClr val="tx1">
                    <a:tint val="75000"/>
                  </a:schemeClr>
                </a:solidFill>
              </a:defRPr>
            </a:lvl3pPr>
            <a:lvl4pPr marL="1920192" indent="0" algn="ctr">
              <a:buNone/>
              <a:defRPr>
                <a:solidFill>
                  <a:schemeClr val="tx1">
                    <a:tint val="75000"/>
                  </a:schemeClr>
                </a:solidFill>
              </a:defRPr>
            </a:lvl4pPr>
            <a:lvl5pPr marL="2560256" indent="0" algn="ctr">
              <a:buNone/>
              <a:defRPr>
                <a:solidFill>
                  <a:schemeClr val="tx1">
                    <a:tint val="75000"/>
                  </a:schemeClr>
                </a:solidFill>
              </a:defRPr>
            </a:lvl5pPr>
            <a:lvl6pPr marL="3200320" indent="0" algn="ctr">
              <a:buNone/>
              <a:defRPr>
                <a:solidFill>
                  <a:schemeClr val="tx1">
                    <a:tint val="75000"/>
                  </a:schemeClr>
                </a:solidFill>
              </a:defRPr>
            </a:lvl6pPr>
            <a:lvl7pPr marL="3840385" indent="0" algn="ctr">
              <a:buNone/>
              <a:defRPr>
                <a:solidFill>
                  <a:schemeClr val="tx1">
                    <a:tint val="75000"/>
                  </a:schemeClr>
                </a:solidFill>
              </a:defRPr>
            </a:lvl7pPr>
            <a:lvl8pPr marL="4480448" indent="0" algn="ctr">
              <a:buNone/>
              <a:defRPr>
                <a:solidFill>
                  <a:schemeClr val="tx1">
                    <a:tint val="75000"/>
                  </a:schemeClr>
                </a:solidFill>
              </a:defRPr>
            </a:lvl8pPr>
            <a:lvl9pPr marL="5120513" indent="0" algn="ctr">
              <a:buNone/>
              <a:defRPr>
                <a:solidFill>
                  <a:schemeClr val="tx1">
                    <a:tint val="75000"/>
                  </a:schemeClr>
                </a:solidFill>
              </a:defRPr>
            </a:lvl9pPr>
          </a:lstStyle>
          <a:p>
            <a:r>
              <a:rPr lang="en-US"/>
              <a:t>Click to edit Master subtitle style</a:t>
            </a:r>
            <a:endParaRPr lang="en-US" dirty="0"/>
          </a:p>
        </p:txBody>
      </p:sp>
    </p:spTree>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880110" y="511176"/>
            <a:ext cx="11041380" cy="1855788"/>
          </a:xfrm>
          <a:prstGeom prst="rect">
            <a:avLst/>
          </a:prstGeom>
        </p:spPr>
        <p:txBody>
          <a:bodyPr/>
          <a:lstStyle/>
          <a:p>
            <a:r>
              <a:rPr lang="en-US"/>
              <a:t>Click to edit Master title style</a:t>
            </a:r>
            <a:endParaRPr lang="en-GB"/>
          </a:p>
        </p:txBody>
      </p:sp>
      <p:sp>
        <p:nvSpPr>
          <p:cNvPr id="3" name="Content Placeholder 2"/>
          <p:cNvSpPr>
            <a:spLocks noGrp="1"/>
          </p:cNvSpPr>
          <p:nvPr>
            <p:ph idx="1"/>
          </p:nvPr>
        </p:nvSpPr>
        <p:spPr>
          <a:xfrm>
            <a:off x="880110" y="2555875"/>
            <a:ext cx="11041380" cy="6091873"/>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a:xfrm>
            <a:off x="880110" y="8898891"/>
            <a:ext cx="2880360" cy="511175"/>
          </a:xfrm>
          <a:prstGeom prst="rect">
            <a:avLst/>
          </a:prstGeom>
        </p:spPr>
        <p:txBody>
          <a:bodyPr/>
          <a:lstStyle/>
          <a:p>
            <a:fld id="{B595F713-2110-964B-A68E-481EBA276186}" type="datetimeFigureOut">
              <a:rPr lang="en-GB" smtClean="0"/>
              <a:t>03/01/2018</a:t>
            </a:fld>
            <a:endParaRPr lang="en-GB" dirty="0"/>
          </a:p>
        </p:txBody>
      </p:sp>
      <p:sp>
        <p:nvSpPr>
          <p:cNvPr id="5" name="Footer Placeholder 4"/>
          <p:cNvSpPr>
            <a:spLocks noGrp="1"/>
          </p:cNvSpPr>
          <p:nvPr>
            <p:ph type="ftr" sz="quarter" idx="11"/>
          </p:nvPr>
        </p:nvSpPr>
        <p:spPr>
          <a:xfrm>
            <a:off x="4252382" y="8919635"/>
            <a:ext cx="4320540" cy="511175"/>
          </a:xfrm>
          <a:prstGeom prst="rect">
            <a:avLst/>
          </a:prstGeom>
        </p:spPr>
        <p:txBody>
          <a:bodyPr/>
          <a:lstStyle/>
          <a:p>
            <a:endParaRPr lang="en-GB" dirty="0"/>
          </a:p>
        </p:txBody>
      </p:sp>
      <p:sp>
        <p:nvSpPr>
          <p:cNvPr id="6" name="Slide Number Placeholder 5"/>
          <p:cNvSpPr>
            <a:spLocks noGrp="1"/>
          </p:cNvSpPr>
          <p:nvPr>
            <p:ph type="sldNum" sz="quarter" idx="12"/>
          </p:nvPr>
        </p:nvSpPr>
        <p:spPr>
          <a:xfrm>
            <a:off x="9064838" y="8910745"/>
            <a:ext cx="2880360" cy="511175"/>
          </a:xfrm>
          <a:prstGeom prst="rect">
            <a:avLst/>
          </a:prstGeom>
        </p:spPr>
        <p:txBody>
          <a:bodyPr/>
          <a:lstStyle/>
          <a:p>
            <a:fld id="{402CBB9E-F5D3-6E40-A939-4B2058AA44B4}" type="slidenum">
              <a:rPr lang="en-GB" smtClean="0"/>
              <a:t>‹#›</a:t>
            </a:fld>
            <a:endParaRPr lang="en-GB" dirty="0"/>
          </a:p>
        </p:txBody>
      </p:sp>
    </p:spTree>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p:cSld name="1_Default">
    <p:spTree>
      <p:nvGrpSpPr>
        <p:cNvPr id="1" name=""/>
        <p:cNvGrpSpPr/>
        <p:nvPr/>
      </p:nvGrpSpPr>
      <p:grpSpPr>
        <a:xfrm>
          <a:off x="0" y="0"/>
          <a:ext cx="0" cy="0"/>
          <a:chOff x="0" y="0"/>
          <a:chExt cx="0" cy="0"/>
        </a:xfrm>
      </p:grpSpPr>
    </p:spTree>
    <p:extLst/>
  </p:cSld>
  <p:clrMapOvr>
    <a:masterClrMapping/>
  </p:clrMapOvr>
  <p:transition spd="med"/>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p:cSld name="2_Default">
    <p:spTree>
      <p:nvGrpSpPr>
        <p:cNvPr id="1" name=""/>
        <p:cNvGrpSpPr/>
        <p:nvPr/>
      </p:nvGrpSpPr>
      <p:grpSpPr>
        <a:xfrm>
          <a:off x="0" y="0"/>
          <a:ext cx="0" cy="0"/>
          <a:chOff x="0" y="0"/>
          <a:chExt cx="0" cy="0"/>
        </a:xfrm>
      </p:grpSpPr>
    </p:spTree>
    <p:extLst/>
  </p:cSld>
  <p:clrMapOvr>
    <a:masterClrMapping/>
  </p:clrMapOvr>
  <p:transition spd="med"/>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3_Default">
    <p:spTree>
      <p:nvGrpSpPr>
        <p:cNvPr id="1" name=""/>
        <p:cNvGrpSpPr/>
        <p:nvPr/>
      </p:nvGrpSpPr>
      <p:grpSpPr>
        <a:xfrm>
          <a:off x="0" y="0"/>
          <a:ext cx="0" cy="0"/>
          <a:chOff x="0" y="0"/>
          <a:chExt cx="0" cy="0"/>
        </a:xfrm>
      </p:grpSpPr>
    </p:spTree>
    <p:extLst/>
  </p:cSld>
  <p:clrMapOvr>
    <a:masterClrMapping/>
  </p:clrMapOvr>
  <p:transition spd="med"/>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1_Picture with Caption">
    <p:spTree>
      <p:nvGrpSpPr>
        <p:cNvPr id="1" name=""/>
        <p:cNvGrpSpPr/>
        <p:nvPr/>
      </p:nvGrpSpPr>
      <p:grpSpPr>
        <a:xfrm>
          <a:off x="0" y="0"/>
          <a:ext cx="0" cy="0"/>
          <a:chOff x="0" y="0"/>
          <a:chExt cx="0" cy="0"/>
        </a:xfrm>
      </p:grpSpPr>
    </p:spTree>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p:cSld name="2_Picture with Caption">
    <p:spTree>
      <p:nvGrpSpPr>
        <p:cNvPr id="1" name=""/>
        <p:cNvGrpSpPr/>
        <p:nvPr/>
      </p:nvGrpSpPr>
      <p:grpSpPr>
        <a:xfrm>
          <a:off x="0" y="0"/>
          <a:ext cx="0" cy="0"/>
          <a:chOff x="0" y="0"/>
          <a:chExt cx="0" cy="0"/>
        </a:xfrm>
      </p:grpSpPr>
    </p:spTree>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p:cSld name="4_Picture with Caption">
    <p:spTree>
      <p:nvGrpSpPr>
        <p:cNvPr id="1" name=""/>
        <p:cNvGrpSpPr/>
        <p:nvPr/>
      </p:nvGrpSpPr>
      <p:grpSpPr>
        <a:xfrm>
          <a:off x="0" y="0"/>
          <a:ext cx="0" cy="0"/>
          <a:chOff x="0" y="0"/>
          <a:chExt cx="0" cy="0"/>
        </a:xfrm>
      </p:grpSpPr>
    </p:spTree>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p:cSld name="3_Picture with Caption">
    <p:spTree>
      <p:nvGrpSpPr>
        <p:cNvPr id="1" name=""/>
        <p:cNvGrpSpPr/>
        <p:nvPr/>
      </p:nvGrpSpPr>
      <p:grpSpPr>
        <a:xfrm>
          <a:off x="0" y="0"/>
          <a:ext cx="0" cy="0"/>
          <a:chOff x="0" y="0"/>
          <a:chExt cx="0" cy="0"/>
        </a:xfrm>
      </p:grpSpPr>
    </p:spTree>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a:xfrm>
            <a:off x="880110" y="8898895"/>
            <a:ext cx="2880360" cy="511175"/>
          </a:xfrm>
          <a:prstGeom prst="rect">
            <a:avLst/>
          </a:prstGeom>
        </p:spPr>
        <p:txBody>
          <a:bodyPr/>
          <a:lstStyle/>
          <a:p>
            <a:fld id="{B595F713-2110-964B-A68E-481EBA276186}" type="datetimeFigureOut">
              <a:rPr lang="en-GB" smtClean="0"/>
              <a:t>03/01/2018</a:t>
            </a:fld>
            <a:endParaRPr lang="en-GB" dirty="0"/>
          </a:p>
        </p:txBody>
      </p:sp>
      <p:sp>
        <p:nvSpPr>
          <p:cNvPr id="4" name="Footer Placeholder 3"/>
          <p:cNvSpPr>
            <a:spLocks noGrp="1"/>
          </p:cNvSpPr>
          <p:nvPr>
            <p:ph type="ftr" sz="quarter" idx="11"/>
          </p:nvPr>
        </p:nvSpPr>
        <p:spPr>
          <a:xfrm>
            <a:off x="4240530" y="8898895"/>
            <a:ext cx="4320540" cy="511175"/>
          </a:xfrm>
          <a:prstGeom prst="rect">
            <a:avLst/>
          </a:prstGeom>
        </p:spPr>
        <p:txBody>
          <a:bodyPr/>
          <a:lstStyle/>
          <a:p>
            <a:endParaRPr lang="en-GB" dirty="0"/>
          </a:p>
        </p:txBody>
      </p:sp>
      <p:sp>
        <p:nvSpPr>
          <p:cNvPr id="5" name="Slide Number Placeholder 4"/>
          <p:cNvSpPr>
            <a:spLocks noGrp="1"/>
          </p:cNvSpPr>
          <p:nvPr>
            <p:ph type="sldNum" sz="quarter" idx="12"/>
          </p:nvPr>
        </p:nvSpPr>
        <p:spPr>
          <a:xfrm>
            <a:off x="9041130" y="8898895"/>
            <a:ext cx="2880360" cy="511175"/>
          </a:xfrm>
          <a:prstGeom prst="rect">
            <a:avLst/>
          </a:prstGeom>
        </p:spPr>
        <p:txBody>
          <a:bodyPr/>
          <a:lstStyle/>
          <a:p>
            <a:fld id="{402CBB9E-F5D3-6E40-A939-4B2058AA44B4}" type="slidenum">
              <a:rPr lang="en-GB" smtClean="0"/>
              <a:t>‹#›</a:t>
            </a:fld>
            <a:endParaRPr lang="en-GB" dirty="0"/>
          </a:p>
        </p:txBody>
      </p:sp>
    </p:spTree>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600200" y="1571308"/>
            <a:ext cx="9601200" cy="3342640"/>
          </a:xfrm>
        </p:spPr>
        <p:txBody>
          <a:bodyPr anchor="b"/>
          <a:lstStyle>
            <a:lvl1pPr algn="ctr">
              <a:defRPr sz="8400"/>
            </a:lvl1pPr>
          </a:lstStyle>
          <a:p>
            <a:r>
              <a:rPr lang="en-US"/>
              <a:t>Click to edit Master title style</a:t>
            </a:r>
            <a:endParaRPr lang="en-GB"/>
          </a:p>
        </p:txBody>
      </p:sp>
      <p:sp>
        <p:nvSpPr>
          <p:cNvPr id="3" name="Subtitle 2"/>
          <p:cNvSpPr>
            <a:spLocks noGrp="1"/>
          </p:cNvSpPr>
          <p:nvPr>
            <p:ph type="subTitle" idx="1"/>
          </p:nvPr>
        </p:nvSpPr>
        <p:spPr>
          <a:xfrm>
            <a:off x="1600200" y="5042853"/>
            <a:ext cx="9601200" cy="2318067"/>
          </a:xfrm>
        </p:spPr>
        <p:txBody>
          <a:bodyPr/>
          <a:lstStyle>
            <a:lvl1pPr marL="0" indent="0" algn="ctr">
              <a:buNone/>
              <a:defRPr sz="3360"/>
            </a:lvl1pPr>
            <a:lvl2pPr marL="640080" indent="0" algn="ctr">
              <a:buNone/>
              <a:defRPr sz="2800"/>
            </a:lvl2pPr>
            <a:lvl3pPr marL="1280160" indent="0" algn="ctr">
              <a:buNone/>
              <a:defRPr sz="2520"/>
            </a:lvl3pPr>
            <a:lvl4pPr marL="1920240" indent="0" algn="ctr">
              <a:buNone/>
              <a:defRPr sz="2240"/>
            </a:lvl4pPr>
            <a:lvl5pPr marL="2560320" indent="0" algn="ctr">
              <a:buNone/>
              <a:defRPr sz="2240"/>
            </a:lvl5pPr>
            <a:lvl6pPr marL="3200400" indent="0" algn="ctr">
              <a:buNone/>
              <a:defRPr sz="2240"/>
            </a:lvl6pPr>
            <a:lvl7pPr marL="3840480" indent="0" algn="ctr">
              <a:buNone/>
              <a:defRPr sz="2240"/>
            </a:lvl7pPr>
            <a:lvl8pPr marL="4480560" indent="0" algn="ctr">
              <a:buNone/>
              <a:defRPr sz="2240"/>
            </a:lvl8pPr>
            <a:lvl9pPr marL="5120640" indent="0" algn="ctr">
              <a:buNone/>
              <a:defRPr sz="2240"/>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B595F713-2110-964B-A68E-481EBA276186}" type="datetimeFigureOut">
              <a:rPr lang="en-GB" smtClean="0"/>
              <a:t>03/01/2018</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402CBB9E-F5D3-6E40-A939-4B2058AA44B4}" type="slidenum">
              <a:rPr lang="en-GB" smtClean="0"/>
              <a:t>‹#›</a:t>
            </a:fld>
            <a:endParaRPr lang="en-GB" dirty="0"/>
          </a:p>
        </p:txBody>
      </p:sp>
    </p:spTree>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B595F713-2110-964B-A68E-481EBA276186}" type="datetimeFigureOut">
              <a:rPr lang="en-GB" smtClean="0"/>
              <a:t>03/01/2018</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402CBB9E-F5D3-6E40-A939-4B2058AA44B4}" type="slidenum">
              <a:rPr lang="en-GB" smtClean="0"/>
              <a:t>‹#›</a:t>
            </a:fld>
            <a:endParaRPr lang="en-GB" dirty="0"/>
          </a:p>
        </p:txBody>
      </p:sp>
    </p:spTree>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73443" y="2393634"/>
            <a:ext cx="11041380" cy="3993832"/>
          </a:xfrm>
          <a:prstGeom prst="rect">
            <a:avLst/>
          </a:prstGeom>
        </p:spPr>
        <p:txBody>
          <a:bodyPr anchor="b"/>
          <a:lstStyle>
            <a:lvl1pPr>
              <a:defRPr sz="8400"/>
            </a:lvl1pPr>
          </a:lstStyle>
          <a:p>
            <a:r>
              <a:rPr lang="en-US"/>
              <a:t>Click to edit Master title style</a:t>
            </a:r>
            <a:endParaRPr lang="en-GB"/>
          </a:p>
        </p:txBody>
      </p:sp>
      <p:sp>
        <p:nvSpPr>
          <p:cNvPr id="3" name="Text Placeholder 2"/>
          <p:cNvSpPr>
            <a:spLocks noGrp="1"/>
          </p:cNvSpPr>
          <p:nvPr>
            <p:ph type="body" idx="1"/>
          </p:nvPr>
        </p:nvSpPr>
        <p:spPr>
          <a:xfrm>
            <a:off x="873443" y="6425249"/>
            <a:ext cx="11041380" cy="2100262"/>
          </a:xfrm>
          <a:prstGeom prst="rect">
            <a:avLst/>
          </a:prstGeom>
        </p:spPr>
        <p:txBody>
          <a:bodyPr/>
          <a:lstStyle>
            <a:lvl1pPr marL="0" indent="0">
              <a:buNone/>
              <a:defRPr sz="3360">
                <a:solidFill>
                  <a:schemeClr val="tx1">
                    <a:tint val="75000"/>
                  </a:schemeClr>
                </a:solidFill>
              </a:defRPr>
            </a:lvl1pPr>
            <a:lvl2pPr marL="640080" indent="0">
              <a:buNone/>
              <a:defRPr sz="2800">
                <a:solidFill>
                  <a:schemeClr val="tx1">
                    <a:tint val="75000"/>
                  </a:schemeClr>
                </a:solidFill>
              </a:defRPr>
            </a:lvl2pPr>
            <a:lvl3pPr marL="1280160" indent="0">
              <a:buNone/>
              <a:defRPr sz="2520">
                <a:solidFill>
                  <a:schemeClr val="tx1">
                    <a:tint val="75000"/>
                  </a:schemeClr>
                </a:solidFill>
              </a:defRPr>
            </a:lvl3pPr>
            <a:lvl4pPr marL="1920240" indent="0">
              <a:buNone/>
              <a:defRPr sz="2240">
                <a:solidFill>
                  <a:schemeClr val="tx1">
                    <a:tint val="75000"/>
                  </a:schemeClr>
                </a:solidFill>
              </a:defRPr>
            </a:lvl4pPr>
            <a:lvl5pPr marL="2560320" indent="0">
              <a:buNone/>
              <a:defRPr sz="2240">
                <a:solidFill>
                  <a:schemeClr val="tx1">
                    <a:tint val="75000"/>
                  </a:schemeClr>
                </a:solidFill>
              </a:defRPr>
            </a:lvl5pPr>
            <a:lvl6pPr marL="3200400" indent="0">
              <a:buNone/>
              <a:defRPr sz="2240">
                <a:solidFill>
                  <a:schemeClr val="tx1">
                    <a:tint val="75000"/>
                  </a:schemeClr>
                </a:solidFill>
              </a:defRPr>
            </a:lvl6pPr>
            <a:lvl7pPr marL="3840480" indent="0">
              <a:buNone/>
              <a:defRPr sz="2240">
                <a:solidFill>
                  <a:schemeClr val="tx1">
                    <a:tint val="75000"/>
                  </a:schemeClr>
                </a:solidFill>
              </a:defRPr>
            </a:lvl7pPr>
            <a:lvl8pPr marL="4480560" indent="0">
              <a:buNone/>
              <a:defRPr sz="2240">
                <a:solidFill>
                  <a:schemeClr val="tx1">
                    <a:tint val="75000"/>
                  </a:schemeClr>
                </a:solidFill>
              </a:defRPr>
            </a:lvl8pPr>
            <a:lvl9pPr marL="5120640" indent="0">
              <a:buNone/>
              <a:defRPr sz="224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a:xfrm>
            <a:off x="880110" y="8898891"/>
            <a:ext cx="2880360" cy="511175"/>
          </a:xfrm>
          <a:prstGeom prst="rect">
            <a:avLst/>
          </a:prstGeom>
        </p:spPr>
        <p:txBody>
          <a:bodyPr/>
          <a:lstStyle/>
          <a:p>
            <a:fld id="{B595F713-2110-964B-A68E-481EBA276186}" type="datetimeFigureOut">
              <a:rPr lang="en-GB" smtClean="0"/>
              <a:t>03/01/2018</a:t>
            </a:fld>
            <a:endParaRPr lang="en-GB" dirty="0"/>
          </a:p>
        </p:txBody>
      </p:sp>
      <p:sp>
        <p:nvSpPr>
          <p:cNvPr id="5" name="Footer Placeholder 4"/>
          <p:cNvSpPr>
            <a:spLocks noGrp="1"/>
          </p:cNvSpPr>
          <p:nvPr>
            <p:ph type="ftr" sz="quarter" idx="11"/>
          </p:nvPr>
        </p:nvSpPr>
        <p:spPr>
          <a:xfrm>
            <a:off x="4252382" y="8919635"/>
            <a:ext cx="4320540" cy="511175"/>
          </a:xfrm>
          <a:prstGeom prst="rect">
            <a:avLst/>
          </a:prstGeom>
        </p:spPr>
        <p:txBody>
          <a:bodyPr/>
          <a:lstStyle/>
          <a:p>
            <a:endParaRPr lang="en-GB" dirty="0"/>
          </a:p>
        </p:txBody>
      </p:sp>
      <p:sp>
        <p:nvSpPr>
          <p:cNvPr id="6" name="Slide Number Placeholder 5"/>
          <p:cNvSpPr>
            <a:spLocks noGrp="1"/>
          </p:cNvSpPr>
          <p:nvPr>
            <p:ph type="sldNum" sz="quarter" idx="12"/>
          </p:nvPr>
        </p:nvSpPr>
        <p:spPr>
          <a:xfrm>
            <a:off x="9064838" y="8910745"/>
            <a:ext cx="2880360" cy="511175"/>
          </a:xfrm>
          <a:prstGeom prst="rect">
            <a:avLst/>
          </a:prstGeom>
        </p:spPr>
        <p:txBody>
          <a:bodyPr/>
          <a:lstStyle/>
          <a:p>
            <a:fld id="{402CBB9E-F5D3-6E40-A939-4B2058AA44B4}" type="slidenum">
              <a:rPr lang="en-GB" smtClean="0"/>
              <a:t>‹#›</a:t>
            </a:fld>
            <a:endParaRPr lang="en-GB" dirty="0"/>
          </a:p>
        </p:txBody>
      </p:sp>
    </p:spTree>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73443" y="2393634"/>
            <a:ext cx="11041380" cy="3993832"/>
          </a:xfrm>
        </p:spPr>
        <p:txBody>
          <a:bodyPr anchor="b"/>
          <a:lstStyle>
            <a:lvl1pPr>
              <a:defRPr sz="8400"/>
            </a:lvl1pPr>
          </a:lstStyle>
          <a:p>
            <a:r>
              <a:rPr lang="en-US"/>
              <a:t>Click to edit Master title style</a:t>
            </a:r>
            <a:endParaRPr lang="en-GB"/>
          </a:p>
        </p:txBody>
      </p:sp>
      <p:sp>
        <p:nvSpPr>
          <p:cNvPr id="3" name="Text Placeholder 2"/>
          <p:cNvSpPr>
            <a:spLocks noGrp="1"/>
          </p:cNvSpPr>
          <p:nvPr>
            <p:ph type="body" idx="1"/>
          </p:nvPr>
        </p:nvSpPr>
        <p:spPr>
          <a:xfrm>
            <a:off x="873443" y="6425249"/>
            <a:ext cx="11041380" cy="2100262"/>
          </a:xfrm>
        </p:spPr>
        <p:txBody>
          <a:bodyPr/>
          <a:lstStyle>
            <a:lvl1pPr marL="0" indent="0">
              <a:buNone/>
              <a:defRPr sz="3360">
                <a:solidFill>
                  <a:schemeClr val="tx1">
                    <a:tint val="75000"/>
                  </a:schemeClr>
                </a:solidFill>
              </a:defRPr>
            </a:lvl1pPr>
            <a:lvl2pPr marL="640080" indent="0">
              <a:buNone/>
              <a:defRPr sz="2800">
                <a:solidFill>
                  <a:schemeClr val="tx1">
                    <a:tint val="75000"/>
                  </a:schemeClr>
                </a:solidFill>
              </a:defRPr>
            </a:lvl2pPr>
            <a:lvl3pPr marL="1280160" indent="0">
              <a:buNone/>
              <a:defRPr sz="2520">
                <a:solidFill>
                  <a:schemeClr val="tx1">
                    <a:tint val="75000"/>
                  </a:schemeClr>
                </a:solidFill>
              </a:defRPr>
            </a:lvl3pPr>
            <a:lvl4pPr marL="1920240" indent="0">
              <a:buNone/>
              <a:defRPr sz="2240">
                <a:solidFill>
                  <a:schemeClr val="tx1">
                    <a:tint val="75000"/>
                  </a:schemeClr>
                </a:solidFill>
              </a:defRPr>
            </a:lvl4pPr>
            <a:lvl5pPr marL="2560320" indent="0">
              <a:buNone/>
              <a:defRPr sz="2240">
                <a:solidFill>
                  <a:schemeClr val="tx1">
                    <a:tint val="75000"/>
                  </a:schemeClr>
                </a:solidFill>
              </a:defRPr>
            </a:lvl5pPr>
            <a:lvl6pPr marL="3200400" indent="0">
              <a:buNone/>
              <a:defRPr sz="2240">
                <a:solidFill>
                  <a:schemeClr val="tx1">
                    <a:tint val="75000"/>
                  </a:schemeClr>
                </a:solidFill>
              </a:defRPr>
            </a:lvl6pPr>
            <a:lvl7pPr marL="3840480" indent="0">
              <a:buNone/>
              <a:defRPr sz="2240">
                <a:solidFill>
                  <a:schemeClr val="tx1">
                    <a:tint val="75000"/>
                  </a:schemeClr>
                </a:solidFill>
              </a:defRPr>
            </a:lvl7pPr>
            <a:lvl8pPr marL="4480560" indent="0">
              <a:buNone/>
              <a:defRPr sz="2240">
                <a:solidFill>
                  <a:schemeClr val="tx1">
                    <a:tint val="75000"/>
                  </a:schemeClr>
                </a:solidFill>
              </a:defRPr>
            </a:lvl8pPr>
            <a:lvl9pPr marL="5120640" indent="0">
              <a:buNone/>
              <a:defRPr sz="224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595F713-2110-964B-A68E-481EBA276186}" type="datetimeFigureOut">
              <a:rPr lang="en-GB" smtClean="0"/>
              <a:t>03/01/2018</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402CBB9E-F5D3-6E40-A939-4B2058AA44B4}" type="slidenum">
              <a:rPr lang="en-GB" smtClean="0"/>
              <a:t>‹#›</a:t>
            </a:fld>
            <a:endParaRPr lang="en-GB" dirty="0"/>
          </a:p>
        </p:txBody>
      </p:sp>
    </p:spTree>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880110" y="2555875"/>
            <a:ext cx="5414010" cy="609187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507480" y="2555875"/>
            <a:ext cx="5414010" cy="609187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B595F713-2110-964B-A68E-481EBA276186}" type="datetimeFigureOut">
              <a:rPr lang="en-GB" smtClean="0"/>
              <a:t>03/01/2018</a:t>
            </a:fld>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402CBB9E-F5D3-6E40-A939-4B2058AA44B4}" type="slidenum">
              <a:rPr lang="en-GB" smtClean="0"/>
              <a:t>‹#›</a:t>
            </a:fld>
            <a:endParaRPr lang="en-GB" dirty="0"/>
          </a:p>
        </p:txBody>
      </p:sp>
    </p:spTree>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82333" y="511176"/>
            <a:ext cx="11041380" cy="1855788"/>
          </a:xfrm>
        </p:spPr>
        <p:txBody>
          <a:bodyPr/>
          <a:lstStyle/>
          <a:p>
            <a:r>
              <a:rPr lang="en-US"/>
              <a:t>Click to edit Master title style</a:t>
            </a:r>
            <a:endParaRPr lang="en-GB"/>
          </a:p>
        </p:txBody>
      </p:sp>
      <p:sp>
        <p:nvSpPr>
          <p:cNvPr id="3" name="Text Placeholder 2"/>
          <p:cNvSpPr>
            <a:spLocks noGrp="1"/>
          </p:cNvSpPr>
          <p:nvPr>
            <p:ph type="body" idx="1"/>
          </p:nvPr>
        </p:nvSpPr>
        <p:spPr>
          <a:xfrm>
            <a:off x="882334" y="2353628"/>
            <a:ext cx="5416232" cy="1153477"/>
          </a:xfrm>
        </p:spPr>
        <p:txBody>
          <a:bodyPr anchor="b"/>
          <a:lstStyle>
            <a:lvl1pPr marL="0" indent="0">
              <a:buNone/>
              <a:defRPr sz="3360" b="1"/>
            </a:lvl1pPr>
            <a:lvl2pPr marL="640080" indent="0">
              <a:buNone/>
              <a:defRPr sz="2800" b="1"/>
            </a:lvl2pPr>
            <a:lvl3pPr marL="1280160" indent="0">
              <a:buNone/>
              <a:defRPr sz="2520" b="1"/>
            </a:lvl3pPr>
            <a:lvl4pPr marL="1920240" indent="0">
              <a:buNone/>
              <a:defRPr sz="2240" b="1"/>
            </a:lvl4pPr>
            <a:lvl5pPr marL="2560320" indent="0">
              <a:buNone/>
              <a:defRPr sz="2240" b="1"/>
            </a:lvl5pPr>
            <a:lvl6pPr marL="3200400" indent="0">
              <a:buNone/>
              <a:defRPr sz="2240" b="1"/>
            </a:lvl6pPr>
            <a:lvl7pPr marL="3840480" indent="0">
              <a:buNone/>
              <a:defRPr sz="2240" b="1"/>
            </a:lvl7pPr>
            <a:lvl8pPr marL="4480560" indent="0">
              <a:buNone/>
              <a:defRPr sz="2240" b="1"/>
            </a:lvl8pPr>
            <a:lvl9pPr marL="5120640" indent="0">
              <a:buNone/>
              <a:defRPr sz="2240" b="1"/>
            </a:lvl9pPr>
          </a:lstStyle>
          <a:p>
            <a:pPr lvl="0"/>
            <a:r>
              <a:rPr lang="en-US"/>
              <a:t>Click to edit Master text styles</a:t>
            </a:r>
          </a:p>
        </p:txBody>
      </p:sp>
      <p:sp>
        <p:nvSpPr>
          <p:cNvPr id="4" name="Content Placeholder 3"/>
          <p:cNvSpPr>
            <a:spLocks noGrp="1"/>
          </p:cNvSpPr>
          <p:nvPr>
            <p:ph sz="half" idx="2"/>
          </p:nvPr>
        </p:nvSpPr>
        <p:spPr>
          <a:xfrm>
            <a:off x="882334" y="3507105"/>
            <a:ext cx="5416232" cy="515842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6480810" y="2353628"/>
            <a:ext cx="5442903" cy="1153477"/>
          </a:xfrm>
        </p:spPr>
        <p:txBody>
          <a:bodyPr anchor="b"/>
          <a:lstStyle>
            <a:lvl1pPr marL="0" indent="0">
              <a:buNone/>
              <a:defRPr sz="3360" b="1"/>
            </a:lvl1pPr>
            <a:lvl2pPr marL="640080" indent="0">
              <a:buNone/>
              <a:defRPr sz="2800" b="1"/>
            </a:lvl2pPr>
            <a:lvl3pPr marL="1280160" indent="0">
              <a:buNone/>
              <a:defRPr sz="2520" b="1"/>
            </a:lvl3pPr>
            <a:lvl4pPr marL="1920240" indent="0">
              <a:buNone/>
              <a:defRPr sz="2240" b="1"/>
            </a:lvl4pPr>
            <a:lvl5pPr marL="2560320" indent="0">
              <a:buNone/>
              <a:defRPr sz="2240" b="1"/>
            </a:lvl5pPr>
            <a:lvl6pPr marL="3200400" indent="0">
              <a:buNone/>
              <a:defRPr sz="2240" b="1"/>
            </a:lvl6pPr>
            <a:lvl7pPr marL="3840480" indent="0">
              <a:buNone/>
              <a:defRPr sz="2240" b="1"/>
            </a:lvl7pPr>
            <a:lvl8pPr marL="4480560" indent="0">
              <a:buNone/>
              <a:defRPr sz="2240" b="1"/>
            </a:lvl8pPr>
            <a:lvl9pPr marL="5120640" indent="0">
              <a:buNone/>
              <a:defRPr sz="2240" b="1"/>
            </a:lvl9pPr>
          </a:lstStyle>
          <a:p>
            <a:pPr lvl="0"/>
            <a:r>
              <a:rPr lang="en-US"/>
              <a:t>Click to edit Master text styles</a:t>
            </a:r>
          </a:p>
        </p:txBody>
      </p:sp>
      <p:sp>
        <p:nvSpPr>
          <p:cNvPr id="6" name="Content Placeholder 5"/>
          <p:cNvSpPr>
            <a:spLocks noGrp="1"/>
          </p:cNvSpPr>
          <p:nvPr>
            <p:ph sz="quarter" idx="4"/>
          </p:nvPr>
        </p:nvSpPr>
        <p:spPr>
          <a:xfrm>
            <a:off x="6480810" y="3507105"/>
            <a:ext cx="5442903" cy="515842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B595F713-2110-964B-A68E-481EBA276186}" type="datetimeFigureOut">
              <a:rPr lang="en-GB" smtClean="0"/>
              <a:t>03/01/2018</a:t>
            </a:fld>
            <a:endParaRPr lang="en-GB" dirty="0"/>
          </a:p>
        </p:txBody>
      </p:sp>
      <p:sp>
        <p:nvSpPr>
          <p:cNvPr id="8" name="Footer Placeholder 7"/>
          <p:cNvSpPr>
            <a:spLocks noGrp="1"/>
          </p:cNvSpPr>
          <p:nvPr>
            <p:ph type="ftr" sz="quarter" idx="11"/>
          </p:nvPr>
        </p:nvSpPr>
        <p:spPr/>
        <p:txBody>
          <a:bodyPr/>
          <a:lstStyle/>
          <a:p>
            <a:endParaRPr lang="en-GB" dirty="0"/>
          </a:p>
        </p:txBody>
      </p:sp>
      <p:sp>
        <p:nvSpPr>
          <p:cNvPr id="9" name="Slide Number Placeholder 8"/>
          <p:cNvSpPr>
            <a:spLocks noGrp="1"/>
          </p:cNvSpPr>
          <p:nvPr>
            <p:ph type="sldNum" sz="quarter" idx="12"/>
          </p:nvPr>
        </p:nvSpPr>
        <p:spPr/>
        <p:txBody>
          <a:bodyPr/>
          <a:lstStyle/>
          <a:p>
            <a:fld id="{402CBB9E-F5D3-6E40-A939-4B2058AA44B4}" type="slidenum">
              <a:rPr lang="en-GB" smtClean="0"/>
              <a:t>‹#›</a:t>
            </a:fld>
            <a:endParaRPr lang="en-GB" dirty="0"/>
          </a:p>
        </p:txBody>
      </p:sp>
    </p:spTree>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B595F713-2110-964B-A68E-481EBA276186}" type="datetimeFigureOut">
              <a:rPr lang="en-GB" smtClean="0"/>
              <a:t>03/01/2018</a:t>
            </a:fld>
            <a:endParaRPr lang="en-GB" dirty="0"/>
          </a:p>
        </p:txBody>
      </p:sp>
      <p:sp>
        <p:nvSpPr>
          <p:cNvPr id="4" name="Footer Placeholder 3"/>
          <p:cNvSpPr>
            <a:spLocks noGrp="1"/>
          </p:cNvSpPr>
          <p:nvPr>
            <p:ph type="ftr" sz="quarter" idx="11"/>
          </p:nvPr>
        </p:nvSpPr>
        <p:spPr/>
        <p:txBody>
          <a:bodyPr/>
          <a:lstStyle/>
          <a:p>
            <a:endParaRPr lang="en-GB" dirty="0"/>
          </a:p>
        </p:txBody>
      </p:sp>
      <p:sp>
        <p:nvSpPr>
          <p:cNvPr id="5" name="Slide Number Placeholder 4"/>
          <p:cNvSpPr>
            <a:spLocks noGrp="1"/>
          </p:cNvSpPr>
          <p:nvPr>
            <p:ph type="sldNum" sz="quarter" idx="12"/>
          </p:nvPr>
        </p:nvSpPr>
        <p:spPr/>
        <p:txBody>
          <a:bodyPr/>
          <a:lstStyle/>
          <a:p>
            <a:fld id="{402CBB9E-F5D3-6E40-A939-4B2058AA44B4}" type="slidenum">
              <a:rPr lang="en-GB" smtClean="0"/>
              <a:t>‹#›</a:t>
            </a:fld>
            <a:endParaRPr lang="en-GB" dirty="0"/>
          </a:p>
        </p:txBody>
      </p:sp>
    </p:spTree>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595F713-2110-964B-A68E-481EBA276186}" type="datetimeFigureOut">
              <a:rPr lang="en-GB" smtClean="0"/>
              <a:t>03/01/2018</a:t>
            </a:fld>
            <a:endParaRPr lang="en-GB" dirty="0"/>
          </a:p>
        </p:txBody>
      </p:sp>
      <p:sp>
        <p:nvSpPr>
          <p:cNvPr id="3" name="Footer Placeholder 2"/>
          <p:cNvSpPr>
            <a:spLocks noGrp="1"/>
          </p:cNvSpPr>
          <p:nvPr>
            <p:ph type="ftr" sz="quarter" idx="11"/>
          </p:nvPr>
        </p:nvSpPr>
        <p:spPr/>
        <p:txBody>
          <a:bodyPr/>
          <a:lstStyle/>
          <a:p>
            <a:endParaRPr lang="en-GB" dirty="0"/>
          </a:p>
        </p:txBody>
      </p:sp>
      <p:sp>
        <p:nvSpPr>
          <p:cNvPr id="4" name="Slide Number Placeholder 3"/>
          <p:cNvSpPr>
            <a:spLocks noGrp="1"/>
          </p:cNvSpPr>
          <p:nvPr>
            <p:ph type="sldNum" sz="quarter" idx="12"/>
          </p:nvPr>
        </p:nvSpPr>
        <p:spPr/>
        <p:txBody>
          <a:bodyPr/>
          <a:lstStyle/>
          <a:p>
            <a:fld id="{402CBB9E-F5D3-6E40-A939-4B2058AA44B4}" type="slidenum">
              <a:rPr lang="en-GB" smtClean="0"/>
              <a:t>‹#›</a:t>
            </a:fld>
            <a:endParaRPr lang="en-GB" dirty="0"/>
          </a:p>
        </p:txBody>
      </p:sp>
    </p:spTree>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82334" y="640080"/>
            <a:ext cx="4129405" cy="2240280"/>
          </a:xfrm>
        </p:spPr>
        <p:txBody>
          <a:bodyPr anchor="b"/>
          <a:lstStyle>
            <a:lvl1pPr>
              <a:defRPr sz="4480"/>
            </a:lvl1pPr>
          </a:lstStyle>
          <a:p>
            <a:r>
              <a:rPr lang="en-US"/>
              <a:t>Click to edit Master title style</a:t>
            </a:r>
            <a:endParaRPr lang="en-GB"/>
          </a:p>
        </p:txBody>
      </p:sp>
      <p:sp>
        <p:nvSpPr>
          <p:cNvPr id="3" name="Content Placeholder 2"/>
          <p:cNvSpPr>
            <a:spLocks noGrp="1"/>
          </p:cNvSpPr>
          <p:nvPr>
            <p:ph idx="1"/>
          </p:nvPr>
        </p:nvSpPr>
        <p:spPr>
          <a:xfrm>
            <a:off x="5442903" y="1382396"/>
            <a:ext cx="6480810" cy="6823075"/>
          </a:xfrm>
        </p:spPr>
        <p:txBody>
          <a:bodyPr/>
          <a:lstStyle>
            <a:lvl1pPr>
              <a:defRPr sz="4480"/>
            </a:lvl1pPr>
            <a:lvl2pPr>
              <a:defRPr sz="3920"/>
            </a:lvl2pPr>
            <a:lvl3pPr>
              <a:defRPr sz="3360"/>
            </a:lvl3pPr>
            <a:lvl4pPr>
              <a:defRPr sz="2800"/>
            </a:lvl4pPr>
            <a:lvl5pPr>
              <a:defRPr sz="2800"/>
            </a:lvl5pPr>
            <a:lvl6pPr>
              <a:defRPr sz="2800"/>
            </a:lvl6pPr>
            <a:lvl7pPr>
              <a:defRPr sz="2800"/>
            </a:lvl7pPr>
            <a:lvl8pPr>
              <a:defRPr sz="2800"/>
            </a:lvl8pPr>
            <a:lvl9pPr>
              <a:defRPr sz="2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882334" y="2880360"/>
            <a:ext cx="4129405" cy="5336223"/>
          </a:xfrm>
        </p:spPr>
        <p:txBody>
          <a:bodyPr/>
          <a:lstStyle>
            <a:lvl1pPr marL="0" indent="0">
              <a:buNone/>
              <a:defRPr sz="2240"/>
            </a:lvl1pPr>
            <a:lvl2pPr marL="640080" indent="0">
              <a:buNone/>
              <a:defRPr sz="1960"/>
            </a:lvl2pPr>
            <a:lvl3pPr marL="1280160" indent="0">
              <a:buNone/>
              <a:defRPr sz="1680"/>
            </a:lvl3pPr>
            <a:lvl4pPr marL="1920240" indent="0">
              <a:buNone/>
              <a:defRPr sz="1400"/>
            </a:lvl4pPr>
            <a:lvl5pPr marL="2560320" indent="0">
              <a:buNone/>
              <a:defRPr sz="1400"/>
            </a:lvl5pPr>
            <a:lvl6pPr marL="3200400" indent="0">
              <a:buNone/>
              <a:defRPr sz="1400"/>
            </a:lvl6pPr>
            <a:lvl7pPr marL="3840480" indent="0">
              <a:buNone/>
              <a:defRPr sz="1400"/>
            </a:lvl7pPr>
            <a:lvl8pPr marL="4480560" indent="0">
              <a:buNone/>
              <a:defRPr sz="1400"/>
            </a:lvl8pPr>
            <a:lvl9pPr marL="5120640" indent="0">
              <a:buNone/>
              <a:defRPr sz="1400"/>
            </a:lvl9pPr>
          </a:lstStyle>
          <a:p>
            <a:pPr lvl="0"/>
            <a:r>
              <a:rPr lang="en-US"/>
              <a:t>Click to edit Master text styles</a:t>
            </a:r>
          </a:p>
        </p:txBody>
      </p:sp>
      <p:sp>
        <p:nvSpPr>
          <p:cNvPr id="5" name="Date Placeholder 4"/>
          <p:cNvSpPr>
            <a:spLocks noGrp="1"/>
          </p:cNvSpPr>
          <p:nvPr>
            <p:ph type="dt" sz="half" idx="10"/>
          </p:nvPr>
        </p:nvSpPr>
        <p:spPr/>
        <p:txBody>
          <a:bodyPr/>
          <a:lstStyle/>
          <a:p>
            <a:fld id="{B595F713-2110-964B-A68E-481EBA276186}" type="datetimeFigureOut">
              <a:rPr lang="en-GB" smtClean="0"/>
              <a:t>03/01/2018</a:t>
            </a:fld>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402CBB9E-F5D3-6E40-A939-4B2058AA44B4}" type="slidenum">
              <a:rPr lang="en-GB" smtClean="0"/>
              <a:t>‹#›</a:t>
            </a:fld>
            <a:endParaRPr lang="en-GB" dirty="0"/>
          </a:p>
        </p:txBody>
      </p:sp>
    </p:spTree>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82334" y="640080"/>
            <a:ext cx="4129405" cy="2240280"/>
          </a:xfrm>
        </p:spPr>
        <p:txBody>
          <a:bodyPr anchor="b"/>
          <a:lstStyle>
            <a:lvl1pPr>
              <a:defRPr sz="4480"/>
            </a:lvl1pPr>
          </a:lstStyle>
          <a:p>
            <a:r>
              <a:rPr lang="en-US"/>
              <a:t>Click to edit Master title style</a:t>
            </a:r>
            <a:endParaRPr lang="en-GB"/>
          </a:p>
        </p:txBody>
      </p:sp>
      <p:sp>
        <p:nvSpPr>
          <p:cNvPr id="3" name="Picture Placeholder 2"/>
          <p:cNvSpPr>
            <a:spLocks noGrp="1"/>
          </p:cNvSpPr>
          <p:nvPr>
            <p:ph type="pic" idx="1"/>
          </p:nvPr>
        </p:nvSpPr>
        <p:spPr>
          <a:xfrm>
            <a:off x="5442903" y="1382396"/>
            <a:ext cx="6480810" cy="6823075"/>
          </a:xfrm>
        </p:spPr>
        <p:txBody>
          <a:bodyPr/>
          <a:lstStyle>
            <a:lvl1pPr marL="0" indent="0">
              <a:buNone/>
              <a:defRPr sz="4480"/>
            </a:lvl1pPr>
            <a:lvl2pPr marL="640080" indent="0">
              <a:buNone/>
              <a:defRPr sz="3920"/>
            </a:lvl2pPr>
            <a:lvl3pPr marL="1280160" indent="0">
              <a:buNone/>
              <a:defRPr sz="3360"/>
            </a:lvl3pPr>
            <a:lvl4pPr marL="1920240" indent="0">
              <a:buNone/>
              <a:defRPr sz="2800"/>
            </a:lvl4pPr>
            <a:lvl5pPr marL="2560320" indent="0">
              <a:buNone/>
              <a:defRPr sz="2800"/>
            </a:lvl5pPr>
            <a:lvl6pPr marL="3200400" indent="0">
              <a:buNone/>
              <a:defRPr sz="2800"/>
            </a:lvl6pPr>
            <a:lvl7pPr marL="3840480" indent="0">
              <a:buNone/>
              <a:defRPr sz="2800"/>
            </a:lvl7pPr>
            <a:lvl8pPr marL="4480560" indent="0">
              <a:buNone/>
              <a:defRPr sz="2800"/>
            </a:lvl8pPr>
            <a:lvl9pPr marL="5120640" indent="0">
              <a:buNone/>
              <a:defRPr sz="2800"/>
            </a:lvl9pPr>
          </a:lstStyle>
          <a:p>
            <a:r>
              <a:rPr lang="en-US" dirty="0"/>
              <a:t>Drag picture to placeholder or click icon to add</a:t>
            </a:r>
            <a:endParaRPr lang="en-GB" dirty="0"/>
          </a:p>
        </p:txBody>
      </p:sp>
      <p:sp>
        <p:nvSpPr>
          <p:cNvPr id="4" name="Text Placeholder 3"/>
          <p:cNvSpPr>
            <a:spLocks noGrp="1"/>
          </p:cNvSpPr>
          <p:nvPr>
            <p:ph type="body" sz="half" idx="2"/>
          </p:nvPr>
        </p:nvSpPr>
        <p:spPr>
          <a:xfrm>
            <a:off x="882334" y="2880360"/>
            <a:ext cx="4129405" cy="5336223"/>
          </a:xfrm>
        </p:spPr>
        <p:txBody>
          <a:bodyPr/>
          <a:lstStyle>
            <a:lvl1pPr marL="0" indent="0">
              <a:buNone/>
              <a:defRPr sz="2240"/>
            </a:lvl1pPr>
            <a:lvl2pPr marL="640080" indent="0">
              <a:buNone/>
              <a:defRPr sz="1960"/>
            </a:lvl2pPr>
            <a:lvl3pPr marL="1280160" indent="0">
              <a:buNone/>
              <a:defRPr sz="1680"/>
            </a:lvl3pPr>
            <a:lvl4pPr marL="1920240" indent="0">
              <a:buNone/>
              <a:defRPr sz="1400"/>
            </a:lvl4pPr>
            <a:lvl5pPr marL="2560320" indent="0">
              <a:buNone/>
              <a:defRPr sz="1400"/>
            </a:lvl5pPr>
            <a:lvl6pPr marL="3200400" indent="0">
              <a:buNone/>
              <a:defRPr sz="1400"/>
            </a:lvl6pPr>
            <a:lvl7pPr marL="3840480" indent="0">
              <a:buNone/>
              <a:defRPr sz="1400"/>
            </a:lvl7pPr>
            <a:lvl8pPr marL="4480560" indent="0">
              <a:buNone/>
              <a:defRPr sz="1400"/>
            </a:lvl8pPr>
            <a:lvl9pPr marL="5120640" indent="0">
              <a:buNone/>
              <a:defRPr sz="1400"/>
            </a:lvl9pPr>
          </a:lstStyle>
          <a:p>
            <a:pPr lvl="0"/>
            <a:r>
              <a:rPr lang="en-US"/>
              <a:t>Click to edit Master text styles</a:t>
            </a:r>
          </a:p>
        </p:txBody>
      </p:sp>
      <p:sp>
        <p:nvSpPr>
          <p:cNvPr id="5" name="Date Placeholder 4"/>
          <p:cNvSpPr>
            <a:spLocks noGrp="1"/>
          </p:cNvSpPr>
          <p:nvPr>
            <p:ph type="dt" sz="half" idx="10"/>
          </p:nvPr>
        </p:nvSpPr>
        <p:spPr/>
        <p:txBody>
          <a:bodyPr/>
          <a:lstStyle/>
          <a:p>
            <a:fld id="{B595F713-2110-964B-A68E-481EBA276186}" type="datetimeFigureOut">
              <a:rPr lang="en-GB" smtClean="0"/>
              <a:t>03/01/2018</a:t>
            </a:fld>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402CBB9E-F5D3-6E40-A939-4B2058AA44B4}" type="slidenum">
              <a:rPr lang="en-GB" smtClean="0"/>
              <a:t>‹#›</a:t>
            </a:fld>
            <a:endParaRPr lang="en-GB" dirty="0"/>
          </a:p>
        </p:txBody>
      </p:sp>
    </p:spTree>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B595F713-2110-964B-A68E-481EBA276186}" type="datetimeFigureOut">
              <a:rPr lang="en-GB" smtClean="0"/>
              <a:t>03/01/2018</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402CBB9E-F5D3-6E40-A939-4B2058AA44B4}" type="slidenum">
              <a:rPr lang="en-GB" smtClean="0"/>
              <a:t>‹#›</a:t>
            </a:fld>
            <a:endParaRPr lang="en-GB" dirty="0"/>
          </a:p>
        </p:txBody>
      </p:sp>
    </p:spTree>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161146" y="511175"/>
            <a:ext cx="2760345" cy="8136573"/>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880111" y="511175"/>
            <a:ext cx="8067675" cy="8136573"/>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B595F713-2110-964B-A68E-481EBA276186}" type="datetimeFigureOut">
              <a:rPr lang="en-GB" smtClean="0"/>
              <a:t>03/01/2018</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402CBB9E-F5D3-6E40-A939-4B2058AA44B4}" type="slidenum">
              <a:rPr lang="en-GB" smtClean="0"/>
              <a:t>‹#›</a:t>
            </a:fld>
            <a:endParaRPr lang="en-GB" dirty="0"/>
          </a:p>
        </p:txBody>
      </p:sp>
    </p:spTree>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600200" y="1571308"/>
            <a:ext cx="9601200" cy="3342640"/>
          </a:xfrm>
        </p:spPr>
        <p:txBody>
          <a:bodyPr anchor="b"/>
          <a:lstStyle>
            <a:lvl1pPr algn="ctr">
              <a:defRPr sz="6300"/>
            </a:lvl1pPr>
          </a:lstStyle>
          <a:p>
            <a:r>
              <a:rPr lang="en-US"/>
              <a:t>Click to edit Master title style</a:t>
            </a:r>
            <a:endParaRPr lang="en-GB"/>
          </a:p>
        </p:txBody>
      </p:sp>
      <p:sp>
        <p:nvSpPr>
          <p:cNvPr id="3" name="Subtitle 2"/>
          <p:cNvSpPr>
            <a:spLocks noGrp="1"/>
          </p:cNvSpPr>
          <p:nvPr>
            <p:ph type="subTitle" idx="1"/>
          </p:nvPr>
        </p:nvSpPr>
        <p:spPr>
          <a:xfrm>
            <a:off x="1600200" y="5042853"/>
            <a:ext cx="9601200" cy="2318067"/>
          </a:xfrm>
        </p:spPr>
        <p:txBody>
          <a:bodyPr/>
          <a:lstStyle>
            <a:lvl1pPr marL="0" indent="0" algn="ctr">
              <a:buNone/>
              <a:defRPr sz="2520"/>
            </a:lvl1pPr>
            <a:lvl2pPr marL="480060" indent="0" algn="ctr">
              <a:buNone/>
              <a:defRPr sz="2100"/>
            </a:lvl2pPr>
            <a:lvl3pPr marL="960120" indent="0" algn="ctr">
              <a:buNone/>
              <a:defRPr sz="1890"/>
            </a:lvl3pPr>
            <a:lvl4pPr marL="1440180" indent="0" algn="ctr">
              <a:buNone/>
              <a:defRPr sz="1680"/>
            </a:lvl4pPr>
            <a:lvl5pPr marL="1920240" indent="0" algn="ctr">
              <a:buNone/>
              <a:defRPr sz="1680"/>
            </a:lvl5pPr>
            <a:lvl6pPr marL="2400300" indent="0" algn="ctr">
              <a:buNone/>
              <a:defRPr sz="1680"/>
            </a:lvl6pPr>
            <a:lvl7pPr marL="2880360" indent="0" algn="ctr">
              <a:buNone/>
              <a:defRPr sz="1680"/>
            </a:lvl7pPr>
            <a:lvl8pPr marL="3360420" indent="0" algn="ctr">
              <a:buNone/>
              <a:defRPr sz="1680"/>
            </a:lvl8pPr>
            <a:lvl9pPr marL="3840480" indent="0" algn="ctr">
              <a:buNone/>
              <a:defRPr sz="1680"/>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B595F713-2110-964B-A68E-481EBA276186}" type="datetimeFigureOut">
              <a:rPr lang="en-GB" smtClean="0"/>
              <a:t>03/01/2018</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402CBB9E-F5D3-6E40-A939-4B2058AA44B4}" type="slidenum">
              <a:rPr lang="en-GB" smtClean="0"/>
              <a:t>‹#›</a:t>
            </a:fld>
            <a:endParaRPr lang="en-GB" dirty="0"/>
          </a:p>
        </p:txBody>
      </p:sp>
    </p:spTree>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880110" y="511176"/>
            <a:ext cx="11041380" cy="1855788"/>
          </a:xfrm>
          <a:prstGeom prst="rect">
            <a:avLst/>
          </a:prstGeom>
        </p:spPr>
        <p:txBody>
          <a:bodyPr/>
          <a:lstStyle/>
          <a:p>
            <a:r>
              <a:rPr lang="en-US"/>
              <a:t>Click to edit Master title style</a:t>
            </a:r>
            <a:endParaRPr lang="en-GB"/>
          </a:p>
        </p:txBody>
      </p:sp>
      <p:sp>
        <p:nvSpPr>
          <p:cNvPr id="3" name="Content Placeholder 2"/>
          <p:cNvSpPr>
            <a:spLocks noGrp="1"/>
          </p:cNvSpPr>
          <p:nvPr>
            <p:ph sz="half" idx="1"/>
          </p:nvPr>
        </p:nvSpPr>
        <p:spPr>
          <a:xfrm>
            <a:off x="880110" y="2555875"/>
            <a:ext cx="5414010" cy="6091873"/>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507480" y="2555875"/>
            <a:ext cx="5414010" cy="6091873"/>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a:xfrm>
            <a:off x="880110" y="8898891"/>
            <a:ext cx="2880360" cy="511175"/>
          </a:xfrm>
          <a:prstGeom prst="rect">
            <a:avLst/>
          </a:prstGeom>
        </p:spPr>
        <p:txBody>
          <a:bodyPr/>
          <a:lstStyle/>
          <a:p>
            <a:fld id="{B595F713-2110-964B-A68E-481EBA276186}" type="datetimeFigureOut">
              <a:rPr lang="en-GB" smtClean="0"/>
              <a:t>03/01/2018</a:t>
            </a:fld>
            <a:endParaRPr lang="en-GB" dirty="0"/>
          </a:p>
        </p:txBody>
      </p:sp>
      <p:sp>
        <p:nvSpPr>
          <p:cNvPr id="6" name="Footer Placeholder 5"/>
          <p:cNvSpPr>
            <a:spLocks noGrp="1"/>
          </p:cNvSpPr>
          <p:nvPr>
            <p:ph type="ftr" sz="quarter" idx="11"/>
          </p:nvPr>
        </p:nvSpPr>
        <p:spPr>
          <a:xfrm>
            <a:off x="4252382" y="8919635"/>
            <a:ext cx="4320540" cy="511175"/>
          </a:xfrm>
          <a:prstGeom prst="rect">
            <a:avLst/>
          </a:prstGeom>
        </p:spPr>
        <p:txBody>
          <a:bodyPr/>
          <a:lstStyle/>
          <a:p>
            <a:endParaRPr lang="en-GB" dirty="0"/>
          </a:p>
        </p:txBody>
      </p:sp>
      <p:sp>
        <p:nvSpPr>
          <p:cNvPr id="7" name="Slide Number Placeholder 6"/>
          <p:cNvSpPr>
            <a:spLocks noGrp="1"/>
          </p:cNvSpPr>
          <p:nvPr>
            <p:ph type="sldNum" sz="quarter" idx="12"/>
          </p:nvPr>
        </p:nvSpPr>
        <p:spPr>
          <a:xfrm>
            <a:off x="9064838" y="8910745"/>
            <a:ext cx="2880360" cy="511175"/>
          </a:xfrm>
          <a:prstGeom prst="rect">
            <a:avLst/>
          </a:prstGeom>
        </p:spPr>
        <p:txBody>
          <a:bodyPr/>
          <a:lstStyle/>
          <a:p>
            <a:fld id="{402CBB9E-F5D3-6E40-A939-4B2058AA44B4}" type="slidenum">
              <a:rPr lang="en-GB" smtClean="0"/>
              <a:t>‹#›</a:t>
            </a:fld>
            <a:endParaRPr lang="en-GB" dirty="0"/>
          </a:p>
        </p:txBody>
      </p:sp>
    </p:spTree>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81778" y="640080"/>
            <a:ext cx="4128849" cy="2240280"/>
          </a:xfrm>
        </p:spPr>
        <p:txBody>
          <a:bodyPr anchor="b"/>
          <a:lstStyle>
            <a:lvl1pPr>
              <a:defRPr sz="3360"/>
            </a:lvl1pPr>
          </a:lstStyle>
          <a:p>
            <a:r>
              <a:rPr lang="en-US"/>
              <a:t>Click to edit Master title style</a:t>
            </a:r>
            <a:endParaRPr lang="en-GB"/>
          </a:p>
        </p:txBody>
      </p:sp>
      <p:sp>
        <p:nvSpPr>
          <p:cNvPr id="3" name="Picture Placeholder 2"/>
          <p:cNvSpPr>
            <a:spLocks noGrp="1"/>
          </p:cNvSpPr>
          <p:nvPr>
            <p:ph type="pic" idx="1"/>
          </p:nvPr>
        </p:nvSpPr>
        <p:spPr>
          <a:xfrm>
            <a:off x="5442347" y="1382397"/>
            <a:ext cx="6480810" cy="6823075"/>
          </a:xfrm>
        </p:spPr>
        <p:txBody>
          <a:bodyPr/>
          <a:lstStyle>
            <a:lvl1pPr marL="0" indent="0">
              <a:buNone/>
              <a:defRPr sz="3360"/>
            </a:lvl1pPr>
            <a:lvl2pPr marL="480060" indent="0">
              <a:buNone/>
              <a:defRPr sz="2940"/>
            </a:lvl2pPr>
            <a:lvl3pPr marL="960120" indent="0">
              <a:buNone/>
              <a:defRPr sz="2520"/>
            </a:lvl3pPr>
            <a:lvl4pPr marL="1440180" indent="0">
              <a:buNone/>
              <a:defRPr sz="2100"/>
            </a:lvl4pPr>
            <a:lvl5pPr marL="1920240" indent="0">
              <a:buNone/>
              <a:defRPr sz="2100"/>
            </a:lvl5pPr>
            <a:lvl6pPr marL="2400300" indent="0">
              <a:buNone/>
              <a:defRPr sz="2100"/>
            </a:lvl6pPr>
            <a:lvl7pPr marL="2880360" indent="0">
              <a:buNone/>
              <a:defRPr sz="2100"/>
            </a:lvl7pPr>
            <a:lvl8pPr marL="3360420" indent="0">
              <a:buNone/>
              <a:defRPr sz="2100"/>
            </a:lvl8pPr>
            <a:lvl9pPr marL="3840480" indent="0">
              <a:buNone/>
              <a:defRPr sz="2100"/>
            </a:lvl9pPr>
          </a:lstStyle>
          <a:p>
            <a:r>
              <a:rPr lang="en-US" dirty="0"/>
              <a:t>Drag picture to placeholder or click icon to add</a:t>
            </a:r>
            <a:endParaRPr lang="en-GB" dirty="0"/>
          </a:p>
        </p:txBody>
      </p:sp>
      <p:sp>
        <p:nvSpPr>
          <p:cNvPr id="4" name="Text Placeholder 3"/>
          <p:cNvSpPr>
            <a:spLocks noGrp="1"/>
          </p:cNvSpPr>
          <p:nvPr>
            <p:ph type="body" sz="half" idx="2"/>
          </p:nvPr>
        </p:nvSpPr>
        <p:spPr>
          <a:xfrm>
            <a:off x="881778" y="2880360"/>
            <a:ext cx="4128849" cy="5336223"/>
          </a:xfrm>
        </p:spPr>
        <p:txBody>
          <a:bodyPr/>
          <a:lstStyle>
            <a:lvl1pPr marL="0" indent="0">
              <a:buNone/>
              <a:defRPr sz="1680"/>
            </a:lvl1pPr>
            <a:lvl2pPr marL="480060" indent="0">
              <a:buNone/>
              <a:defRPr sz="1470"/>
            </a:lvl2pPr>
            <a:lvl3pPr marL="960120" indent="0">
              <a:buNone/>
              <a:defRPr sz="1260"/>
            </a:lvl3pPr>
            <a:lvl4pPr marL="1440180" indent="0">
              <a:buNone/>
              <a:defRPr sz="1050"/>
            </a:lvl4pPr>
            <a:lvl5pPr marL="1920240" indent="0">
              <a:buNone/>
              <a:defRPr sz="1050"/>
            </a:lvl5pPr>
            <a:lvl6pPr marL="2400300" indent="0">
              <a:buNone/>
              <a:defRPr sz="1050"/>
            </a:lvl6pPr>
            <a:lvl7pPr marL="2880360" indent="0">
              <a:buNone/>
              <a:defRPr sz="1050"/>
            </a:lvl7pPr>
            <a:lvl8pPr marL="3360420" indent="0">
              <a:buNone/>
              <a:defRPr sz="1050"/>
            </a:lvl8pPr>
            <a:lvl9pPr marL="3840480" indent="0">
              <a:buNone/>
              <a:defRPr sz="1050"/>
            </a:lvl9pPr>
          </a:lstStyle>
          <a:p>
            <a:pPr lvl="0"/>
            <a:r>
              <a:rPr lang="en-US"/>
              <a:t>Click to edit Master text styles</a:t>
            </a:r>
          </a:p>
        </p:txBody>
      </p:sp>
      <p:sp>
        <p:nvSpPr>
          <p:cNvPr id="5" name="Date Placeholder 4"/>
          <p:cNvSpPr>
            <a:spLocks noGrp="1"/>
          </p:cNvSpPr>
          <p:nvPr>
            <p:ph type="dt" sz="half" idx="10"/>
          </p:nvPr>
        </p:nvSpPr>
        <p:spPr/>
        <p:txBody>
          <a:bodyPr/>
          <a:lstStyle/>
          <a:p>
            <a:fld id="{B595F713-2110-964B-A68E-481EBA276186}" type="datetimeFigureOut">
              <a:rPr lang="en-GB" smtClean="0"/>
              <a:t>03/01/2018</a:t>
            </a:fld>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402CBB9E-F5D3-6E40-A939-4B2058AA44B4}" type="slidenum">
              <a:rPr lang="en-GB" smtClean="0"/>
              <a:t>‹#›</a:t>
            </a:fld>
            <a:endParaRPr lang="en-GB" dirty="0"/>
          </a:p>
        </p:txBody>
      </p:sp>
    </p:spTree>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B595F713-2110-964B-A68E-481EBA276186}" type="datetimeFigureOut">
              <a:rPr lang="en-GB" smtClean="0"/>
              <a:t>03/01/2018</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402CBB9E-F5D3-6E40-A939-4B2058AA44B4}" type="slidenum">
              <a:rPr lang="en-GB" smtClean="0"/>
              <a:t>‹#›</a:t>
            </a:fld>
            <a:endParaRPr lang="en-GB" dirty="0"/>
          </a:p>
        </p:txBody>
      </p:sp>
    </p:spTree>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161146" y="511175"/>
            <a:ext cx="2760345" cy="8136573"/>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880111" y="511175"/>
            <a:ext cx="8121015" cy="8136573"/>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B595F713-2110-964B-A68E-481EBA276186}" type="datetimeFigureOut">
              <a:rPr lang="en-GB" smtClean="0"/>
              <a:t>03/01/2018</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402CBB9E-F5D3-6E40-A939-4B2058AA44B4}" type="slidenum">
              <a:rPr lang="en-GB" smtClean="0"/>
              <a:t>‹#›</a:t>
            </a:fld>
            <a:endParaRPr lang="en-GB" dirty="0"/>
          </a:p>
        </p:txBody>
      </p:sp>
    </p:spTree>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97840" y="1760220"/>
            <a:ext cx="11841480" cy="1049020"/>
          </a:xfrm>
        </p:spPr>
        <p:txBody>
          <a:bodyPr/>
          <a:lstStyle>
            <a:lvl1pPr algn="l">
              <a:defRPr/>
            </a:lvl1pPr>
          </a:lstStyle>
          <a:p>
            <a:r>
              <a:rPr lang="en-US"/>
              <a:t>Click to edit Master title style</a:t>
            </a:r>
            <a:endParaRPr lang="en-US" dirty="0"/>
          </a:p>
        </p:txBody>
      </p:sp>
      <p:sp>
        <p:nvSpPr>
          <p:cNvPr id="3" name="Content Placeholder 2"/>
          <p:cNvSpPr>
            <a:spLocks noGrp="1"/>
          </p:cNvSpPr>
          <p:nvPr>
            <p:ph idx="1"/>
          </p:nvPr>
        </p:nvSpPr>
        <p:spPr>
          <a:xfrm>
            <a:off x="497840" y="2987040"/>
            <a:ext cx="11841480" cy="5831840"/>
          </a:xfrm>
        </p:spPr>
        <p:txBody>
          <a:bodyPr/>
          <a:lstStyle>
            <a:lvl1pPr>
              <a:defRPr>
                <a:latin typeface="News Gothic MT"/>
                <a:cs typeface="News Gothic MT"/>
              </a:defRPr>
            </a:lvl1pPr>
            <a:lvl2pPr>
              <a:defRPr>
                <a:latin typeface="News Gothic MT"/>
                <a:cs typeface="News Gothic MT"/>
              </a:defRPr>
            </a:lvl2pPr>
            <a:lvl3pPr>
              <a:defRPr>
                <a:latin typeface="News Gothic MT"/>
                <a:cs typeface="News Gothic MT"/>
              </a:defRPr>
            </a:lvl3pPr>
            <a:lvl4pPr>
              <a:defRPr>
                <a:latin typeface="News Gothic MT"/>
                <a:cs typeface="News Gothic MT"/>
              </a:defRPr>
            </a:lvl4pPr>
            <a:lvl5pPr>
              <a:defRPr>
                <a:latin typeface="News Gothic MT"/>
                <a:cs typeface="News Gothic M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640080" y="8898896"/>
            <a:ext cx="2987040" cy="511175"/>
          </a:xfrm>
          <a:prstGeom prst="rect">
            <a:avLst/>
          </a:prstGeom>
        </p:spPr>
        <p:txBody>
          <a:bodyPr/>
          <a:lstStyle/>
          <a:p>
            <a:fld id="{B595F713-2110-964B-A68E-481EBA276186}" type="datetimeFigureOut">
              <a:rPr lang="en-GB" smtClean="0"/>
              <a:t>03/01/2018</a:t>
            </a:fld>
            <a:endParaRPr lang="en-GB" dirty="0"/>
          </a:p>
        </p:txBody>
      </p:sp>
      <p:sp>
        <p:nvSpPr>
          <p:cNvPr id="3" name="Footer Placeholder 2"/>
          <p:cNvSpPr>
            <a:spLocks noGrp="1"/>
          </p:cNvSpPr>
          <p:nvPr>
            <p:ph type="ftr" sz="quarter" idx="11"/>
          </p:nvPr>
        </p:nvSpPr>
        <p:spPr>
          <a:xfrm>
            <a:off x="4373880" y="8898896"/>
            <a:ext cx="4053840" cy="511175"/>
          </a:xfrm>
          <a:prstGeom prst="rect">
            <a:avLst/>
          </a:prstGeom>
        </p:spPr>
        <p:txBody>
          <a:bodyPr/>
          <a:lstStyle/>
          <a:p>
            <a:endParaRPr lang="en-GB" dirty="0"/>
          </a:p>
        </p:txBody>
      </p:sp>
      <p:sp>
        <p:nvSpPr>
          <p:cNvPr id="4" name="Slide Number Placeholder 3"/>
          <p:cNvSpPr>
            <a:spLocks noGrp="1"/>
          </p:cNvSpPr>
          <p:nvPr>
            <p:ph type="sldNum" sz="quarter" idx="12"/>
          </p:nvPr>
        </p:nvSpPr>
        <p:spPr>
          <a:xfrm>
            <a:off x="9174480" y="8898896"/>
            <a:ext cx="2987040" cy="511175"/>
          </a:xfrm>
          <a:prstGeom prst="rect">
            <a:avLst/>
          </a:prstGeom>
        </p:spPr>
        <p:txBody>
          <a:bodyPr/>
          <a:lstStyle/>
          <a:p>
            <a:fld id="{402CBB9E-F5D3-6E40-A939-4B2058AA44B4}" type="slidenum">
              <a:rPr lang="en-GB" smtClean="0"/>
              <a:t>‹#›</a:t>
            </a:fld>
            <a:endParaRPr lang="en-GB" dirty="0"/>
          </a:p>
        </p:txBody>
      </p:sp>
    </p:spTree>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x" preserve="1">
  <p:cSld name="Default">
    <p:spTree>
      <p:nvGrpSpPr>
        <p:cNvPr id="1" name=""/>
        <p:cNvGrpSpPr/>
        <p:nvPr/>
      </p:nvGrpSpPr>
      <p:grpSpPr>
        <a:xfrm>
          <a:off x="0" y="0"/>
          <a:ext cx="0" cy="0"/>
          <a:chOff x="0" y="0"/>
          <a:chExt cx="0" cy="0"/>
        </a:xfrm>
      </p:grpSpPr>
      <p:sp>
        <p:nvSpPr>
          <p:cNvPr id="6" name="Shape 6"/>
          <p:cNvSpPr>
            <a:spLocks noGrp="1"/>
          </p:cNvSpPr>
          <p:nvPr>
            <p:ph type="title"/>
          </p:nvPr>
        </p:nvSpPr>
        <p:spPr>
          <a:xfrm>
            <a:off x="640080" y="128911"/>
            <a:ext cx="11521440" cy="2111375"/>
          </a:xfrm>
          <a:prstGeom prst="rect">
            <a:avLst/>
          </a:prstGeom>
        </p:spPr>
        <p:txBody>
          <a:bodyPr lIns="0" tIns="0" rIns="0" bIns="0">
            <a:noAutofit/>
          </a:bodyPr>
          <a:lstStyle>
            <a:lvl1pPr>
              <a:defRPr sz="6195">
                <a:latin typeface="Gill Sans"/>
                <a:ea typeface="Gill Sans"/>
                <a:cs typeface="Gill Sans"/>
                <a:sym typeface="Gill Sans"/>
              </a:defRPr>
            </a:lvl1pPr>
          </a:lstStyle>
          <a:p>
            <a:pPr lvl="0">
              <a:defRPr sz="1800"/>
            </a:pPr>
            <a:r>
              <a:rPr lang="en-US" sz="6195"/>
              <a:t>Click to edit Master title style</a:t>
            </a:r>
            <a:endParaRPr sz="6195"/>
          </a:p>
        </p:txBody>
      </p:sp>
      <p:sp>
        <p:nvSpPr>
          <p:cNvPr id="7" name="Shape 7"/>
          <p:cNvSpPr>
            <a:spLocks noGrp="1"/>
          </p:cNvSpPr>
          <p:nvPr>
            <p:ph type="body" idx="1"/>
          </p:nvPr>
        </p:nvSpPr>
        <p:spPr>
          <a:xfrm>
            <a:off x="640080" y="2240280"/>
            <a:ext cx="11521440" cy="7360920"/>
          </a:xfrm>
          <a:prstGeom prst="rect">
            <a:avLst/>
          </a:prstGeom>
        </p:spPr>
        <p:txBody>
          <a:bodyPr>
            <a:noAutofit/>
          </a:bodyPr>
          <a:lstStyle>
            <a:lvl1pPr marL="0" indent="0" algn="ctr">
              <a:spcBef>
                <a:spcPts val="3465"/>
              </a:spcBef>
              <a:buSzTx/>
              <a:buFontTx/>
              <a:buNone/>
              <a:defRPr>
                <a:latin typeface="Gill Sans"/>
                <a:ea typeface="Gill Sans"/>
                <a:cs typeface="Gill Sans"/>
                <a:sym typeface="Gill Sans"/>
              </a:defRPr>
            </a:lvl1pPr>
            <a:lvl2pPr marL="0" indent="336708" algn="ctr">
              <a:spcBef>
                <a:spcPts val="3465"/>
              </a:spcBef>
              <a:buSzTx/>
              <a:buFontTx/>
              <a:buNone/>
              <a:defRPr>
                <a:latin typeface="Gill Sans"/>
                <a:ea typeface="Gill Sans"/>
                <a:cs typeface="Gill Sans"/>
                <a:sym typeface="Gill Sans"/>
              </a:defRPr>
            </a:lvl2pPr>
            <a:lvl3pPr marL="0" indent="673418" algn="ctr">
              <a:spcBef>
                <a:spcPts val="3465"/>
              </a:spcBef>
              <a:buSzTx/>
              <a:buFontTx/>
              <a:buNone/>
              <a:defRPr>
                <a:latin typeface="Gill Sans"/>
                <a:ea typeface="Gill Sans"/>
                <a:cs typeface="Gill Sans"/>
                <a:sym typeface="Gill Sans"/>
              </a:defRPr>
            </a:lvl3pPr>
            <a:lvl4pPr marL="0" indent="1011793" algn="ctr">
              <a:spcBef>
                <a:spcPts val="3465"/>
              </a:spcBef>
              <a:buSzTx/>
              <a:buFontTx/>
              <a:buNone/>
              <a:defRPr>
                <a:latin typeface="Gill Sans"/>
                <a:ea typeface="Gill Sans"/>
                <a:cs typeface="Gill Sans"/>
                <a:sym typeface="Gill Sans"/>
              </a:defRPr>
            </a:lvl4pPr>
            <a:lvl5pPr marL="0" indent="1348501" algn="ctr">
              <a:spcBef>
                <a:spcPts val="3465"/>
              </a:spcBef>
              <a:buSzTx/>
              <a:buFontTx/>
              <a:buNone/>
              <a:defRPr>
                <a:latin typeface="Gill Sans"/>
                <a:ea typeface="Gill Sans"/>
                <a:cs typeface="Gill Sans"/>
                <a:sym typeface="Gill Sans"/>
              </a:defRPr>
            </a:lvl5pPr>
          </a:lstStyle>
          <a:p>
            <a:pPr lvl="0">
              <a:defRPr sz="1800"/>
            </a:pPr>
            <a:r>
              <a:rPr lang="en-US" sz="3150"/>
              <a:t>Click to edit Master text styles</a:t>
            </a:r>
          </a:p>
          <a:p>
            <a:pPr lvl="1">
              <a:defRPr sz="1800"/>
            </a:pPr>
            <a:r>
              <a:rPr lang="en-US" sz="3150"/>
              <a:t>Second level</a:t>
            </a:r>
          </a:p>
          <a:p>
            <a:pPr lvl="2">
              <a:defRPr sz="1800"/>
            </a:pPr>
            <a:r>
              <a:rPr lang="en-US" sz="3150"/>
              <a:t>Third level</a:t>
            </a:r>
          </a:p>
          <a:p>
            <a:pPr lvl="3">
              <a:defRPr sz="1800"/>
            </a:pPr>
            <a:r>
              <a:rPr lang="en-US" sz="3150"/>
              <a:t>Fourth level</a:t>
            </a:r>
          </a:p>
          <a:p>
            <a:pPr lvl="4">
              <a:defRPr sz="1800"/>
            </a:pPr>
            <a:r>
              <a:rPr lang="en-US" sz="3150"/>
              <a:t>Fifth level</a:t>
            </a:r>
            <a:endParaRPr sz="3150"/>
          </a:p>
        </p:txBody>
      </p:sp>
    </p:spTree>
    <p:extLst/>
  </p:cSld>
  <p:clrMapOvr>
    <a:masterClrMapping/>
  </p:clrMapOvr>
  <p:transition spd="med"/>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391160" y="2982599"/>
            <a:ext cx="12001500" cy="2058035"/>
          </a:xfrm>
          <a:prstGeom prst="rect">
            <a:avLst/>
          </a:prstGeom>
        </p:spPr>
        <p:txBody>
          <a:bodyPr/>
          <a:lstStyle/>
          <a:p>
            <a:r>
              <a:rPr lang="en-US"/>
              <a:t>Click to edit Master title style</a:t>
            </a:r>
            <a:endParaRPr lang="en-US" dirty="0"/>
          </a:p>
        </p:txBody>
      </p:sp>
      <p:sp>
        <p:nvSpPr>
          <p:cNvPr id="3" name="Subtitle 2"/>
          <p:cNvSpPr>
            <a:spLocks noGrp="1"/>
          </p:cNvSpPr>
          <p:nvPr>
            <p:ph type="subTitle" idx="1"/>
          </p:nvPr>
        </p:nvSpPr>
        <p:spPr>
          <a:xfrm>
            <a:off x="391160" y="5440680"/>
            <a:ext cx="12001500" cy="2453640"/>
          </a:xfrm>
          <a:prstGeom prst="rect">
            <a:avLst/>
          </a:prstGeom>
        </p:spPr>
        <p:txBody>
          <a:bodyPr/>
          <a:lstStyle>
            <a:lvl1pPr marL="0" indent="0" algn="ctr">
              <a:buNone/>
              <a:defRPr>
                <a:solidFill>
                  <a:schemeClr val="tx1">
                    <a:tint val="75000"/>
                  </a:schemeClr>
                </a:solidFill>
                <a:latin typeface="News Gothic MT"/>
                <a:cs typeface="News Gothic MT"/>
              </a:defRPr>
            </a:lvl1pPr>
            <a:lvl2pPr marL="640065" indent="0" algn="ctr">
              <a:buNone/>
              <a:defRPr>
                <a:solidFill>
                  <a:schemeClr val="tx1">
                    <a:tint val="75000"/>
                  </a:schemeClr>
                </a:solidFill>
              </a:defRPr>
            </a:lvl2pPr>
            <a:lvl3pPr marL="1280129" indent="0" algn="ctr">
              <a:buNone/>
              <a:defRPr>
                <a:solidFill>
                  <a:schemeClr val="tx1">
                    <a:tint val="75000"/>
                  </a:schemeClr>
                </a:solidFill>
              </a:defRPr>
            </a:lvl3pPr>
            <a:lvl4pPr marL="1920192" indent="0" algn="ctr">
              <a:buNone/>
              <a:defRPr>
                <a:solidFill>
                  <a:schemeClr val="tx1">
                    <a:tint val="75000"/>
                  </a:schemeClr>
                </a:solidFill>
              </a:defRPr>
            </a:lvl4pPr>
            <a:lvl5pPr marL="2560256" indent="0" algn="ctr">
              <a:buNone/>
              <a:defRPr>
                <a:solidFill>
                  <a:schemeClr val="tx1">
                    <a:tint val="75000"/>
                  </a:schemeClr>
                </a:solidFill>
              </a:defRPr>
            </a:lvl5pPr>
            <a:lvl6pPr marL="3200320" indent="0" algn="ctr">
              <a:buNone/>
              <a:defRPr>
                <a:solidFill>
                  <a:schemeClr val="tx1">
                    <a:tint val="75000"/>
                  </a:schemeClr>
                </a:solidFill>
              </a:defRPr>
            </a:lvl6pPr>
            <a:lvl7pPr marL="3840385" indent="0" algn="ctr">
              <a:buNone/>
              <a:defRPr>
                <a:solidFill>
                  <a:schemeClr val="tx1">
                    <a:tint val="75000"/>
                  </a:schemeClr>
                </a:solidFill>
              </a:defRPr>
            </a:lvl7pPr>
            <a:lvl8pPr marL="4480448" indent="0" algn="ctr">
              <a:buNone/>
              <a:defRPr>
                <a:solidFill>
                  <a:schemeClr val="tx1">
                    <a:tint val="75000"/>
                  </a:schemeClr>
                </a:solidFill>
              </a:defRPr>
            </a:lvl8pPr>
            <a:lvl9pPr marL="5120513" indent="0" algn="ctr">
              <a:buNone/>
              <a:defRPr>
                <a:solidFill>
                  <a:schemeClr val="tx1">
                    <a:tint val="75000"/>
                  </a:schemeClr>
                </a:solidFill>
              </a:defRPr>
            </a:lvl9pPr>
          </a:lstStyle>
          <a:p>
            <a:r>
              <a:rPr lang="en-US"/>
              <a:t>Click to edit Master subtitle style</a:t>
            </a:r>
            <a:endParaRPr lang="en-US" dirty="0"/>
          </a:p>
        </p:txBody>
      </p:sp>
    </p:spTree>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p:cSld name="1_Default">
    <p:spTree>
      <p:nvGrpSpPr>
        <p:cNvPr id="1" name=""/>
        <p:cNvGrpSpPr/>
        <p:nvPr/>
      </p:nvGrpSpPr>
      <p:grpSpPr>
        <a:xfrm>
          <a:off x="0" y="0"/>
          <a:ext cx="0" cy="0"/>
          <a:chOff x="0" y="0"/>
          <a:chExt cx="0" cy="0"/>
        </a:xfrm>
      </p:grpSpPr>
    </p:spTree>
    <p:extLst/>
  </p:cSld>
  <p:clrMapOvr>
    <a:masterClrMapping/>
  </p:clrMapOvr>
  <p:transition spd="med"/>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p:cSld name="2_Default">
    <p:spTree>
      <p:nvGrpSpPr>
        <p:cNvPr id="1" name=""/>
        <p:cNvGrpSpPr/>
        <p:nvPr/>
      </p:nvGrpSpPr>
      <p:grpSpPr>
        <a:xfrm>
          <a:off x="0" y="0"/>
          <a:ext cx="0" cy="0"/>
          <a:chOff x="0" y="0"/>
          <a:chExt cx="0" cy="0"/>
        </a:xfrm>
      </p:grpSpPr>
    </p:spTree>
    <p:extLst/>
  </p:cSld>
  <p:clrMapOvr>
    <a:masterClrMapping/>
  </p:clrMapOvr>
  <p:transition spd="med"/>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p:cSld name="3_Default">
    <p:spTree>
      <p:nvGrpSpPr>
        <p:cNvPr id="1" name=""/>
        <p:cNvGrpSpPr/>
        <p:nvPr/>
      </p:nvGrpSpPr>
      <p:grpSpPr>
        <a:xfrm>
          <a:off x="0" y="0"/>
          <a:ext cx="0" cy="0"/>
          <a:chOff x="0" y="0"/>
          <a:chExt cx="0" cy="0"/>
        </a:xfrm>
      </p:grpSpPr>
    </p:spTree>
    <p:extLst/>
  </p:cSld>
  <p:clrMapOvr>
    <a:masterClrMapping/>
  </p:clrMapOvr>
  <p:transition spd="med"/>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82333" y="511176"/>
            <a:ext cx="11041380" cy="1855788"/>
          </a:xfrm>
          <a:prstGeom prst="rect">
            <a:avLst/>
          </a:prstGeom>
        </p:spPr>
        <p:txBody>
          <a:bodyPr/>
          <a:lstStyle/>
          <a:p>
            <a:r>
              <a:rPr lang="en-US"/>
              <a:t>Click to edit Master title style</a:t>
            </a:r>
            <a:endParaRPr lang="en-GB"/>
          </a:p>
        </p:txBody>
      </p:sp>
      <p:sp>
        <p:nvSpPr>
          <p:cNvPr id="3" name="Text Placeholder 2"/>
          <p:cNvSpPr>
            <a:spLocks noGrp="1"/>
          </p:cNvSpPr>
          <p:nvPr>
            <p:ph type="body" idx="1"/>
          </p:nvPr>
        </p:nvSpPr>
        <p:spPr>
          <a:xfrm>
            <a:off x="882334" y="2353628"/>
            <a:ext cx="5416232" cy="1153477"/>
          </a:xfrm>
          <a:prstGeom prst="rect">
            <a:avLst/>
          </a:prstGeom>
        </p:spPr>
        <p:txBody>
          <a:bodyPr anchor="b"/>
          <a:lstStyle>
            <a:lvl1pPr marL="0" indent="0">
              <a:buNone/>
              <a:defRPr sz="3360" b="1"/>
            </a:lvl1pPr>
            <a:lvl2pPr marL="640080" indent="0">
              <a:buNone/>
              <a:defRPr sz="2800" b="1"/>
            </a:lvl2pPr>
            <a:lvl3pPr marL="1280160" indent="0">
              <a:buNone/>
              <a:defRPr sz="2520" b="1"/>
            </a:lvl3pPr>
            <a:lvl4pPr marL="1920240" indent="0">
              <a:buNone/>
              <a:defRPr sz="2240" b="1"/>
            </a:lvl4pPr>
            <a:lvl5pPr marL="2560320" indent="0">
              <a:buNone/>
              <a:defRPr sz="2240" b="1"/>
            </a:lvl5pPr>
            <a:lvl6pPr marL="3200400" indent="0">
              <a:buNone/>
              <a:defRPr sz="2240" b="1"/>
            </a:lvl6pPr>
            <a:lvl7pPr marL="3840480" indent="0">
              <a:buNone/>
              <a:defRPr sz="2240" b="1"/>
            </a:lvl7pPr>
            <a:lvl8pPr marL="4480560" indent="0">
              <a:buNone/>
              <a:defRPr sz="2240" b="1"/>
            </a:lvl8pPr>
            <a:lvl9pPr marL="5120640" indent="0">
              <a:buNone/>
              <a:defRPr sz="2240" b="1"/>
            </a:lvl9pPr>
          </a:lstStyle>
          <a:p>
            <a:pPr lvl="0"/>
            <a:r>
              <a:rPr lang="en-US"/>
              <a:t>Edit Master text styles</a:t>
            </a:r>
          </a:p>
        </p:txBody>
      </p:sp>
      <p:sp>
        <p:nvSpPr>
          <p:cNvPr id="4" name="Content Placeholder 3"/>
          <p:cNvSpPr>
            <a:spLocks noGrp="1"/>
          </p:cNvSpPr>
          <p:nvPr>
            <p:ph sz="half" idx="2"/>
          </p:nvPr>
        </p:nvSpPr>
        <p:spPr>
          <a:xfrm>
            <a:off x="882334" y="3507105"/>
            <a:ext cx="5416232" cy="5158423"/>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6480810" y="2353628"/>
            <a:ext cx="5442903" cy="1153477"/>
          </a:xfrm>
          <a:prstGeom prst="rect">
            <a:avLst/>
          </a:prstGeom>
        </p:spPr>
        <p:txBody>
          <a:bodyPr anchor="b"/>
          <a:lstStyle>
            <a:lvl1pPr marL="0" indent="0">
              <a:buNone/>
              <a:defRPr sz="3360" b="1"/>
            </a:lvl1pPr>
            <a:lvl2pPr marL="640080" indent="0">
              <a:buNone/>
              <a:defRPr sz="2800" b="1"/>
            </a:lvl2pPr>
            <a:lvl3pPr marL="1280160" indent="0">
              <a:buNone/>
              <a:defRPr sz="2520" b="1"/>
            </a:lvl3pPr>
            <a:lvl4pPr marL="1920240" indent="0">
              <a:buNone/>
              <a:defRPr sz="2240" b="1"/>
            </a:lvl4pPr>
            <a:lvl5pPr marL="2560320" indent="0">
              <a:buNone/>
              <a:defRPr sz="2240" b="1"/>
            </a:lvl5pPr>
            <a:lvl6pPr marL="3200400" indent="0">
              <a:buNone/>
              <a:defRPr sz="2240" b="1"/>
            </a:lvl6pPr>
            <a:lvl7pPr marL="3840480" indent="0">
              <a:buNone/>
              <a:defRPr sz="2240" b="1"/>
            </a:lvl7pPr>
            <a:lvl8pPr marL="4480560" indent="0">
              <a:buNone/>
              <a:defRPr sz="2240" b="1"/>
            </a:lvl8pPr>
            <a:lvl9pPr marL="5120640" indent="0">
              <a:buNone/>
              <a:defRPr sz="2240" b="1"/>
            </a:lvl9pPr>
          </a:lstStyle>
          <a:p>
            <a:pPr lvl="0"/>
            <a:r>
              <a:rPr lang="en-US"/>
              <a:t>Edit Master text styles</a:t>
            </a:r>
          </a:p>
        </p:txBody>
      </p:sp>
      <p:sp>
        <p:nvSpPr>
          <p:cNvPr id="6" name="Content Placeholder 5"/>
          <p:cNvSpPr>
            <a:spLocks noGrp="1"/>
          </p:cNvSpPr>
          <p:nvPr>
            <p:ph sz="quarter" idx="4"/>
          </p:nvPr>
        </p:nvSpPr>
        <p:spPr>
          <a:xfrm>
            <a:off x="6480810" y="3507105"/>
            <a:ext cx="5442903" cy="5158423"/>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a:xfrm>
            <a:off x="880110" y="8898891"/>
            <a:ext cx="2880360" cy="511175"/>
          </a:xfrm>
          <a:prstGeom prst="rect">
            <a:avLst/>
          </a:prstGeom>
        </p:spPr>
        <p:txBody>
          <a:bodyPr/>
          <a:lstStyle/>
          <a:p>
            <a:fld id="{B595F713-2110-964B-A68E-481EBA276186}" type="datetimeFigureOut">
              <a:rPr lang="en-GB" smtClean="0"/>
              <a:t>03/01/2018</a:t>
            </a:fld>
            <a:endParaRPr lang="en-GB" dirty="0"/>
          </a:p>
        </p:txBody>
      </p:sp>
      <p:sp>
        <p:nvSpPr>
          <p:cNvPr id="8" name="Footer Placeholder 7"/>
          <p:cNvSpPr>
            <a:spLocks noGrp="1"/>
          </p:cNvSpPr>
          <p:nvPr>
            <p:ph type="ftr" sz="quarter" idx="11"/>
          </p:nvPr>
        </p:nvSpPr>
        <p:spPr>
          <a:xfrm>
            <a:off x="4252382" y="8919635"/>
            <a:ext cx="4320540" cy="511175"/>
          </a:xfrm>
          <a:prstGeom prst="rect">
            <a:avLst/>
          </a:prstGeom>
        </p:spPr>
        <p:txBody>
          <a:bodyPr/>
          <a:lstStyle/>
          <a:p>
            <a:endParaRPr lang="en-GB" dirty="0"/>
          </a:p>
        </p:txBody>
      </p:sp>
      <p:sp>
        <p:nvSpPr>
          <p:cNvPr id="9" name="Slide Number Placeholder 8"/>
          <p:cNvSpPr>
            <a:spLocks noGrp="1"/>
          </p:cNvSpPr>
          <p:nvPr>
            <p:ph type="sldNum" sz="quarter" idx="12"/>
          </p:nvPr>
        </p:nvSpPr>
        <p:spPr>
          <a:xfrm>
            <a:off x="9064838" y="8910745"/>
            <a:ext cx="2880360" cy="511175"/>
          </a:xfrm>
          <a:prstGeom prst="rect">
            <a:avLst/>
          </a:prstGeom>
        </p:spPr>
        <p:txBody>
          <a:bodyPr/>
          <a:lstStyle/>
          <a:p>
            <a:fld id="{402CBB9E-F5D3-6E40-A939-4B2058AA44B4}" type="slidenum">
              <a:rPr lang="en-GB" smtClean="0"/>
              <a:t>‹#›</a:t>
            </a:fld>
            <a:endParaRPr lang="en-GB" dirty="0"/>
          </a:p>
        </p:txBody>
      </p:sp>
    </p:spTree>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p:cSld name="1_Picture with Caption">
    <p:spTree>
      <p:nvGrpSpPr>
        <p:cNvPr id="1" name=""/>
        <p:cNvGrpSpPr/>
        <p:nvPr/>
      </p:nvGrpSpPr>
      <p:grpSpPr>
        <a:xfrm>
          <a:off x="0" y="0"/>
          <a:ext cx="0" cy="0"/>
          <a:chOff x="0" y="0"/>
          <a:chExt cx="0" cy="0"/>
        </a:xfrm>
      </p:grpSpPr>
    </p:spTree>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p:cSld name="2_Picture with Caption">
    <p:spTree>
      <p:nvGrpSpPr>
        <p:cNvPr id="1" name=""/>
        <p:cNvGrpSpPr/>
        <p:nvPr/>
      </p:nvGrpSpPr>
      <p:grpSpPr>
        <a:xfrm>
          <a:off x="0" y="0"/>
          <a:ext cx="0" cy="0"/>
          <a:chOff x="0" y="0"/>
          <a:chExt cx="0" cy="0"/>
        </a:xfrm>
      </p:grpSpPr>
    </p:spTree>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p:cSld name="4_Picture with Caption">
    <p:spTree>
      <p:nvGrpSpPr>
        <p:cNvPr id="1" name=""/>
        <p:cNvGrpSpPr/>
        <p:nvPr/>
      </p:nvGrpSpPr>
      <p:grpSpPr>
        <a:xfrm>
          <a:off x="0" y="0"/>
          <a:ext cx="0" cy="0"/>
          <a:chOff x="0" y="0"/>
          <a:chExt cx="0" cy="0"/>
        </a:xfrm>
      </p:grpSpPr>
    </p:spTree>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p:cSld name="3_Picture with Caption">
    <p:spTree>
      <p:nvGrpSpPr>
        <p:cNvPr id="1" name=""/>
        <p:cNvGrpSpPr/>
        <p:nvPr/>
      </p:nvGrpSpPr>
      <p:grpSpPr>
        <a:xfrm>
          <a:off x="0" y="0"/>
          <a:ext cx="0" cy="0"/>
          <a:chOff x="0" y="0"/>
          <a:chExt cx="0" cy="0"/>
        </a:xfrm>
      </p:grpSpPr>
    </p:spTree>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a:xfrm>
            <a:off x="880110" y="8898895"/>
            <a:ext cx="2880360" cy="511175"/>
          </a:xfrm>
          <a:prstGeom prst="rect">
            <a:avLst/>
          </a:prstGeom>
        </p:spPr>
        <p:txBody>
          <a:bodyPr/>
          <a:lstStyle/>
          <a:p>
            <a:fld id="{B595F713-2110-964B-A68E-481EBA276186}" type="datetimeFigureOut">
              <a:rPr lang="en-GB" smtClean="0"/>
              <a:t>03/01/2018</a:t>
            </a:fld>
            <a:endParaRPr lang="en-GB" dirty="0"/>
          </a:p>
        </p:txBody>
      </p:sp>
      <p:sp>
        <p:nvSpPr>
          <p:cNvPr id="4" name="Footer Placeholder 3"/>
          <p:cNvSpPr>
            <a:spLocks noGrp="1"/>
          </p:cNvSpPr>
          <p:nvPr>
            <p:ph type="ftr" sz="quarter" idx="11"/>
          </p:nvPr>
        </p:nvSpPr>
        <p:spPr>
          <a:xfrm>
            <a:off x="4240530" y="8898895"/>
            <a:ext cx="4320540" cy="511175"/>
          </a:xfrm>
          <a:prstGeom prst="rect">
            <a:avLst/>
          </a:prstGeom>
        </p:spPr>
        <p:txBody>
          <a:bodyPr/>
          <a:lstStyle/>
          <a:p>
            <a:endParaRPr lang="en-GB" dirty="0"/>
          </a:p>
        </p:txBody>
      </p:sp>
      <p:sp>
        <p:nvSpPr>
          <p:cNvPr id="5" name="Slide Number Placeholder 4"/>
          <p:cNvSpPr>
            <a:spLocks noGrp="1"/>
          </p:cNvSpPr>
          <p:nvPr>
            <p:ph type="sldNum" sz="quarter" idx="12"/>
          </p:nvPr>
        </p:nvSpPr>
        <p:spPr>
          <a:xfrm>
            <a:off x="9041130" y="8898895"/>
            <a:ext cx="2880360" cy="511175"/>
          </a:xfrm>
          <a:prstGeom prst="rect">
            <a:avLst/>
          </a:prstGeom>
        </p:spPr>
        <p:txBody>
          <a:bodyPr/>
          <a:lstStyle/>
          <a:p>
            <a:fld id="{402CBB9E-F5D3-6E40-A939-4B2058AA44B4}" type="slidenum">
              <a:rPr lang="en-GB" smtClean="0"/>
              <a:t>‹#›</a:t>
            </a:fld>
            <a:endParaRPr lang="en-GB" dirty="0"/>
          </a:p>
        </p:txBody>
      </p:sp>
    </p:spTree>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600200" y="1571308"/>
            <a:ext cx="9601200" cy="3342640"/>
          </a:xfrm>
        </p:spPr>
        <p:txBody>
          <a:bodyPr anchor="b"/>
          <a:lstStyle>
            <a:lvl1pPr algn="ctr">
              <a:defRPr sz="8400"/>
            </a:lvl1pPr>
          </a:lstStyle>
          <a:p>
            <a:r>
              <a:rPr lang="en-US"/>
              <a:t>Click to edit Master title style</a:t>
            </a:r>
            <a:endParaRPr lang="en-GB"/>
          </a:p>
        </p:txBody>
      </p:sp>
      <p:sp>
        <p:nvSpPr>
          <p:cNvPr id="3" name="Subtitle 2"/>
          <p:cNvSpPr>
            <a:spLocks noGrp="1"/>
          </p:cNvSpPr>
          <p:nvPr>
            <p:ph type="subTitle" idx="1"/>
          </p:nvPr>
        </p:nvSpPr>
        <p:spPr>
          <a:xfrm>
            <a:off x="1600200" y="5042853"/>
            <a:ext cx="9601200" cy="2318067"/>
          </a:xfrm>
        </p:spPr>
        <p:txBody>
          <a:bodyPr/>
          <a:lstStyle>
            <a:lvl1pPr marL="0" indent="0" algn="ctr">
              <a:buNone/>
              <a:defRPr sz="3360"/>
            </a:lvl1pPr>
            <a:lvl2pPr marL="640080" indent="0" algn="ctr">
              <a:buNone/>
              <a:defRPr sz="2800"/>
            </a:lvl2pPr>
            <a:lvl3pPr marL="1280160" indent="0" algn="ctr">
              <a:buNone/>
              <a:defRPr sz="2520"/>
            </a:lvl3pPr>
            <a:lvl4pPr marL="1920240" indent="0" algn="ctr">
              <a:buNone/>
              <a:defRPr sz="2240"/>
            </a:lvl4pPr>
            <a:lvl5pPr marL="2560320" indent="0" algn="ctr">
              <a:buNone/>
              <a:defRPr sz="2240"/>
            </a:lvl5pPr>
            <a:lvl6pPr marL="3200400" indent="0" algn="ctr">
              <a:buNone/>
              <a:defRPr sz="2240"/>
            </a:lvl6pPr>
            <a:lvl7pPr marL="3840480" indent="0" algn="ctr">
              <a:buNone/>
              <a:defRPr sz="2240"/>
            </a:lvl7pPr>
            <a:lvl8pPr marL="4480560" indent="0" algn="ctr">
              <a:buNone/>
              <a:defRPr sz="2240"/>
            </a:lvl8pPr>
            <a:lvl9pPr marL="5120640" indent="0" algn="ctr">
              <a:buNone/>
              <a:defRPr sz="2240"/>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B595F713-2110-964B-A68E-481EBA276186}" type="datetimeFigureOut">
              <a:rPr lang="en-GB" smtClean="0"/>
              <a:t>03/01/2018</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402CBB9E-F5D3-6E40-A939-4B2058AA44B4}" type="slidenum">
              <a:rPr lang="en-GB" smtClean="0"/>
              <a:t>‹#›</a:t>
            </a:fld>
            <a:endParaRPr lang="en-GB" dirty="0"/>
          </a:p>
        </p:txBody>
      </p:sp>
    </p:spTree>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B595F713-2110-964B-A68E-481EBA276186}" type="datetimeFigureOut">
              <a:rPr lang="en-GB" smtClean="0"/>
              <a:t>03/01/2018</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402CBB9E-F5D3-6E40-A939-4B2058AA44B4}" type="slidenum">
              <a:rPr lang="en-GB" smtClean="0"/>
              <a:t>‹#›</a:t>
            </a:fld>
            <a:endParaRPr lang="en-GB" dirty="0"/>
          </a:p>
        </p:txBody>
      </p:sp>
    </p:spTree>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73443" y="2393634"/>
            <a:ext cx="11041380" cy="3993832"/>
          </a:xfrm>
        </p:spPr>
        <p:txBody>
          <a:bodyPr anchor="b"/>
          <a:lstStyle>
            <a:lvl1pPr>
              <a:defRPr sz="8400"/>
            </a:lvl1pPr>
          </a:lstStyle>
          <a:p>
            <a:r>
              <a:rPr lang="en-US"/>
              <a:t>Click to edit Master title style</a:t>
            </a:r>
            <a:endParaRPr lang="en-GB"/>
          </a:p>
        </p:txBody>
      </p:sp>
      <p:sp>
        <p:nvSpPr>
          <p:cNvPr id="3" name="Text Placeholder 2"/>
          <p:cNvSpPr>
            <a:spLocks noGrp="1"/>
          </p:cNvSpPr>
          <p:nvPr>
            <p:ph type="body" idx="1"/>
          </p:nvPr>
        </p:nvSpPr>
        <p:spPr>
          <a:xfrm>
            <a:off x="873443" y="6425249"/>
            <a:ext cx="11041380" cy="2100262"/>
          </a:xfrm>
        </p:spPr>
        <p:txBody>
          <a:bodyPr/>
          <a:lstStyle>
            <a:lvl1pPr marL="0" indent="0">
              <a:buNone/>
              <a:defRPr sz="3360">
                <a:solidFill>
                  <a:schemeClr val="tx1">
                    <a:tint val="75000"/>
                  </a:schemeClr>
                </a:solidFill>
              </a:defRPr>
            </a:lvl1pPr>
            <a:lvl2pPr marL="640080" indent="0">
              <a:buNone/>
              <a:defRPr sz="2800">
                <a:solidFill>
                  <a:schemeClr val="tx1">
                    <a:tint val="75000"/>
                  </a:schemeClr>
                </a:solidFill>
              </a:defRPr>
            </a:lvl2pPr>
            <a:lvl3pPr marL="1280160" indent="0">
              <a:buNone/>
              <a:defRPr sz="2520">
                <a:solidFill>
                  <a:schemeClr val="tx1">
                    <a:tint val="75000"/>
                  </a:schemeClr>
                </a:solidFill>
              </a:defRPr>
            </a:lvl3pPr>
            <a:lvl4pPr marL="1920240" indent="0">
              <a:buNone/>
              <a:defRPr sz="2240">
                <a:solidFill>
                  <a:schemeClr val="tx1">
                    <a:tint val="75000"/>
                  </a:schemeClr>
                </a:solidFill>
              </a:defRPr>
            </a:lvl4pPr>
            <a:lvl5pPr marL="2560320" indent="0">
              <a:buNone/>
              <a:defRPr sz="2240">
                <a:solidFill>
                  <a:schemeClr val="tx1">
                    <a:tint val="75000"/>
                  </a:schemeClr>
                </a:solidFill>
              </a:defRPr>
            </a:lvl5pPr>
            <a:lvl6pPr marL="3200400" indent="0">
              <a:buNone/>
              <a:defRPr sz="2240">
                <a:solidFill>
                  <a:schemeClr val="tx1">
                    <a:tint val="75000"/>
                  </a:schemeClr>
                </a:solidFill>
              </a:defRPr>
            </a:lvl6pPr>
            <a:lvl7pPr marL="3840480" indent="0">
              <a:buNone/>
              <a:defRPr sz="2240">
                <a:solidFill>
                  <a:schemeClr val="tx1">
                    <a:tint val="75000"/>
                  </a:schemeClr>
                </a:solidFill>
              </a:defRPr>
            </a:lvl7pPr>
            <a:lvl8pPr marL="4480560" indent="0">
              <a:buNone/>
              <a:defRPr sz="2240">
                <a:solidFill>
                  <a:schemeClr val="tx1">
                    <a:tint val="75000"/>
                  </a:schemeClr>
                </a:solidFill>
              </a:defRPr>
            </a:lvl8pPr>
            <a:lvl9pPr marL="5120640" indent="0">
              <a:buNone/>
              <a:defRPr sz="224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595F713-2110-964B-A68E-481EBA276186}" type="datetimeFigureOut">
              <a:rPr lang="en-GB" smtClean="0"/>
              <a:t>03/01/2018</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402CBB9E-F5D3-6E40-A939-4B2058AA44B4}" type="slidenum">
              <a:rPr lang="en-GB" smtClean="0"/>
              <a:t>‹#›</a:t>
            </a:fld>
            <a:endParaRPr lang="en-GB" dirty="0"/>
          </a:p>
        </p:txBody>
      </p:sp>
    </p:spTree>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880110" y="2555875"/>
            <a:ext cx="5414010" cy="609187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507480" y="2555875"/>
            <a:ext cx="5414010" cy="609187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B595F713-2110-964B-A68E-481EBA276186}" type="datetimeFigureOut">
              <a:rPr lang="en-GB" smtClean="0"/>
              <a:t>03/01/2018</a:t>
            </a:fld>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402CBB9E-F5D3-6E40-A939-4B2058AA44B4}" type="slidenum">
              <a:rPr lang="en-GB" smtClean="0"/>
              <a:t>‹#›</a:t>
            </a:fld>
            <a:endParaRPr lang="en-GB" dirty="0"/>
          </a:p>
        </p:txBody>
      </p:sp>
    </p:spTree>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82333" y="511176"/>
            <a:ext cx="11041380" cy="1855788"/>
          </a:xfrm>
        </p:spPr>
        <p:txBody>
          <a:bodyPr/>
          <a:lstStyle/>
          <a:p>
            <a:r>
              <a:rPr lang="en-US"/>
              <a:t>Click to edit Master title style</a:t>
            </a:r>
            <a:endParaRPr lang="en-GB"/>
          </a:p>
        </p:txBody>
      </p:sp>
      <p:sp>
        <p:nvSpPr>
          <p:cNvPr id="3" name="Text Placeholder 2"/>
          <p:cNvSpPr>
            <a:spLocks noGrp="1"/>
          </p:cNvSpPr>
          <p:nvPr>
            <p:ph type="body" idx="1"/>
          </p:nvPr>
        </p:nvSpPr>
        <p:spPr>
          <a:xfrm>
            <a:off x="882334" y="2353628"/>
            <a:ext cx="5416232" cy="1153477"/>
          </a:xfrm>
        </p:spPr>
        <p:txBody>
          <a:bodyPr anchor="b"/>
          <a:lstStyle>
            <a:lvl1pPr marL="0" indent="0">
              <a:buNone/>
              <a:defRPr sz="3360" b="1"/>
            </a:lvl1pPr>
            <a:lvl2pPr marL="640080" indent="0">
              <a:buNone/>
              <a:defRPr sz="2800" b="1"/>
            </a:lvl2pPr>
            <a:lvl3pPr marL="1280160" indent="0">
              <a:buNone/>
              <a:defRPr sz="2520" b="1"/>
            </a:lvl3pPr>
            <a:lvl4pPr marL="1920240" indent="0">
              <a:buNone/>
              <a:defRPr sz="2240" b="1"/>
            </a:lvl4pPr>
            <a:lvl5pPr marL="2560320" indent="0">
              <a:buNone/>
              <a:defRPr sz="2240" b="1"/>
            </a:lvl5pPr>
            <a:lvl6pPr marL="3200400" indent="0">
              <a:buNone/>
              <a:defRPr sz="2240" b="1"/>
            </a:lvl6pPr>
            <a:lvl7pPr marL="3840480" indent="0">
              <a:buNone/>
              <a:defRPr sz="2240" b="1"/>
            </a:lvl7pPr>
            <a:lvl8pPr marL="4480560" indent="0">
              <a:buNone/>
              <a:defRPr sz="2240" b="1"/>
            </a:lvl8pPr>
            <a:lvl9pPr marL="5120640" indent="0">
              <a:buNone/>
              <a:defRPr sz="2240" b="1"/>
            </a:lvl9pPr>
          </a:lstStyle>
          <a:p>
            <a:pPr lvl="0"/>
            <a:r>
              <a:rPr lang="en-US"/>
              <a:t>Click to edit Master text styles</a:t>
            </a:r>
          </a:p>
        </p:txBody>
      </p:sp>
      <p:sp>
        <p:nvSpPr>
          <p:cNvPr id="4" name="Content Placeholder 3"/>
          <p:cNvSpPr>
            <a:spLocks noGrp="1"/>
          </p:cNvSpPr>
          <p:nvPr>
            <p:ph sz="half" idx="2"/>
          </p:nvPr>
        </p:nvSpPr>
        <p:spPr>
          <a:xfrm>
            <a:off x="882334" y="3507105"/>
            <a:ext cx="5416232" cy="515842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6480810" y="2353628"/>
            <a:ext cx="5442903" cy="1153477"/>
          </a:xfrm>
        </p:spPr>
        <p:txBody>
          <a:bodyPr anchor="b"/>
          <a:lstStyle>
            <a:lvl1pPr marL="0" indent="0">
              <a:buNone/>
              <a:defRPr sz="3360" b="1"/>
            </a:lvl1pPr>
            <a:lvl2pPr marL="640080" indent="0">
              <a:buNone/>
              <a:defRPr sz="2800" b="1"/>
            </a:lvl2pPr>
            <a:lvl3pPr marL="1280160" indent="0">
              <a:buNone/>
              <a:defRPr sz="2520" b="1"/>
            </a:lvl3pPr>
            <a:lvl4pPr marL="1920240" indent="0">
              <a:buNone/>
              <a:defRPr sz="2240" b="1"/>
            </a:lvl4pPr>
            <a:lvl5pPr marL="2560320" indent="0">
              <a:buNone/>
              <a:defRPr sz="2240" b="1"/>
            </a:lvl5pPr>
            <a:lvl6pPr marL="3200400" indent="0">
              <a:buNone/>
              <a:defRPr sz="2240" b="1"/>
            </a:lvl6pPr>
            <a:lvl7pPr marL="3840480" indent="0">
              <a:buNone/>
              <a:defRPr sz="2240" b="1"/>
            </a:lvl7pPr>
            <a:lvl8pPr marL="4480560" indent="0">
              <a:buNone/>
              <a:defRPr sz="2240" b="1"/>
            </a:lvl8pPr>
            <a:lvl9pPr marL="5120640" indent="0">
              <a:buNone/>
              <a:defRPr sz="2240" b="1"/>
            </a:lvl9pPr>
          </a:lstStyle>
          <a:p>
            <a:pPr lvl="0"/>
            <a:r>
              <a:rPr lang="en-US"/>
              <a:t>Click to edit Master text styles</a:t>
            </a:r>
          </a:p>
        </p:txBody>
      </p:sp>
      <p:sp>
        <p:nvSpPr>
          <p:cNvPr id="6" name="Content Placeholder 5"/>
          <p:cNvSpPr>
            <a:spLocks noGrp="1"/>
          </p:cNvSpPr>
          <p:nvPr>
            <p:ph sz="quarter" idx="4"/>
          </p:nvPr>
        </p:nvSpPr>
        <p:spPr>
          <a:xfrm>
            <a:off x="6480810" y="3507105"/>
            <a:ext cx="5442903" cy="515842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B595F713-2110-964B-A68E-481EBA276186}" type="datetimeFigureOut">
              <a:rPr lang="en-GB" smtClean="0"/>
              <a:t>03/01/2018</a:t>
            </a:fld>
            <a:endParaRPr lang="en-GB" dirty="0"/>
          </a:p>
        </p:txBody>
      </p:sp>
      <p:sp>
        <p:nvSpPr>
          <p:cNvPr id="8" name="Footer Placeholder 7"/>
          <p:cNvSpPr>
            <a:spLocks noGrp="1"/>
          </p:cNvSpPr>
          <p:nvPr>
            <p:ph type="ftr" sz="quarter" idx="11"/>
          </p:nvPr>
        </p:nvSpPr>
        <p:spPr/>
        <p:txBody>
          <a:bodyPr/>
          <a:lstStyle/>
          <a:p>
            <a:endParaRPr lang="en-GB" dirty="0"/>
          </a:p>
        </p:txBody>
      </p:sp>
      <p:sp>
        <p:nvSpPr>
          <p:cNvPr id="9" name="Slide Number Placeholder 8"/>
          <p:cNvSpPr>
            <a:spLocks noGrp="1"/>
          </p:cNvSpPr>
          <p:nvPr>
            <p:ph type="sldNum" sz="quarter" idx="12"/>
          </p:nvPr>
        </p:nvSpPr>
        <p:spPr/>
        <p:txBody>
          <a:bodyPr/>
          <a:lstStyle/>
          <a:p>
            <a:fld id="{402CBB9E-F5D3-6E40-A939-4B2058AA44B4}" type="slidenum">
              <a:rPr lang="en-GB" smtClean="0"/>
              <a:t>‹#›</a:t>
            </a:fld>
            <a:endParaRPr lang="en-GB" dirty="0"/>
          </a:p>
        </p:txBody>
      </p:sp>
    </p:spTree>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880110" y="511176"/>
            <a:ext cx="11041380" cy="1855788"/>
          </a:xfrm>
          <a:prstGeom prst="rect">
            <a:avLst/>
          </a:prstGeom>
        </p:spPr>
        <p:txBody>
          <a:bodyPr/>
          <a:lstStyle/>
          <a:p>
            <a:r>
              <a:rPr lang="en-US"/>
              <a:t>Click to edit Master title style</a:t>
            </a:r>
            <a:endParaRPr lang="en-GB"/>
          </a:p>
        </p:txBody>
      </p:sp>
      <p:sp>
        <p:nvSpPr>
          <p:cNvPr id="3" name="Date Placeholder 2"/>
          <p:cNvSpPr>
            <a:spLocks noGrp="1"/>
          </p:cNvSpPr>
          <p:nvPr>
            <p:ph type="dt" sz="half" idx="10"/>
          </p:nvPr>
        </p:nvSpPr>
        <p:spPr>
          <a:xfrm>
            <a:off x="880110" y="8898891"/>
            <a:ext cx="2880360" cy="511175"/>
          </a:xfrm>
          <a:prstGeom prst="rect">
            <a:avLst/>
          </a:prstGeom>
        </p:spPr>
        <p:txBody>
          <a:bodyPr/>
          <a:lstStyle/>
          <a:p>
            <a:fld id="{B595F713-2110-964B-A68E-481EBA276186}" type="datetimeFigureOut">
              <a:rPr lang="en-GB" smtClean="0"/>
              <a:t>03/01/2018</a:t>
            </a:fld>
            <a:endParaRPr lang="en-GB" dirty="0"/>
          </a:p>
        </p:txBody>
      </p:sp>
      <p:sp>
        <p:nvSpPr>
          <p:cNvPr id="4" name="Footer Placeholder 3"/>
          <p:cNvSpPr>
            <a:spLocks noGrp="1"/>
          </p:cNvSpPr>
          <p:nvPr>
            <p:ph type="ftr" sz="quarter" idx="11"/>
          </p:nvPr>
        </p:nvSpPr>
        <p:spPr>
          <a:xfrm>
            <a:off x="4252382" y="8919635"/>
            <a:ext cx="4320540" cy="511175"/>
          </a:xfrm>
          <a:prstGeom prst="rect">
            <a:avLst/>
          </a:prstGeom>
        </p:spPr>
        <p:txBody>
          <a:bodyPr/>
          <a:lstStyle/>
          <a:p>
            <a:endParaRPr lang="en-GB" dirty="0"/>
          </a:p>
        </p:txBody>
      </p:sp>
      <p:sp>
        <p:nvSpPr>
          <p:cNvPr id="5" name="Slide Number Placeholder 4"/>
          <p:cNvSpPr>
            <a:spLocks noGrp="1"/>
          </p:cNvSpPr>
          <p:nvPr>
            <p:ph type="sldNum" sz="quarter" idx="12"/>
          </p:nvPr>
        </p:nvSpPr>
        <p:spPr>
          <a:xfrm>
            <a:off x="9064838" y="8910745"/>
            <a:ext cx="2880360" cy="511175"/>
          </a:xfrm>
          <a:prstGeom prst="rect">
            <a:avLst/>
          </a:prstGeom>
        </p:spPr>
        <p:txBody>
          <a:bodyPr/>
          <a:lstStyle/>
          <a:p>
            <a:fld id="{402CBB9E-F5D3-6E40-A939-4B2058AA44B4}" type="slidenum">
              <a:rPr lang="en-GB" smtClean="0"/>
              <a:t>‹#›</a:t>
            </a:fld>
            <a:endParaRPr lang="en-GB" dirty="0"/>
          </a:p>
        </p:txBody>
      </p:sp>
    </p:spTree>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B595F713-2110-964B-A68E-481EBA276186}" type="datetimeFigureOut">
              <a:rPr lang="en-GB" smtClean="0"/>
              <a:t>03/01/2018</a:t>
            </a:fld>
            <a:endParaRPr lang="en-GB" dirty="0"/>
          </a:p>
        </p:txBody>
      </p:sp>
      <p:sp>
        <p:nvSpPr>
          <p:cNvPr id="4" name="Footer Placeholder 3"/>
          <p:cNvSpPr>
            <a:spLocks noGrp="1"/>
          </p:cNvSpPr>
          <p:nvPr>
            <p:ph type="ftr" sz="quarter" idx="11"/>
          </p:nvPr>
        </p:nvSpPr>
        <p:spPr/>
        <p:txBody>
          <a:bodyPr/>
          <a:lstStyle/>
          <a:p>
            <a:endParaRPr lang="en-GB" dirty="0"/>
          </a:p>
        </p:txBody>
      </p:sp>
      <p:sp>
        <p:nvSpPr>
          <p:cNvPr id="5" name="Slide Number Placeholder 4"/>
          <p:cNvSpPr>
            <a:spLocks noGrp="1"/>
          </p:cNvSpPr>
          <p:nvPr>
            <p:ph type="sldNum" sz="quarter" idx="12"/>
          </p:nvPr>
        </p:nvSpPr>
        <p:spPr/>
        <p:txBody>
          <a:bodyPr/>
          <a:lstStyle/>
          <a:p>
            <a:fld id="{402CBB9E-F5D3-6E40-A939-4B2058AA44B4}" type="slidenum">
              <a:rPr lang="en-GB" smtClean="0"/>
              <a:t>‹#›</a:t>
            </a:fld>
            <a:endParaRPr lang="en-GB" dirty="0"/>
          </a:p>
        </p:txBody>
      </p:sp>
    </p:spTree>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595F713-2110-964B-A68E-481EBA276186}" type="datetimeFigureOut">
              <a:rPr lang="en-GB" smtClean="0"/>
              <a:t>03/01/2018</a:t>
            </a:fld>
            <a:endParaRPr lang="en-GB" dirty="0"/>
          </a:p>
        </p:txBody>
      </p:sp>
      <p:sp>
        <p:nvSpPr>
          <p:cNvPr id="3" name="Footer Placeholder 2"/>
          <p:cNvSpPr>
            <a:spLocks noGrp="1"/>
          </p:cNvSpPr>
          <p:nvPr>
            <p:ph type="ftr" sz="quarter" idx="11"/>
          </p:nvPr>
        </p:nvSpPr>
        <p:spPr/>
        <p:txBody>
          <a:bodyPr/>
          <a:lstStyle/>
          <a:p>
            <a:endParaRPr lang="en-GB" dirty="0"/>
          </a:p>
        </p:txBody>
      </p:sp>
      <p:sp>
        <p:nvSpPr>
          <p:cNvPr id="4" name="Slide Number Placeholder 3"/>
          <p:cNvSpPr>
            <a:spLocks noGrp="1"/>
          </p:cNvSpPr>
          <p:nvPr>
            <p:ph type="sldNum" sz="quarter" idx="12"/>
          </p:nvPr>
        </p:nvSpPr>
        <p:spPr/>
        <p:txBody>
          <a:bodyPr/>
          <a:lstStyle/>
          <a:p>
            <a:fld id="{402CBB9E-F5D3-6E40-A939-4B2058AA44B4}" type="slidenum">
              <a:rPr lang="en-GB" smtClean="0"/>
              <a:t>‹#›</a:t>
            </a:fld>
            <a:endParaRPr lang="en-GB" dirty="0"/>
          </a:p>
        </p:txBody>
      </p:sp>
    </p:spTree>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82334" y="640080"/>
            <a:ext cx="4129405" cy="2240280"/>
          </a:xfrm>
        </p:spPr>
        <p:txBody>
          <a:bodyPr anchor="b"/>
          <a:lstStyle>
            <a:lvl1pPr>
              <a:defRPr sz="4480"/>
            </a:lvl1pPr>
          </a:lstStyle>
          <a:p>
            <a:r>
              <a:rPr lang="en-US"/>
              <a:t>Click to edit Master title style</a:t>
            </a:r>
            <a:endParaRPr lang="en-GB"/>
          </a:p>
        </p:txBody>
      </p:sp>
      <p:sp>
        <p:nvSpPr>
          <p:cNvPr id="3" name="Content Placeholder 2"/>
          <p:cNvSpPr>
            <a:spLocks noGrp="1"/>
          </p:cNvSpPr>
          <p:nvPr>
            <p:ph idx="1"/>
          </p:nvPr>
        </p:nvSpPr>
        <p:spPr>
          <a:xfrm>
            <a:off x="5442903" y="1382396"/>
            <a:ext cx="6480810" cy="6823075"/>
          </a:xfrm>
        </p:spPr>
        <p:txBody>
          <a:bodyPr/>
          <a:lstStyle>
            <a:lvl1pPr>
              <a:defRPr sz="4480"/>
            </a:lvl1pPr>
            <a:lvl2pPr>
              <a:defRPr sz="3920"/>
            </a:lvl2pPr>
            <a:lvl3pPr>
              <a:defRPr sz="3360"/>
            </a:lvl3pPr>
            <a:lvl4pPr>
              <a:defRPr sz="2800"/>
            </a:lvl4pPr>
            <a:lvl5pPr>
              <a:defRPr sz="2800"/>
            </a:lvl5pPr>
            <a:lvl6pPr>
              <a:defRPr sz="2800"/>
            </a:lvl6pPr>
            <a:lvl7pPr>
              <a:defRPr sz="2800"/>
            </a:lvl7pPr>
            <a:lvl8pPr>
              <a:defRPr sz="2800"/>
            </a:lvl8pPr>
            <a:lvl9pPr>
              <a:defRPr sz="2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882334" y="2880360"/>
            <a:ext cx="4129405" cy="5336223"/>
          </a:xfrm>
        </p:spPr>
        <p:txBody>
          <a:bodyPr/>
          <a:lstStyle>
            <a:lvl1pPr marL="0" indent="0">
              <a:buNone/>
              <a:defRPr sz="2240"/>
            </a:lvl1pPr>
            <a:lvl2pPr marL="640080" indent="0">
              <a:buNone/>
              <a:defRPr sz="1960"/>
            </a:lvl2pPr>
            <a:lvl3pPr marL="1280160" indent="0">
              <a:buNone/>
              <a:defRPr sz="1680"/>
            </a:lvl3pPr>
            <a:lvl4pPr marL="1920240" indent="0">
              <a:buNone/>
              <a:defRPr sz="1400"/>
            </a:lvl4pPr>
            <a:lvl5pPr marL="2560320" indent="0">
              <a:buNone/>
              <a:defRPr sz="1400"/>
            </a:lvl5pPr>
            <a:lvl6pPr marL="3200400" indent="0">
              <a:buNone/>
              <a:defRPr sz="1400"/>
            </a:lvl6pPr>
            <a:lvl7pPr marL="3840480" indent="0">
              <a:buNone/>
              <a:defRPr sz="1400"/>
            </a:lvl7pPr>
            <a:lvl8pPr marL="4480560" indent="0">
              <a:buNone/>
              <a:defRPr sz="1400"/>
            </a:lvl8pPr>
            <a:lvl9pPr marL="5120640" indent="0">
              <a:buNone/>
              <a:defRPr sz="1400"/>
            </a:lvl9pPr>
          </a:lstStyle>
          <a:p>
            <a:pPr lvl="0"/>
            <a:r>
              <a:rPr lang="en-US"/>
              <a:t>Click to edit Master text styles</a:t>
            </a:r>
          </a:p>
        </p:txBody>
      </p:sp>
      <p:sp>
        <p:nvSpPr>
          <p:cNvPr id="5" name="Date Placeholder 4"/>
          <p:cNvSpPr>
            <a:spLocks noGrp="1"/>
          </p:cNvSpPr>
          <p:nvPr>
            <p:ph type="dt" sz="half" idx="10"/>
          </p:nvPr>
        </p:nvSpPr>
        <p:spPr/>
        <p:txBody>
          <a:bodyPr/>
          <a:lstStyle/>
          <a:p>
            <a:fld id="{B595F713-2110-964B-A68E-481EBA276186}" type="datetimeFigureOut">
              <a:rPr lang="en-GB" smtClean="0"/>
              <a:t>03/01/2018</a:t>
            </a:fld>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402CBB9E-F5D3-6E40-A939-4B2058AA44B4}" type="slidenum">
              <a:rPr lang="en-GB" smtClean="0"/>
              <a:t>‹#›</a:t>
            </a:fld>
            <a:endParaRPr lang="en-GB" dirty="0"/>
          </a:p>
        </p:txBody>
      </p:sp>
    </p:spTree>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82334" y="640080"/>
            <a:ext cx="4129405" cy="2240280"/>
          </a:xfrm>
        </p:spPr>
        <p:txBody>
          <a:bodyPr anchor="b"/>
          <a:lstStyle>
            <a:lvl1pPr>
              <a:defRPr sz="4480"/>
            </a:lvl1pPr>
          </a:lstStyle>
          <a:p>
            <a:r>
              <a:rPr lang="en-US"/>
              <a:t>Click to edit Master title style</a:t>
            </a:r>
            <a:endParaRPr lang="en-GB"/>
          </a:p>
        </p:txBody>
      </p:sp>
      <p:sp>
        <p:nvSpPr>
          <p:cNvPr id="3" name="Picture Placeholder 2"/>
          <p:cNvSpPr>
            <a:spLocks noGrp="1"/>
          </p:cNvSpPr>
          <p:nvPr>
            <p:ph type="pic" idx="1"/>
          </p:nvPr>
        </p:nvSpPr>
        <p:spPr>
          <a:xfrm>
            <a:off x="5442903" y="1382396"/>
            <a:ext cx="6480810" cy="6823075"/>
          </a:xfrm>
        </p:spPr>
        <p:txBody>
          <a:bodyPr/>
          <a:lstStyle>
            <a:lvl1pPr marL="0" indent="0">
              <a:buNone/>
              <a:defRPr sz="4480"/>
            </a:lvl1pPr>
            <a:lvl2pPr marL="640080" indent="0">
              <a:buNone/>
              <a:defRPr sz="3920"/>
            </a:lvl2pPr>
            <a:lvl3pPr marL="1280160" indent="0">
              <a:buNone/>
              <a:defRPr sz="3360"/>
            </a:lvl3pPr>
            <a:lvl4pPr marL="1920240" indent="0">
              <a:buNone/>
              <a:defRPr sz="2800"/>
            </a:lvl4pPr>
            <a:lvl5pPr marL="2560320" indent="0">
              <a:buNone/>
              <a:defRPr sz="2800"/>
            </a:lvl5pPr>
            <a:lvl6pPr marL="3200400" indent="0">
              <a:buNone/>
              <a:defRPr sz="2800"/>
            </a:lvl6pPr>
            <a:lvl7pPr marL="3840480" indent="0">
              <a:buNone/>
              <a:defRPr sz="2800"/>
            </a:lvl7pPr>
            <a:lvl8pPr marL="4480560" indent="0">
              <a:buNone/>
              <a:defRPr sz="2800"/>
            </a:lvl8pPr>
            <a:lvl9pPr marL="5120640" indent="0">
              <a:buNone/>
              <a:defRPr sz="2800"/>
            </a:lvl9pPr>
          </a:lstStyle>
          <a:p>
            <a:r>
              <a:rPr lang="en-US" dirty="0"/>
              <a:t>Drag picture to placeholder or click icon to add</a:t>
            </a:r>
            <a:endParaRPr lang="en-GB" dirty="0"/>
          </a:p>
        </p:txBody>
      </p:sp>
      <p:sp>
        <p:nvSpPr>
          <p:cNvPr id="4" name="Text Placeholder 3"/>
          <p:cNvSpPr>
            <a:spLocks noGrp="1"/>
          </p:cNvSpPr>
          <p:nvPr>
            <p:ph type="body" sz="half" idx="2"/>
          </p:nvPr>
        </p:nvSpPr>
        <p:spPr>
          <a:xfrm>
            <a:off x="882334" y="2880360"/>
            <a:ext cx="4129405" cy="5336223"/>
          </a:xfrm>
        </p:spPr>
        <p:txBody>
          <a:bodyPr/>
          <a:lstStyle>
            <a:lvl1pPr marL="0" indent="0">
              <a:buNone/>
              <a:defRPr sz="2240"/>
            </a:lvl1pPr>
            <a:lvl2pPr marL="640080" indent="0">
              <a:buNone/>
              <a:defRPr sz="1960"/>
            </a:lvl2pPr>
            <a:lvl3pPr marL="1280160" indent="0">
              <a:buNone/>
              <a:defRPr sz="1680"/>
            </a:lvl3pPr>
            <a:lvl4pPr marL="1920240" indent="0">
              <a:buNone/>
              <a:defRPr sz="1400"/>
            </a:lvl4pPr>
            <a:lvl5pPr marL="2560320" indent="0">
              <a:buNone/>
              <a:defRPr sz="1400"/>
            </a:lvl5pPr>
            <a:lvl6pPr marL="3200400" indent="0">
              <a:buNone/>
              <a:defRPr sz="1400"/>
            </a:lvl6pPr>
            <a:lvl7pPr marL="3840480" indent="0">
              <a:buNone/>
              <a:defRPr sz="1400"/>
            </a:lvl7pPr>
            <a:lvl8pPr marL="4480560" indent="0">
              <a:buNone/>
              <a:defRPr sz="1400"/>
            </a:lvl8pPr>
            <a:lvl9pPr marL="5120640" indent="0">
              <a:buNone/>
              <a:defRPr sz="1400"/>
            </a:lvl9pPr>
          </a:lstStyle>
          <a:p>
            <a:pPr lvl="0"/>
            <a:r>
              <a:rPr lang="en-US"/>
              <a:t>Click to edit Master text styles</a:t>
            </a:r>
          </a:p>
        </p:txBody>
      </p:sp>
      <p:sp>
        <p:nvSpPr>
          <p:cNvPr id="5" name="Date Placeholder 4"/>
          <p:cNvSpPr>
            <a:spLocks noGrp="1"/>
          </p:cNvSpPr>
          <p:nvPr>
            <p:ph type="dt" sz="half" idx="10"/>
          </p:nvPr>
        </p:nvSpPr>
        <p:spPr/>
        <p:txBody>
          <a:bodyPr/>
          <a:lstStyle/>
          <a:p>
            <a:fld id="{B595F713-2110-964B-A68E-481EBA276186}" type="datetimeFigureOut">
              <a:rPr lang="en-GB" smtClean="0"/>
              <a:t>03/01/2018</a:t>
            </a:fld>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402CBB9E-F5D3-6E40-A939-4B2058AA44B4}" type="slidenum">
              <a:rPr lang="en-GB" smtClean="0"/>
              <a:t>‹#›</a:t>
            </a:fld>
            <a:endParaRPr lang="en-GB" dirty="0"/>
          </a:p>
        </p:txBody>
      </p:sp>
    </p:spTree>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B595F713-2110-964B-A68E-481EBA276186}" type="datetimeFigureOut">
              <a:rPr lang="en-GB" smtClean="0"/>
              <a:t>03/01/2018</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402CBB9E-F5D3-6E40-A939-4B2058AA44B4}" type="slidenum">
              <a:rPr lang="en-GB" smtClean="0"/>
              <a:t>‹#›</a:t>
            </a:fld>
            <a:endParaRPr lang="en-GB" dirty="0"/>
          </a:p>
        </p:txBody>
      </p:sp>
    </p:spTree>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161146" y="511175"/>
            <a:ext cx="2760345" cy="8136573"/>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880111" y="511175"/>
            <a:ext cx="8067675" cy="8136573"/>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B595F713-2110-964B-A68E-481EBA276186}" type="datetimeFigureOut">
              <a:rPr lang="en-GB" smtClean="0"/>
              <a:t>03/01/2018</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402CBB9E-F5D3-6E40-A939-4B2058AA44B4}" type="slidenum">
              <a:rPr lang="en-GB" smtClean="0"/>
              <a:t>‹#›</a:t>
            </a:fld>
            <a:endParaRPr lang="en-GB" dirty="0"/>
          </a:p>
        </p:txBody>
      </p:sp>
    </p:spTree>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600200" y="1571308"/>
            <a:ext cx="9601200" cy="3342640"/>
          </a:xfrm>
        </p:spPr>
        <p:txBody>
          <a:bodyPr anchor="b"/>
          <a:lstStyle>
            <a:lvl1pPr algn="ctr">
              <a:defRPr sz="6300"/>
            </a:lvl1pPr>
          </a:lstStyle>
          <a:p>
            <a:r>
              <a:rPr lang="en-US"/>
              <a:t>Click to edit Master title style</a:t>
            </a:r>
            <a:endParaRPr lang="en-GB"/>
          </a:p>
        </p:txBody>
      </p:sp>
      <p:sp>
        <p:nvSpPr>
          <p:cNvPr id="3" name="Subtitle 2"/>
          <p:cNvSpPr>
            <a:spLocks noGrp="1"/>
          </p:cNvSpPr>
          <p:nvPr>
            <p:ph type="subTitle" idx="1"/>
          </p:nvPr>
        </p:nvSpPr>
        <p:spPr>
          <a:xfrm>
            <a:off x="1600200" y="5042853"/>
            <a:ext cx="9601200" cy="2318067"/>
          </a:xfrm>
        </p:spPr>
        <p:txBody>
          <a:bodyPr/>
          <a:lstStyle>
            <a:lvl1pPr marL="0" indent="0" algn="ctr">
              <a:buNone/>
              <a:defRPr sz="2520"/>
            </a:lvl1pPr>
            <a:lvl2pPr marL="480060" indent="0" algn="ctr">
              <a:buNone/>
              <a:defRPr sz="2100"/>
            </a:lvl2pPr>
            <a:lvl3pPr marL="960120" indent="0" algn="ctr">
              <a:buNone/>
              <a:defRPr sz="1890"/>
            </a:lvl3pPr>
            <a:lvl4pPr marL="1440180" indent="0" algn="ctr">
              <a:buNone/>
              <a:defRPr sz="1680"/>
            </a:lvl4pPr>
            <a:lvl5pPr marL="1920240" indent="0" algn="ctr">
              <a:buNone/>
              <a:defRPr sz="1680"/>
            </a:lvl5pPr>
            <a:lvl6pPr marL="2400300" indent="0" algn="ctr">
              <a:buNone/>
              <a:defRPr sz="1680"/>
            </a:lvl6pPr>
            <a:lvl7pPr marL="2880360" indent="0" algn="ctr">
              <a:buNone/>
              <a:defRPr sz="1680"/>
            </a:lvl7pPr>
            <a:lvl8pPr marL="3360420" indent="0" algn="ctr">
              <a:buNone/>
              <a:defRPr sz="1680"/>
            </a:lvl8pPr>
            <a:lvl9pPr marL="3840480" indent="0" algn="ctr">
              <a:buNone/>
              <a:defRPr sz="1680"/>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B595F713-2110-964B-A68E-481EBA276186}" type="datetimeFigureOut">
              <a:rPr lang="en-GB" smtClean="0"/>
              <a:t>03/01/2018</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402CBB9E-F5D3-6E40-A939-4B2058AA44B4}" type="slidenum">
              <a:rPr lang="en-GB" smtClean="0"/>
              <a:t>‹#›</a:t>
            </a:fld>
            <a:endParaRPr lang="en-GB" dirty="0"/>
          </a:p>
        </p:txBody>
      </p:sp>
    </p:spTree>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81778" y="640080"/>
            <a:ext cx="4128849" cy="2240280"/>
          </a:xfrm>
        </p:spPr>
        <p:txBody>
          <a:bodyPr anchor="b"/>
          <a:lstStyle>
            <a:lvl1pPr>
              <a:defRPr sz="3360"/>
            </a:lvl1pPr>
          </a:lstStyle>
          <a:p>
            <a:r>
              <a:rPr lang="en-US"/>
              <a:t>Click to edit Master title style</a:t>
            </a:r>
            <a:endParaRPr lang="en-GB"/>
          </a:p>
        </p:txBody>
      </p:sp>
      <p:sp>
        <p:nvSpPr>
          <p:cNvPr id="3" name="Picture Placeholder 2"/>
          <p:cNvSpPr>
            <a:spLocks noGrp="1"/>
          </p:cNvSpPr>
          <p:nvPr>
            <p:ph type="pic" idx="1"/>
          </p:nvPr>
        </p:nvSpPr>
        <p:spPr>
          <a:xfrm>
            <a:off x="5442347" y="1382397"/>
            <a:ext cx="6480810" cy="6823075"/>
          </a:xfrm>
        </p:spPr>
        <p:txBody>
          <a:bodyPr/>
          <a:lstStyle>
            <a:lvl1pPr marL="0" indent="0">
              <a:buNone/>
              <a:defRPr sz="3360"/>
            </a:lvl1pPr>
            <a:lvl2pPr marL="480060" indent="0">
              <a:buNone/>
              <a:defRPr sz="2940"/>
            </a:lvl2pPr>
            <a:lvl3pPr marL="960120" indent="0">
              <a:buNone/>
              <a:defRPr sz="2520"/>
            </a:lvl3pPr>
            <a:lvl4pPr marL="1440180" indent="0">
              <a:buNone/>
              <a:defRPr sz="2100"/>
            </a:lvl4pPr>
            <a:lvl5pPr marL="1920240" indent="0">
              <a:buNone/>
              <a:defRPr sz="2100"/>
            </a:lvl5pPr>
            <a:lvl6pPr marL="2400300" indent="0">
              <a:buNone/>
              <a:defRPr sz="2100"/>
            </a:lvl6pPr>
            <a:lvl7pPr marL="2880360" indent="0">
              <a:buNone/>
              <a:defRPr sz="2100"/>
            </a:lvl7pPr>
            <a:lvl8pPr marL="3360420" indent="0">
              <a:buNone/>
              <a:defRPr sz="2100"/>
            </a:lvl8pPr>
            <a:lvl9pPr marL="3840480" indent="0">
              <a:buNone/>
              <a:defRPr sz="2100"/>
            </a:lvl9pPr>
          </a:lstStyle>
          <a:p>
            <a:r>
              <a:rPr lang="en-US" dirty="0"/>
              <a:t>Drag picture to placeholder or click icon to add</a:t>
            </a:r>
            <a:endParaRPr lang="en-GB" dirty="0"/>
          </a:p>
        </p:txBody>
      </p:sp>
      <p:sp>
        <p:nvSpPr>
          <p:cNvPr id="4" name="Text Placeholder 3"/>
          <p:cNvSpPr>
            <a:spLocks noGrp="1"/>
          </p:cNvSpPr>
          <p:nvPr>
            <p:ph type="body" sz="half" idx="2"/>
          </p:nvPr>
        </p:nvSpPr>
        <p:spPr>
          <a:xfrm>
            <a:off x="881778" y="2880360"/>
            <a:ext cx="4128849" cy="5336223"/>
          </a:xfrm>
        </p:spPr>
        <p:txBody>
          <a:bodyPr/>
          <a:lstStyle>
            <a:lvl1pPr marL="0" indent="0">
              <a:buNone/>
              <a:defRPr sz="1680"/>
            </a:lvl1pPr>
            <a:lvl2pPr marL="480060" indent="0">
              <a:buNone/>
              <a:defRPr sz="1470"/>
            </a:lvl2pPr>
            <a:lvl3pPr marL="960120" indent="0">
              <a:buNone/>
              <a:defRPr sz="1260"/>
            </a:lvl3pPr>
            <a:lvl4pPr marL="1440180" indent="0">
              <a:buNone/>
              <a:defRPr sz="1050"/>
            </a:lvl4pPr>
            <a:lvl5pPr marL="1920240" indent="0">
              <a:buNone/>
              <a:defRPr sz="1050"/>
            </a:lvl5pPr>
            <a:lvl6pPr marL="2400300" indent="0">
              <a:buNone/>
              <a:defRPr sz="1050"/>
            </a:lvl6pPr>
            <a:lvl7pPr marL="2880360" indent="0">
              <a:buNone/>
              <a:defRPr sz="1050"/>
            </a:lvl7pPr>
            <a:lvl8pPr marL="3360420" indent="0">
              <a:buNone/>
              <a:defRPr sz="1050"/>
            </a:lvl8pPr>
            <a:lvl9pPr marL="3840480" indent="0">
              <a:buNone/>
              <a:defRPr sz="1050"/>
            </a:lvl9pPr>
          </a:lstStyle>
          <a:p>
            <a:pPr lvl="0"/>
            <a:r>
              <a:rPr lang="en-US"/>
              <a:t>Click to edit Master text styles</a:t>
            </a:r>
          </a:p>
        </p:txBody>
      </p:sp>
      <p:sp>
        <p:nvSpPr>
          <p:cNvPr id="5" name="Date Placeholder 4"/>
          <p:cNvSpPr>
            <a:spLocks noGrp="1"/>
          </p:cNvSpPr>
          <p:nvPr>
            <p:ph type="dt" sz="half" idx="10"/>
          </p:nvPr>
        </p:nvSpPr>
        <p:spPr/>
        <p:txBody>
          <a:bodyPr/>
          <a:lstStyle/>
          <a:p>
            <a:fld id="{B595F713-2110-964B-A68E-481EBA276186}" type="datetimeFigureOut">
              <a:rPr lang="en-GB" smtClean="0"/>
              <a:t>03/01/2018</a:t>
            </a:fld>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402CBB9E-F5D3-6E40-A939-4B2058AA44B4}" type="slidenum">
              <a:rPr lang="en-GB" smtClean="0"/>
              <a:t>‹#›</a:t>
            </a:fld>
            <a:endParaRPr lang="en-GB" dirty="0"/>
          </a:p>
        </p:txBody>
      </p:sp>
    </p:spTree>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B595F713-2110-964B-A68E-481EBA276186}" type="datetimeFigureOut">
              <a:rPr lang="en-GB" smtClean="0"/>
              <a:t>03/01/2018</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402CBB9E-F5D3-6E40-A939-4B2058AA44B4}" type="slidenum">
              <a:rPr lang="en-GB" smtClean="0"/>
              <a:t>‹#›</a:t>
            </a:fld>
            <a:endParaRPr lang="en-GB" dirty="0"/>
          </a:p>
        </p:txBody>
      </p:sp>
    </p:spTree>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161146" y="511175"/>
            <a:ext cx="2760345" cy="8136573"/>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880111" y="511175"/>
            <a:ext cx="8121015" cy="8136573"/>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B595F713-2110-964B-A68E-481EBA276186}" type="datetimeFigureOut">
              <a:rPr lang="en-GB" smtClean="0"/>
              <a:t>03/01/2018</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402CBB9E-F5D3-6E40-A939-4B2058AA44B4}" type="slidenum">
              <a:rPr lang="en-GB" smtClean="0"/>
              <a:t>‹#›</a:t>
            </a:fld>
            <a:endParaRPr lang="en-GB" dirty="0"/>
          </a:p>
        </p:txBody>
      </p:sp>
    </p:spTree>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880110" y="8898891"/>
            <a:ext cx="2880360" cy="511175"/>
          </a:xfrm>
          <a:prstGeom prst="rect">
            <a:avLst/>
          </a:prstGeom>
        </p:spPr>
        <p:txBody>
          <a:bodyPr/>
          <a:lstStyle/>
          <a:p>
            <a:fld id="{B595F713-2110-964B-A68E-481EBA276186}" type="datetimeFigureOut">
              <a:rPr lang="en-GB" smtClean="0"/>
              <a:t>03/01/2018</a:t>
            </a:fld>
            <a:endParaRPr lang="en-GB" dirty="0"/>
          </a:p>
        </p:txBody>
      </p:sp>
      <p:sp>
        <p:nvSpPr>
          <p:cNvPr id="3" name="Footer Placeholder 2"/>
          <p:cNvSpPr>
            <a:spLocks noGrp="1"/>
          </p:cNvSpPr>
          <p:nvPr>
            <p:ph type="ftr" sz="quarter" idx="11"/>
          </p:nvPr>
        </p:nvSpPr>
        <p:spPr>
          <a:xfrm>
            <a:off x="4252382" y="8919635"/>
            <a:ext cx="4320540" cy="511175"/>
          </a:xfrm>
          <a:prstGeom prst="rect">
            <a:avLst/>
          </a:prstGeom>
        </p:spPr>
        <p:txBody>
          <a:bodyPr/>
          <a:lstStyle/>
          <a:p>
            <a:endParaRPr lang="en-GB" dirty="0"/>
          </a:p>
        </p:txBody>
      </p:sp>
      <p:sp>
        <p:nvSpPr>
          <p:cNvPr id="4" name="Slide Number Placeholder 3"/>
          <p:cNvSpPr>
            <a:spLocks noGrp="1"/>
          </p:cNvSpPr>
          <p:nvPr>
            <p:ph type="sldNum" sz="quarter" idx="12"/>
          </p:nvPr>
        </p:nvSpPr>
        <p:spPr>
          <a:xfrm>
            <a:off x="9064838" y="8910745"/>
            <a:ext cx="2880360" cy="511175"/>
          </a:xfrm>
          <a:prstGeom prst="rect">
            <a:avLst/>
          </a:prstGeom>
        </p:spPr>
        <p:txBody>
          <a:bodyPr/>
          <a:lstStyle/>
          <a:p>
            <a:fld id="{402CBB9E-F5D3-6E40-A939-4B2058AA44B4}" type="slidenum">
              <a:rPr lang="en-GB" smtClean="0"/>
              <a:t>‹#›</a:t>
            </a:fld>
            <a:endParaRPr lang="en-GB" dirty="0"/>
          </a:p>
        </p:txBody>
      </p:sp>
    </p:spTree>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97840" y="1760220"/>
            <a:ext cx="11841480" cy="1049020"/>
          </a:xfrm>
        </p:spPr>
        <p:txBody>
          <a:bodyPr/>
          <a:lstStyle>
            <a:lvl1pPr algn="l">
              <a:defRPr/>
            </a:lvl1pPr>
          </a:lstStyle>
          <a:p>
            <a:r>
              <a:rPr lang="en-US"/>
              <a:t>Click to edit Master title style</a:t>
            </a:r>
            <a:endParaRPr lang="en-US" dirty="0"/>
          </a:p>
        </p:txBody>
      </p:sp>
      <p:sp>
        <p:nvSpPr>
          <p:cNvPr id="3" name="Content Placeholder 2"/>
          <p:cNvSpPr>
            <a:spLocks noGrp="1"/>
          </p:cNvSpPr>
          <p:nvPr>
            <p:ph idx="1"/>
          </p:nvPr>
        </p:nvSpPr>
        <p:spPr>
          <a:xfrm>
            <a:off x="497840" y="2987040"/>
            <a:ext cx="11841480" cy="5831840"/>
          </a:xfrm>
        </p:spPr>
        <p:txBody>
          <a:bodyPr/>
          <a:lstStyle>
            <a:lvl1pPr>
              <a:defRPr>
                <a:latin typeface="News Gothic MT"/>
                <a:cs typeface="News Gothic MT"/>
              </a:defRPr>
            </a:lvl1pPr>
            <a:lvl2pPr>
              <a:defRPr>
                <a:latin typeface="News Gothic MT"/>
                <a:cs typeface="News Gothic MT"/>
              </a:defRPr>
            </a:lvl2pPr>
            <a:lvl3pPr>
              <a:defRPr>
                <a:latin typeface="News Gothic MT"/>
                <a:cs typeface="News Gothic MT"/>
              </a:defRPr>
            </a:lvl3pPr>
            <a:lvl4pPr>
              <a:defRPr>
                <a:latin typeface="News Gothic MT"/>
                <a:cs typeface="News Gothic MT"/>
              </a:defRPr>
            </a:lvl4pPr>
            <a:lvl5pPr>
              <a:defRPr>
                <a:latin typeface="News Gothic MT"/>
                <a:cs typeface="News Gothic M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640080" y="8898896"/>
            <a:ext cx="2987040" cy="511175"/>
          </a:xfrm>
          <a:prstGeom prst="rect">
            <a:avLst/>
          </a:prstGeom>
        </p:spPr>
        <p:txBody>
          <a:bodyPr/>
          <a:lstStyle/>
          <a:p>
            <a:fld id="{B595F713-2110-964B-A68E-481EBA276186}" type="datetimeFigureOut">
              <a:rPr lang="en-GB" smtClean="0"/>
              <a:t>03/01/2018</a:t>
            </a:fld>
            <a:endParaRPr lang="en-GB" dirty="0"/>
          </a:p>
        </p:txBody>
      </p:sp>
      <p:sp>
        <p:nvSpPr>
          <p:cNvPr id="3" name="Footer Placeholder 2"/>
          <p:cNvSpPr>
            <a:spLocks noGrp="1"/>
          </p:cNvSpPr>
          <p:nvPr>
            <p:ph type="ftr" sz="quarter" idx="11"/>
          </p:nvPr>
        </p:nvSpPr>
        <p:spPr>
          <a:xfrm>
            <a:off x="4373880" y="8898896"/>
            <a:ext cx="4053840" cy="511175"/>
          </a:xfrm>
          <a:prstGeom prst="rect">
            <a:avLst/>
          </a:prstGeom>
        </p:spPr>
        <p:txBody>
          <a:bodyPr/>
          <a:lstStyle/>
          <a:p>
            <a:endParaRPr lang="en-GB" dirty="0"/>
          </a:p>
        </p:txBody>
      </p:sp>
      <p:sp>
        <p:nvSpPr>
          <p:cNvPr id="4" name="Slide Number Placeholder 3"/>
          <p:cNvSpPr>
            <a:spLocks noGrp="1"/>
          </p:cNvSpPr>
          <p:nvPr>
            <p:ph type="sldNum" sz="quarter" idx="12"/>
          </p:nvPr>
        </p:nvSpPr>
        <p:spPr>
          <a:xfrm>
            <a:off x="9174480" y="8898896"/>
            <a:ext cx="2987040" cy="511175"/>
          </a:xfrm>
          <a:prstGeom prst="rect">
            <a:avLst/>
          </a:prstGeom>
        </p:spPr>
        <p:txBody>
          <a:bodyPr/>
          <a:lstStyle/>
          <a:p>
            <a:fld id="{402CBB9E-F5D3-6E40-A939-4B2058AA44B4}" type="slidenum">
              <a:rPr lang="en-GB" smtClean="0"/>
              <a:t>‹#›</a:t>
            </a:fld>
            <a:endParaRPr lang="en-GB" dirty="0"/>
          </a:p>
        </p:txBody>
      </p:sp>
    </p:spTree>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tx" preserve="1">
  <p:cSld name="Default">
    <p:spTree>
      <p:nvGrpSpPr>
        <p:cNvPr id="1" name=""/>
        <p:cNvGrpSpPr/>
        <p:nvPr/>
      </p:nvGrpSpPr>
      <p:grpSpPr>
        <a:xfrm>
          <a:off x="0" y="0"/>
          <a:ext cx="0" cy="0"/>
          <a:chOff x="0" y="0"/>
          <a:chExt cx="0" cy="0"/>
        </a:xfrm>
      </p:grpSpPr>
      <p:sp>
        <p:nvSpPr>
          <p:cNvPr id="6" name="Shape 6"/>
          <p:cNvSpPr>
            <a:spLocks noGrp="1"/>
          </p:cNvSpPr>
          <p:nvPr>
            <p:ph type="title"/>
          </p:nvPr>
        </p:nvSpPr>
        <p:spPr>
          <a:xfrm>
            <a:off x="640080" y="128911"/>
            <a:ext cx="11521440" cy="2111375"/>
          </a:xfrm>
          <a:prstGeom prst="rect">
            <a:avLst/>
          </a:prstGeom>
        </p:spPr>
        <p:txBody>
          <a:bodyPr lIns="0" tIns="0" rIns="0" bIns="0">
            <a:noAutofit/>
          </a:bodyPr>
          <a:lstStyle>
            <a:lvl1pPr>
              <a:defRPr sz="6195">
                <a:latin typeface="Gill Sans"/>
                <a:ea typeface="Gill Sans"/>
                <a:cs typeface="Gill Sans"/>
                <a:sym typeface="Gill Sans"/>
              </a:defRPr>
            </a:lvl1pPr>
          </a:lstStyle>
          <a:p>
            <a:pPr lvl="0">
              <a:defRPr sz="1800"/>
            </a:pPr>
            <a:r>
              <a:rPr lang="en-US" sz="6195"/>
              <a:t>Click to edit Master title style</a:t>
            </a:r>
            <a:endParaRPr sz="6195"/>
          </a:p>
        </p:txBody>
      </p:sp>
      <p:sp>
        <p:nvSpPr>
          <p:cNvPr id="7" name="Shape 7"/>
          <p:cNvSpPr>
            <a:spLocks noGrp="1"/>
          </p:cNvSpPr>
          <p:nvPr>
            <p:ph type="body" idx="1"/>
          </p:nvPr>
        </p:nvSpPr>
        <p:spPr>
          <a:xfrm>
            <a:off x="640080" y="2240280"/>
            <a:ext cx="11521440" cy="7360920"/>
          </a:xfrm>
          <a:prstGeom prst="rect">
            <a:avLst/>
          </a:prstGeom>
        </p:spPr>
        <p:txBody>
          <a:bodyPr>
            <a:noAutofit/>
          </a:bodyPr>
          <a:lstStyle>
            <a:lvl1pPr marL="0" indent="0" algn="ctr">
              <a:spcBef>
                <a:spcPts val="3465"/>
              </a:spcBef>
              <a:buSzTx/>
              <a:buFontTx/>
              <a:buNone/>
              <a:defRPr>
                <a:latin typeface="Gill Sans"/>
                <a:ea typeface="Gill Sans"/>
                <a:cs typeface="Gill Sans"/>
                <a:sym typeface="Gill Sans"/>
              </a:defRPr>
            </a:lvl1pPr>
            <a:lvl2pPr marL="0" indent="336708" algn="ctr">
              <a:spcBef>
                <a:spcPts val="3465"/>
              </a:spcBef>
              <a:buSzTx/>
              <a:buFontTx/>
              <a:buNone/>
              <a:defRPr>
                <a:latin typeface="Gill Sans"/>
                <a:ea typeface="Gill Sans"/>
                <a:cs typeface="Gill Sans"/>
                <a:sym typeface="Gill Sans"/>
              </a:defRPr>
            </a:lvl2pPr>
            <a:lvl3pPr marL="0" indent="673418" algn="ctr">
              <a:spcBef>
                <a:spcPts val="3465"/>
              </a:spcBef>
              <a:buSzTx/>
              <a:buFontTx/>
              <a:buNone/>
              <a:defRPr>
                <a:latin typeface="Gill Sans"/>
                <a:ea typeface="Gill Sans"/>
                <a:cs typeface="Gill Sans"/>
                <a:sym typeface="Gill Sans"/>
              </a:defRPr>
            </a:lvl3pPr>
            <a:lvl4pPr marL="0" indent="1011793" algn="ctr">
              <a:spcBef>
                <a:spcPts val="3465"/>
              </a:spcBef>
              <a:buSzTx/>
              <a:buFontTx/>
              <a:buNone/>
              <a:defRPr>
                <a:latin typeface="Gill Sans"/>
                <a:ea typeface="Gill Sans"/>
                <a:cs typeface="Gill Sans"/>
                <a:sym typeface="Gill Sans"/>
              </a:defRPr>
            </a:lvl4pPr>
            <a:lvl5pPr marL="0" indent="1348501" algn="ctr">
              <a:spcBef>
                <a:spcPts val="3465"/>
              </a:spcBef>
              <a:buSzTx/>
              <a:buFontTx/>
              <a:buNone/>
              <a:defRPr>
                <a:latin typeface="Gill Sans"/>
                <a:ea typeface="Gill Sans"/>
                <a:cs typeface="Gill Sans"/>
                <a:sym typeface="Gill Sans"/>
              </a:defRPr>
            </a:lvl5pPr>
          </a:lstStyle>
          <a:p>
            <a:pPr lvl="0">
              <a:defRPr sz="1800"/>
            </a:pPr>
            <a:r>
              <a:rPr lang="en-US" sz="3150"/>
              <a:t>Click to edit Master text styles</a:t>
            </a:r>
          </a:p>
          <a:p>
            <a:pPr lvl="1">
              <a:defRPr sz="1800"/>
            </a:pPr>
            <a:r>
              <a:rPr lang="en-US" sz="3150"/>
              <a:t>Second level</a:t>
            </a:r>
          </a:p>
          <a:p>
            <a:pPr lvl="2">
              <a:defRPr sz="1800"/>
            </a:pPr>
            <a:r>
              <a:rPr lang="en-US" sz="3150"/>
              <a:t>Third level</a:t>
            </a:r>
          </a:p>
          <a:p>
            <a:pPr lvl="3">
              <a:defRPr sz="1800"/>
            </a:pPr>
            <a:r>
              <a:rPr lang="en-US" sz="3150"/>
              <a:t>Fourth level</a:t>
            </a:r>
          </a:p>
          <a:p>
            <a:pPr lvl="4">
              <a:defRPr sz="1800"/>
            </a:pPr>
            <a:r>
              <a:rPr lang="en-US" sz="3150"/>
              <a:t>Fifth level</a:t>
            </a:r>
            <a:endParaRPr sz="3150"/>
          </a:p>
        </p:txBody>
      </p:sp>
    </p:spTree>
    <p:extLst/>
  </p:cSld>
  <p:clrMapOvr>
    <a:masterClrMapping/>
  </p:clrMapOvr>
  <p:transition spd="med"/>
</p:sldLayout>
</file>

<file path=ppt/slideLayouts/slideLayout73.xml><?xml version="1.0" encoding="utf-8"?>
<p:sldLayout xmlns:a="http://schemas.openxmlformats.org/drawingml/2006/main" xmlns:r="http://schemas.openxmlformats.org/officeDocument/2006/relationships" xmlns:p="http://schemas.openxmlformats.org/presentationml/2006/main" preserve="1">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391160" y="2982599"/>
            <a:ext cx="12001500" cy="2058035"/>
          </a:xfrm>
          <a:prstGeom prst="rect">
            <a:avLst/>
          </a:prstGeom>
        </p:spPr>
        <p:txBody>
          <a:bodyPr/>
          <a:lstStyle/>
          <a:p>
            <a:r>
              <a:rPr lang="en-US"/>
              <a:t>Click to edit Master title style</a:t>
            </a:r>
            <a:endParaRPr lang="en-US" dirty="0"/>
          </a:p>
        </p:txBody>
      </p:sp>
      <p:sp>
        <p:nvSpPr>
          <p:cNvPr id="3" name="Subtitle 2"/>
          <p:cNvSpPr>
            <a:spLocks noGrp="1"/>
          </p:cNvSpPr>
          <p:nvPr>
            <p:ph type="subTitle" idx="1"/>
          </p:nvPr>
        </p:nvSpPr>
        <p:spPr>
          <a:xfrm>
            <a:off x="391160" y="5440680"/>
            <a:ext cx="12001500" cy="2453640"/>
          </a:xfrm>
          <a:prstGeom prst="rect">
            <a:avLst/>
          </a:prstGeom>
        </p:spPr>
        <p:txBody>
          <a:bodyPr/>
          <a:lstStyle>
            <a:lvl1pPr marL="0" indent="0" algn="ctr">
              <a:buNone/>
              <a:defRPr>
                <a:solidFill>
                  <a:schemeClr val="tx1">
                    <a:tint val="75000"/>
                  </a:schemeClr>
                </a:solidFill>
                <a:latin typeface="News Gothic MT"/>
                <a:cs typeface="News Gothic MT"/>
              </a:defRPr>
            </a:lvl1pPr>
            <a:lvl2pPr marL="640065" indent="0" algn="ctr">
              <a:buNone/>
              <a:defRPr>
                <a:solidFill>
                  <a:schemeClr val="tx1">
                    <a:tint val="75000"/>
                  </a:schemeClr>
                </a:solidFill>
              </a:defRPr>
            </a:lvl2pPr>
            <a:lvl3pPr marL="1280129" indent="0" algn="ctr">
              <a:buNone/>
              <a:defRPr>
                <a:solidFill>
                  <a:schemeClr val="tx1">
                    <a:tint val="75000"/>
                  </a:schemeClr>
                </a:solidFill>
              </a:defRPr>
            </a:lvl3pPr>
            <a:lvl4pPr marL="1920192" indent="0" algn="ctr">
              <a:buNone/>
              <a:defRPr>
                <a:solidFill>
                  <a:schemeClr val="tx1">
                    <a:tint val="75000"/>
                  </a:schemeClr>
                </a:solidFill>
              </a:defRPr>
            </a:lvl4pPr>
            <a:lvl5pPr marL="2560256" indent="0" algn="ctr">
              <a:buNone/>
              <a:defRPr>
                <a:solidFill>
                  <a:schemeClr val="tx1">
                    <a:tint val="75000"/>
                  </a:schemeClr>
                </a:solidFill>
              </a:defRPr>
            </a:lvl5pPr>
            <a:lvl6pPr marL="3200320" indent="0" algn="ctr">
              <a:buNone/>
              <a:defRPr>
                <a:solidFill>
                  <a:schemeClr val="tx1">
                    <a:tint val="75000"/>
                  </a:schemeClr>
                </a:solidFill>
              </a:defRPr>
            </a:lvl6pPr>
            <a:lvl7pPr marL="3840385" indent="0" algn="ctr">
              <a:buNone/>
              <a:defRPr>
                <a:solidFill>
                  <a:schemeClr val="tx1">
                    <a:tint val="75000"/>
                  </a:schemeClr>
                </a:solidFill>
              </a:defRPr>
            </a:lvl7pPr>
            <a:lvl8pPr marL="4480448" indent="0" algn="ctr">
              <a:buNone/>
              <a:defRPr>
                <a:solidFill>
                  <a:schemeClr val="tx1">
                    <a:tint val="75000"/>
                  </a:schemeClr>
                </a:solidFill>
              </a:defRPr>
            </a:lvl8pPr>
            <a:lvl9pPr marL="5120513" indent="0" algn="ctr">
              <a:buNone/>
              <a:defRPr>
                <a:solidFill>
                  <a:schemeClr val="tx1">
                    <a:tint val="75000"/>
                  </a:schemeClr>
                </a:solidFill>
              </a:defRPr>
            </a:lvl9pPr>
          </a:lstStyle>
          <a:p>
            <a:r>
              <a:rPr lang="en-US"/>
              <a:t>Click to edit Master subtitle style</a:t>
            </a:r>
            <a:endParaRPr lang="en-US" dirty="0"/>
          </a:p>
        </p:txBody>
      </p:sp>
    </p:spTree>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preserve="1">
  <p:cSld name="1_Default">
    <p:spTree>
      <p:nvGrpSpPr>
        <p:cNvPr id="1" name=""/>
        <p:cNvGrpSpPr/>
        <p:nvPr/>
      </p:nvGrpSpPr>
      <p:grpSpPr>
        <a:xfrm>
          <a:off x="0" y="0"/>
          <a:ext cx="0" cy="0"/>
          <a:chOff x="0" y="0"/>
          <a:chExt cx="0" cy="0"/>
        </a:xfrm>
      </p:grpSpPr>
    </p:spTree>
    <p:extLst/>
  </p:cSld>
  <p:clrMapOvr>
    <a:masterClrMapping/>
  </p:clrMapOvr>
  <p:transition spd="med"/>
</p:sldLayout>
</file>

<file path=ppt/slideLayouts/slideLayout75.xml><?xml version="1.0" encoding="utf-8"?>
<p:sldLayout xmlns:a="http://schemas.openxmlformats.org/drawingml/2006/main" xmlns:r="http://schemas.openxmlformats.org/officeDocument/2006/relationships" xmlns:p="http://schemas.openxmlformats.org/presentationml/2006/main" preserve="1">
  <p:cSld name="2_Default">
    <p:spTree>
      <p:nvGrpSpPr>
        <p:cNvPr id="1" name=""/>
        <p:cNvGrpSpPr/>
        <p:nvPr/>
      </p:nvGrpSpPr>
      <p:grpSpPr>
        <a:xfrm>
          <a:off x="0" y="0"/>
          <a:ext cx="0" cy="0"/>
          <a:chOff x="0" y="0"/>
          <a:chExt cx="0" cy="0"/>
        </a:xfrm>
      </p:grpSpPr>
    </p:spTree>
    <p:extLst/>
  </p:cSld>
  <p:clrMapOvr>
    <a:masterClrMapping/>
  </p:clrMapOvr>
  <p:transition spd="med"/>
</p:sldLayout>
</file>

<file path=ppt/slideLayouts/slideLayout76.xml><?xml version="1.0" encoding="utf-8"?>
<p:sldLayout xmlns:a="http://schemas.openxmlformats.org/drawingml/2006/main" xmlns:r="http://schemas.openxmlformats.org/officeDocument/2006/relationships" xmlns:p="http://schemas.openxmlformats.org/presentationml/2006/main" preserve="1">
  <p:cSld name="3_Default">
    <p:spTree>
      <p:nvGrpSpPr>
        <p:cNvPr id="1" name=""/>
        <p:cNvGrpSpPr/>
        <p:nvPr/>
      </p:nvGrpSpPr>
      <p:grpSpPr>
        <a:xfrm>
          <a:off x="0" y="0"/>
          <a:ext cx="0" cy="0"/>
          <a:chOff x="0" y="0"/>
          <a:chExt cx="0" cy="0"/>
        </a:xfrm>
      </p:grpSpPr>
    </p:spTree>
    <p:extLst/>
  </p:cSld>
  <p:clrMapOvr>
    <a:masterClrMapping/>
  </p:clrMapOvr>
  <p:transition spd="med"/>
</p:sldLayout>
</file>

<file path=ppt/slideLayouts/slideLayout77.xml><?xml version="1.0" encoding="utf-8"?>
<p:sldLayout xmlns:a="http://schemas.openxmlformats.org/drawingml/2006/main" xmlns:r="http://schemas.openxmlformats.org/officeDocument/2006/relationships" xmlns:p="http://schemas.openxmlformats.org/presentationml/2006/main" preserve="1">
  <p:cSld name="1_Picture with Caption">
    <p:spTree>
      <p:nvGrpSpPr>
        <p:cNvPr id="1" name=""/>
        <p:cNvGrpSpPr/>
        <p:nvPr/>
      </p:nvGrpSpPr>
      <p:grpSpPr>
        <a:xfrm>
          <a:off x="0" y="0"/>
          <a:ext cx="0" cy="0"/>
          <a:chOff x="0" y="0"/>
          <a:chExt cx="0" cy="0"/>
        </a:xfrm>
      </p:grpSpPr>
    </p:spTree>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preserve="1">
  <p:cSld name="2_Picture with Caption">
    <p:spTree>
      <p:nvGrpSpPr>
        <p:cNvPr id="1" name=""/>
        <p:cNvGrpSpPr/>
        <p:nvPr/>
      </p:nvGrpSpPr>
      <p:grpSpPr>
        <a:xfrm>
          <a:off x="0" y="0"/>
          <a:ext cx="0" cy="0"/>
          <a:chOff x="0" y="0"/>
          <a:chExt cx="0" cy="0"/>
        </a:xfrm>
      </p:grpSpPr>
    </p:spTree>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preserve="1">
  <p:cSld name="4_Picture with Caption">
    <p:spTree>
      <p:nvGrpSpPr>
        <p:cNvPr id="1" name=""/>
        <p:cNvGrpSpPr/>
        <p:nvPr/>
      </p:nvGrpSpPr>
      <p:grpSpPr>
        <a:xfrm>
          <a:off x="0" y="0"/>
          <a:ext cx="0" cy="0"/>
          <a:chOff x="0" y="0"/>
          <a:chExt cx="0" cy="0"/>
        </a:xfrm>
      </p:grpSpPr>
    </p:spTree>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82334" y="640080"/>
            <a:ext cx="4129405" cy="2240280"/>
          </a:xfrm>
          <a:prstGeom prst="rect">
            <a:avLst/>
          </a:prstGeom>
        </p:spPr>
        <p:txBody>
          <a:bodyPr anchor="b"/>
          <a:lstStyle>
            <a:lvl1pPr>
              <a:defRPr sz="4480"/>
            </a:lvl1pPr>
          </a:lstStyle>
          <a:p>
            <a:r>
              <a:rPr lang="en-US"/>
              <a:t>Click to edit Master title style</a:t>
            </a:r>
            <a:endParaRPr lang="en-GB"/>
          </a:p>
        </p:txBody>
      </p:sp>
      <p:sp>
        <p:nvSpPr>
          <p:cNvPr id="3" name="Content Placeholder 2"/>
          <p:cNvSpPr>
            <a:spLocks noGrp="1"/>
          </p:cNvSpPr>
          <p:nvPr>
            <p:ph idx="1"/>
          </p:nvPr>
        </p:nvSpPr>
        <p:spPr>
          <a:xfrm>
            <a:off x="5442903" y="1382396"/>
            <a:ext cx="6480810" cy="6823075"/>
          </a:xfrm>
          <a:prstGeom prst="rect">
            <a:avLst/>
          </a:prstGeom>
        </p:spPr>
        <p:txBody>
          <a:bodyPr/>
          <a:lstStyle>
            <a:lvl1pPr>
              <a:defRPr sz="4480"/>
            </a:lvl1pPr>
            <a:lvl2pPr>
              <a:defRPr sz="3920"/>
            </a:lvl2pPr>
            <a:lvl3pPr>
              <a:defRPr sz="3360"/>
            </a:lvl3pPr>
            <a:lvl4pPr>
              <a:defRPr sz="2800"/>
            </a:lvl4pPr>
            <a:lvl5pPr>
              <a:defRPr sz="2800"/>
            </a:lvl5pPr>
            <a:lvl6pPr>
              <a:defRPr sz="2800"/>
            </a:lvl6pPr>
            <a:lvl7pPr>
              <a:defRPr sz="2800"/>
            </a:lvl7pPr>
            <a:lvl8pPr>
              <a:defRPr sz="2800"/>
            </a:lvl8pPr>
            <a:lvl9pPr>
              <a:defRPr sz="2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882334" y="2880360"/>
            <a:ext cx="4129405" cy="5336223"/>
          </a:xfrm>
          <a:prstGeom prst="rect">
            <a:avLst/>
          </a:prstGeom>
        </p:spPr>
        <p:txBody>
          <a:bodyPr/>
          <a:lstStyle>
            <a:lvl1pPr marL="0" indent="0">
              <a:buNone/>
              <a:defRPr sz="2240"/>
            </a:lvl1pPr>
            <a:lvl2pPr marL="640080" indent="0">
              <a:buNone/>
              <a:defRPr sz="1960"/>
            </a:lvl2pPr>
            <a:lvl3pPr marL="1280160" indent="0">
              <a:buNone/>
              <a:defRPr sz="1680"/>
            </a:lvl3pPr>
            <a:lvl4pPr marL="1920240" indent="0">
              <a:buNone/>
              <a:defRPr sz="1400"/>
            </a:lvl4pPr>
            <a:lvl5pPr marL="2560320" indent="0">
              <a:buNone/>
              <a:defRPr sz="1400"/>
            </a:lvl5pPr>
            <a:lvl6pPr marL="3200400" indent="0">
              <a:buNone/>
              <a:defRPr sz="1400"/>
            </a:lvl6pPr>
            <a:lvl7pPr marL="3840480" indent="0">
              <a:buNone/>
              <a:defRPr sz="1400"/>
            </a:lvl7pPr>
            <a:lvl8pPr marL="4480560" indent="0">
              <a:buNone/>
              <a:defRPr sz="1400"/>
            </a:lvl8pPr>
            <a:lvl9pPr marL="5120640" indent="0">
              <a:buNone/>
              <a:defRPr sz="1400"/>
            </a:lvl9pPr>
          </a:lstStyle>
          <a:p>
            <a:pPr lvl="0"/>
            <a:r>
              <a:rPr lang="en-US"/>
              <a:t>Edit Master text styles</a:t>
            </a:r>
          </a:p>
        </p:txBody>
      </p:sp>
      <p:sp>
        <p:nvSpPr>
          <p:cNvPr id="5" name="Date Placeholder 4"/>
          <p:cNvSpPr>
            <a:spLocks noGrp="1"/>
          </p:cNvSpPr>
          <p:nvPr>
            <p:ph type="dt" sz="half" idx="10"/>
          </p:nvPr>
        </p:nvSpPr>
        <p:spPr>
          <a:xfrm>
            <a:off x="880110" y="8898891"/>
            <a:ext cx="2880360" cy="511175"/>
          </a:xfrm>
          <a:prstGeom prst="rect">
            <a:avLst/>
          </a:prstGeom>
        </p:spPr>
        <p:txBody>
          <a:bodyPr/>
          <a:lstStyle/>
          <a:p>
            <a:fld id="{B595F713-2110-964B-A68E-481EBA276186}" type="datetimeFigureOut">
              <a:rPr lang="en-GB" smtClean="0"/>
              <a:t>03/01/2018</a:t>
            </a:fld>
            <a:endParaRPr lang="en-GB" dirty="0"/>
          </a:p>
        </p:txBody>
      </p:sp>
      <p:sp>
        <p:nvSpPr>
          <p:cNvPr id="6" name="Footer Placeholder 5"/>
          <p:cNvSpPr>
            <a:spLocks noGrp="1"/>
          </p:cNvSpPr>
          <p:nvPr>
            <p:ph type="ftr" sz="quarter" idx="11"/>
          </p:nvPr>
        </p:nvSpPr>
        <p:spPr>
          <a:xfrm>
            <a:off x="4252382" y="8919635"/>
            <a:ext cx="4320540" cy="511175"/>
          </a:xfrm>
          <a:prstGeom prst="rect">
            <a:avLst/>
          </a:prstGeom>
        </p:spPr>
        <p:txBody>
          <a:bodyPr/>
          <a:lstStyle/>
          <a:p>
            <a:endParaRPr lang="en-GB" dirty="0"/>
          </a:p>
        </p:txBody>
      </p:sp>
      <p:sp>
        <p:nvSpPr>
          <p:cNvPr id="7" name="Slide Number Placeholder 6"/>
          <p:cNvSpPr>
            <a:spLocks noGrp="1"/>
          </p:cNvSpPr>
          <p:nvPr>
            <p:ph type="sldNum" sz="quarter" idx="12"/>
          </p:nvPr>
        </p:nvSpPr>
        <p:spPr>
          <a:xfrm>
            <a:off x="9064838" y="8910745"/>
            <a:ext cx="2880360" cy="511175"/>
          </a:xfrm>
          <a:prstGeom prst="rect">
            <a:avLst/>
          </a:prstGeom>
        </p:spPr>
        <p:txBody>
          <a:bodyPr/>
          <a:lstStyle/>
          <a:p>
            <a:fld id="{402CBB9E-F5D3-6E40-A939-4B2058AA44B4}" type="slidenum">
              <a:rPr lang="en-GB" smtClean="0"/>
              <a:t>‹#›</a:t>
            </a:fld>
            <a:endParaRPr lang="en-GB" dirty="0"/>
          </a:p>
        </p:txBody>
      </p:sp>
    </p:spTree>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preserve="1">
  <p:cSld name="3_Picture with Caption">
    <p:spTree>
      <p:nvGrpSpPr>
        <p:cNvPr id="1" name=""/>
        <p:cNvGrpSpPr/>
        <p:nvPr/>
      </p:nvGrpSpPr>
      <p:grpSpPr>
        <a:xfrm>
          <a:off x="0" y="0"/>
          <a:ext cx="0" cy="0"/>
          <a:chOff x="0" y="0"/>
          <a:chExt cx="0" cy="0"/>
        </a:xfrm>
      </p:grpSpPr>
    </p:spTree>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a:xfrm>
            <a:off x="880110" y="8898895"/>
            <a:ext cx="2880360" cy="511175"/>
          </a:xfrm>
          <a:prstGeom prst="rect">
            <a:avLst/>
          </a:prstGeom>
        </p:spPr>
        <p:txBody>
          <a:bodyPr/>
          <a:lstStyle/>
          <a:p>
            <a:fld id="{B595F713-2110-964B-A68E-481EBA276186}" type="datetimeFigureOut">
              <a:rPr lang="en-GB" smtClean="0"/>
              <a:t>03/01/2018</a:t>
            </a:fld>
            <a:endParaRPr lang="en-GB" dirty="0"/>
          </a:p>
        </p:txBody>
      </p:sp>
      <p:sp>
        <p:nvSpPr>
          <p:cNvPr id="4" name="Footer Placeholder 3"/>
          <p:cNvSpPr>
            <a:spLocks noGrp="1"/>
          </p:cNvSpPr>
          <p:nvPr>
            <p:ph type="ftr" sz="quarter" idx="11"/>
          </p:nvPr>
        </p:nvSpPr>
        <p:spPr>
          <a:xfrm>
            <a:off x="4240530" y="8898895"/>
            <a:ext cx="4320540" cy="511175"/>
          </a:xfrm>
          <a:prstGeom prst="rect">
            <a:avLst/>
          </a:prstGeom>
        </p:spPr>
        <p:txBody>
          <a:bodyPr/>
          <a:lstStyle/>
          <a:p>
            <a:endParaRPr lang="en-GB" dirty="0"/>
          </a:p>
        </p:txBody>
      </p:sp>
      <p:sp>
        <p:nvSpPr>
          <p:cNvPr id="5" name="Slide Number Placeholder 4"/>
          <p:cNvSpPr>
            <a:spLocks noGrp="1"/>
          </p:cNvSpPr>
          <p:nvPr>
            <p:ph type="sldNum" sz="quarter" idx="12"/>
          </p:nvPr>
        </p:nvSpPr>
        <p:spPr>
          <a:xfrm>
            <a:off x="9041130" y="8898895"/>
            <a:ext cx="2880360" cy="511175"/>
          </a:xfrm>
          <a:prstGeom prst="rect">
            <a:avLst/>
          </a:prstGeom>
        </p:spPr>
        <p:txBody>
          <a:bodyPr/>
          <a:lstStyle/>
          <a:p>
            <a:fld id="{402CBB9E-F5D3-6E40-A939-4B2058AA44B4}" type="slidenum">
              <a:rPr lang="en-GB" smtClean="0"/>
              <a:t>‹#›</a:t>
            </a:fld>
            <a:endParaRPr lang="en-GB" dirty="0"/>
          </a:p>
        </p:txBody>
      </p:sp>
    </p:spTree>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600200" y="1571308"/>
            <a:ext cx="9601200" cy="3342640"/>
          </a:xfrm>
        </p:spPr>
        <p:txBody>
          <a:bodyPr anchor="b"/>
          <a:lstStyle>
            <a:lvl1pPr algn="ctr">
              <a:defRPr sz="8400"/>
            </a:lvl1pPr>
          </a:lstStyle>
          <a:p>
            <a:r>
              <a:rPr lang="en-US"/>
              <a:t>Click to edit Master title style</a:t>
            </a:r>
            <a:endParaRPr lang="en-GB"/>
          </a:p>
        </p:txBody>
      </p:sp>
      <p:sp>
        <p:nvSpPr>
          <p:cNvPr id="3" name="Subtitle 2"/>
          <p:cNvSpPr>
            <a:spLocks noGrp="1"/>
          </p:cNvSpPr>
          <p:nvPr>
            <p:ph type="subTitle" idx="1"/>
          </p:nvPr>
        </p:nvSpPr>
        <p:spPr>
          <a:xfrm>
            <a:off x="1600200" y="5042853"/>
            <a:ext cx="9601200" cy="2318067"/>
          </a:xfrm>
        </p:spPr>
        <p:txBody>
          <a:bodyPr/>
          <a:lstStyle>
            <a:lvl1pPr marL="0" indent="0" algn="ctr">
              <a:buNone/>
              <a:defRPr sz="3360"/>
            </a:lvl1pPr>
            <a:lvl2pPr marL="640080" indent="0" algn="ctr">
              <a:buNone/>
              <a:defRPr sz="2800"/>
            </a:lvl2pPr>
            <a:lvl3pPr marL="1280160" indent="0" algn="ctr">
              <a:buNone/>
              <a:defRPr sz="2520"/>
            </a:lvl3pPr>
            <a:lvl4pPr marL="1920240" indent="0" algn="ctr">
              <a:buNone/>
              <a:defRPr sz="2240"/>
            </a:lvl4pPr>
            <a:lvl5pPr marL="2560320" indent="0" algn="ctr">
              <a:buNone/>
              <a:defRPr sz="2240"/>
            </a:lvl5pPr>
            <a:lvl6pPr marL="3200400" indent="0" algn="ctr">
              <a:buNone/>
              <a:defRPr sz="2240"/>
            </a:lvl6pPr>
            <a:lvl7pPr marL="3840480" indent="0" algn="ctr">
              <a:buNone/>
              <a:defRPr sz="2240"/>
            </a:lvl7pPr>
            <a:lvl8pPr marL="4480560" indent="0" algn="ctr">
              <a:buNone/>
              <a:defRPr sz="2240"/>
            </a:lvl8pPr>
            <a:lvl9pPr marL="5120640" indent="0" algn="ctr">
              <a:buNone/>
              <a:defRPr sz="2240"/>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B595F713-2110-964B-A68E-481EBA276186}" type="datetimeFigureOut">
              <a:rPr lang="en-GB" smtClean="0"/>
              <a:t>03/01/2018</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402CBB9E-F5D3-6E40-A939-4B2058AA44B4}" type="slidenum">
              <a:rPr lang="en-GB" smtClean="0"/>
              <a:t>‹#›</a:t>
            </a:fld>
            <a:endParaRPr lang="en-GB" dirty="0"/>
          </a:p>
        </p:txBody>
      </p:sp>
    </p:spTree>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B595F713-2110-964B-A68E-481EBA276186}" type="datetimeFigureOut">
              <a:rPr lang="en-GB" smtClean="0"/>
              <a:t>03/01/2018</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402CBB9E-F5D3-6E40-A939-4B2058AA44B4}" type="slidenum">
              <a:rPr lang="en-GB" smtClean="0"/>
              <a:t>‹#›</a:t>
            </a:fld>
            <a:endParaRPr lang="en-GB" dirty="0"/>
          </a:p>
        </p:txBody>
      </p:sp>
    </p:spTree>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73443" y="2393634"/>
            <a:ext cx="11041380" cy="3993832"/>
          </a:xfrm>
        </p:spPr>
        <p:txBody>
          <a:bodyPr anchor="b"/>
          <a:lstStyle>
            <a:lvl1pPr>
              <a:defRPr sz="8400"/>
            </a:lvl1pPr>
          </a:lstStyle>
          <a:p>
            <a:r>
              <a:rPr lang="en-US"/>
              <a:t>Click to edit Master title style</a:t>
            </a:r>
            <a:endParaRPr lang="en-GB"/>
          </a:p>
        </p:txBody>
      </p:sp>
      <p:sp>
        <p:nvSpPr>
          <p:cNvPr id="3" name="Text Placeholder 2"/>
          <p:cNvSpPr>
            <a:spLocks noGrp="1"/>
          </p:cNvSpPr>
          <p:nvPr>
            <p:ph type="body" idx="1"/>
          </p:nvPr>
        </p:nvSpPr>
        <p:spPr>
          <a:xfrm>
            <a:off x="873443" y="6425249"/>
            <a:ext cx="11041380" cy="2100262"/>
          </a:xfrm>
        </p:spPr>
        <p:txBody>
          <a:bodyPr/>
          <a:lstStyle>
            <a:lvl1pPr marL="0" indent="0">
              <a:buNone/>
              <a:defRPr sz="3360">
                <a:solidFill>
                  <a:schemeClr val="tx1">
                    <a:tint val="75000"/>
                  </a:schemeClr>
                </a:solidFill>
              </a:defRPr>
            </a:lvl1pPr>
            <a:lvl2pPr marL="640080" indent="0">
              <a:buNone/>
              <a:defRPr sz="2800">
                <a:solidFill>
                  <a:schemeClr val="tx1">
                    <a:tint val="75000"/>
                  </a:schemeClr>
                </a:solidFill>
              </a:defRPr>
            </a:lvl2pPr>
            <a:lvl3pPr marL="1280160" indent="0">
              <a:buNone/>
              <a:defRPr sz="2520">
                <a:solidFill>
                  <a:schemeClr val="tx1">
                    <a:tint val="75000"/>
                  </a:schemeClr>
                </a:solidFill>
              </a:defRPr>
            </a:lvl3pPr>
            <a:lvl4pPr marL="1920240" indent="0">
              <a:buNone/>
              <a:defRPr sz="2240">
                <a:solidFill>
                  <a:schemeClr val="tx1">
                    <a:tint val="75000"/>
                  </a:schemeClr>
                </a:solidFill>
              </a:defRPr>
            </a:lvl4pPr>
            <a:lvl5pPr marL="2560320" indent="0">
              <a:buNone/>
              <a:defRPr sz="2240">
                <a:solidFill>
                  <a:schemeClr val="tx1">
                    <a:tint val="75000"/>
                  </a:schemeClr>
                </a:solidFill>
              </a:defRPr>
            </a:lvl5pPr>
            <a:lvl6pPr marL="3200400" indent="0">
              <a:buNone/>
              <a:defRPr sz="2240">
                <a:solidFill>
                  <a:schemeClr val="tx1">
                    <a:tint val="75000"/>
                  </a:schemeClr>
                </a:solidFill>
              </a:defRPr>
            </a:lvl6pPr>
            <a:lvl7pPr marL="3840480" indent="0">
              <a:buNone/>
              <a:defRPr sz="2240">
                <a:solidFill>
                  <a:schemeClr val="tx1">
                    <a:tint val="75000"/>
                  </a:schemeClr>
                </a:solidFill>
              </a:defRPr>
            </a:lvl7pPr>
            <a:lvl8pPr marL="4480560" indent="0">
              <a:buNone/>
              <a:defRPr sz="2240">
                <a:solidFill>
                  <a:schemeClr val="tx1">
                    <a:tint val="75000"/>
                  </a:schemeClr>
                </a:solidFill>
              </a:defRPr>
            </a:lvl8pPr>
            <a:lvl9pPr marL="5120640" indent="0">
              <a:buNone/>
              <a:defRPr sz="224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595F713-2110-964B-A68E-481EBA276186}" type="datetimeFigureOut">
              <a:rPr lang="en-GB" smtClean="0"/>
              <a:t>03/01/2018</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402CBB9E-F5D3-6E40-A939-4B2058AA44B4}" type="slidenum">
              <a:rPr lang="en-GB" smtClean="0"/>
              <a:t>‹#›</a:t>
            </a:fld>
            <a:endParaRPr lang="en-GB" dirty="0"/>
          </a:p>
        </p:txBody>
      </p:sp>
    </p:spTree>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880110" y="2555875"/>
            <a:ext cx="5414010" cy="609187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507480" y="2555875"/>
            <a:ext cx="5414010" cy="609187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B595F713-2110-964B-A68E-481EBA276186}" type="datetimeFigureOut">
              <a:rPr lang="en-GB" smtClean="0"/>
              <a:t>03/01/2018</a:t>
            </a:fld>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402CBB9E-F5D3-6E40-A939-4B2058AA44B4}" type="slidenum">
              <a:rPr lang="en-GB" smtClean="0"/>
              <a:t>‹#›</a:t>
            </a:fld>
            <a:endParaRPr lang="en-GB" dirty="0"/>
          </a:p>
        </p:txBody>
      </p:sp>
    </p:spTree>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82333" y="511176"/>
            <a:ext cx="11041380" cy="1855788"/>
          </a:xfrm>
        </p:spPr>
        <p:txBody>
          <a:bodyPr/>
          <a:lstStyle/>
          <a:p>
            <a:r>
              <a:rPr lang="en-US"/>
              <a:t>Click to edit Master title style</a:t>
            </a:r>
            <a:endParaRPr lang="en-GB"/>
          </a:p>
        </p:txBody>
      </p:sp>
      <p:sp>
        <p:nvSpPr>
          <p:cNvPr id="3" name="Text Placeholder 2"/>
          <p:cNvSpPr>
            <a:spLocks noGrp="1"/>
          </p:cNvSpPr>
          <p:nvPr>
            <p:ph type="body" idx="1"/>
          </p:nvPr>
        </p:nvSpPr>
        <p:spPr>
          <a:xfrm>
            <a:off x="882334" y="2353628"/>
            <a:ext cx="5416232" cy="1153477"/>
          </a:xfrm>
        </p:spPr>
        <p:txBody>
          <a:bodyPr anchor="b"/>
          <a:lstStyle>
            <a:lvl1pPr marL="0" indent="0">
              <a:buNone/>
              <a:defRPr sz="3360" b="1"/>
            </a:lvl1pPr>
            <a:lvl2pPr marL="640080" indent="0">
              <a:buNone/>
              <a:defRPr sz="2800" b="1"/>
            </a:lvl2pPr>
            <a:lvl3pPr marL="1280160" indent="0">
              <a:buNone/>
              <a:defRPr sz="2520" b="1"/>
            </a:lvl3pPr>
            <a:lvl4pPr marL="1920240" indent="0">
              <a:buNone/>
              <a:defRPr sz="2240" b="1"/>
            </a:lvl4pPr>
            <a:lvl5pPr marL="2560320" indent="0">
              <a:buNone/>
              <a:defRPr sz="2240" b="1"/>
            </a:lvl5pPr>
            <a:lvl6pPr marL="3200400" indent="0">
              <a:buNone/>
              <a:defRPr sz="2240" b="1"/>
            </a:lvl6pPr>
            <a:lvl7pPr marL="3840480" indent="0">
              <a:buNone/>
              <a:defRPr sz="2240" b="1"/>
            </a:lvl7pPr>
            <a:lvl8pPr marL="4480560" indent="0">
              <a:buNone/>
              <a:defRPr sz="2240" b="1"/>
            </a:lvl8pPr>
            <a:lvl9pPr marL="5120640" indent="0">
              <a:buNone/>
              <a:defRPr sz="2240" b="1"/>
            </a:lvl9pPr>
          </a:lstStyle>
          <a:p>
            <a:pPr lvl="0"/>
            <a:r>
              <a:rPr lang="en-US"/>
              <a:t>Click to edit Master text styles</a:t>
            </a:r>
          </a:p>
        </p:txBody>
      </p:sp>
      <p:sp>
        <p:nvSpPr>
          <p:cNvPr id="4" name="Content Placeholder 3"/>
          <p:cNvSpPr>
            <a:spLocks noGrp="1"/>
          </p:cNvSpPr>
          <p:nvPr>
            <p:ph sz="half" idx="2"/>
          </p:nvPr>
        </p:nvSpPr>
        <p:spPr>
          <a:xfrm>
            <a:off x="882334" y="3507105"/>
            <a:ext cx="5416232" cy="515842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6480810" y="2353628"/>
            <a:ext cx="5442903" cy="1153477"/>
          </a:xfrm>
        </p:spPr>
        <p:txBody>
          <a:bodyPr anchor="b"/>
          <a:lstStyle>
            <a:lvl1pPr marL="0" indent="0">
              <a:buNone/>
              <a:defRPr sz="3360" b="1"/>
            </a:lvl1pPr>
            <a:lvl2pPr marL="640080" indent="0">
              <a:buNone/>
              <a:defRPr sz="2800" b="1"/>
            </a:lvl2pPr>
            <a:lvl3pPr marL="1280160" indent="0">
              <a:buNone/>
              <a:defRPr sz="2520" b="1"/>
            </a:lvl3pPr>
            <a:lvl4pPr marL="1920240" indent="0">
              <a:buNone/>
              <a:defRPr sz="2240" b="1"/>
            </a:lvl4pPr>
            <a:lvl5pPr marL="2560320" indent="0">
              <a:buNone/>
              <a:defRPr sz="2240" b="1"/>
            </a:lvl5pPr>
            <a:lvl6pPr marL="3200400" indent="0">
              <a:buNone/>
              <a:defRPr sz="2240" b="1"/>
            </a:lvl6pPr>
            <a:lvl7pPr marL="3840480" indent="0">
              <a:buNone/>
              <a:defRPr sz="2240" b="1"/>
            </a:lvl7pPr>
            <a:lvl8pPr marL="4480560" indent="0">
              <a:buNone/>
              <a:defRPr sz="2240" b="1"/>
            </a:lvl8pPr>
            <a:lvl9pPr marL="5120640" indent="0">
              <a:buNone/>
              <a:defRPr sz="2240" b="1"/>
            </a:lvl9pPr>
          </a:lstStyle>
          <a:p>
            <a:pPr lvl="0"/>
            <a:r>
              <a:rPr lang="en-US"/>
              <a:t>Click to edit Master text styles</a:t>
            </a:r>
          </a:p>
        </p:txBody>
      </p:sp>
      <p:sp>
        <p:nvSpPr>
          <p:cNvPr id="6" name="Content Placeholder 5"/>
          <p:cNvSpPr>
            <a:spLocks noGrp="1"/>
          </p:cNvSpPr>
          <p:nvPr>
            <p:ph sz="quarter" idx="4"/>
          </p:nvPr>
        </p:nvSpPr>
        <p:spPr>
          <a:xfrm>
            <a:off x="6480810" y="3507105"/>
            <a:ext cx="5442903" cy="515842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B595F713-2110-964B-A68E-481EBA276186}" type="datetimeFigureOut">
              <a:rPr lang="en-GB" smtClean="0"/>
              <a:t>03/01/2018</a:t>
            </a:fld>
            <a:endParaRPr lang="en-GB" dirty="0"/>
          </a:p>
        </p:txBody>
      </p:sp>
      <p:sp>
        <p:nvSpPr>
          <p:cNvPr id="8" name="Footer Placeholder 7"/>
          <p:cNvSpPr>
            <a:spLocks noGrp="1"/>
          </p:cNvSpPr>
          <p:nvPr>
            <p:ph type="ftr" sz="quarter" idx="11"/>
          </p:nvPr>
        </p:nvSpPr>
        <p:spPr/>
        <p:txBody>
          <a:bodyPr/>
          <a:lstStyle/>
          <a:p>
            <a:endParaRPr lang="en-GB" dirty="0"/>
          </a:p>
        </p:txBody>
      </p:sp>
      <p:sp>
        <p:nvSpPr>
          <p:cNvPr id="9" name="Slide Number Placeholder 8"/>
          <p:cNvSpPr>
            <a:spLocks noGrp="1"/>
          </p:cNvSpPr>
          <p:nvPr>
            <p:ph type="sldNum" sz="quarter" idx="12"/>
          </p:nvPr>
        </p:nvSpPr>
        <p:spPr/>
        <p:txBody>
          <a:bodyPr/>
          <a:lstStyle/>
          <a:p>
            <a:fld id="{402CBB9E-F5D3-6E40-A939-4B2058AA44B4}" type="slidenum">
              <a:rPr lang="en-GB" smtClean="0"/>
              <a:t>‹#›</a:t>
            </a:fld>
            <a:endParaRPr lang="en-GB" dirty="0"/>
          </a:p>
        </p:txBody>
      </p:sp>
    </p:spTree>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B595F713-2110-964B-A68E-481EBA276186}" type="datetimeFigureOut">
              <a:rPr lang="en-GB" smtClean="0"/>
              <a:t>03/01/2018</a:t>
            </a:fld>
            <a:endParaRPr lang="en-GB" dirty="0"/>
          </a:p>
        </p:txBody>
      </p:sp>
      <p:sp>
        <p:nvSpPr>
          <p:cNvPr id="4" name="Footer Placeholder 3"/>
          <p:cNvSpPr>
            <a:spLocks noGrp="1"/>
          </p:cNvSpPr>
          <p:nvPr>
            <p:ph type="ftr" sz="quarter" idx="11"/>
          </p:nvPr>
        </p:nvSpPr>
        <p:spPr/>
        <p:txBody>
          <a:bodyPr/>
          <a:lstStyle/>
          <a:p>
            <a:endParaRPr lang="en-GB" dirty="0"/>
          </a:p>
        </p:txBody>
      </p:sp>
      <p:sp>
        <p:nvSpPr>
          <p:cNvPr id="5" name="Slide Number Placeholder 4"/>
          <p:cNvSpPr>
            <a:spLocks noGrp="1"/>
          </p:cNvSpPr>
          <p:nvPr>
            <p:ph type="sldNum" sz="quarter" idx="12"/>
          </p:nvPr>
        </p:nvSpPr>
        <p:spPr/>
        <p:txBody>
          <a:bodyPr/>
          <a:lstStyle/>
          <a:p>
            <a:fld id="{402CBB9E-F5D3-6E40-A939-4B2058AA44B4}" type="slidenum">
              <a:rPr lang="en-GB" smtClean="0"/>
              <a:t>‹#›</a:t>
            </a:fld>
            <a:endParaRPr lang="en-GB" dirty="0"/>
          </a:p>
        </p:txBody>
      </p:sp>
    </p:spTree>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595F713-2110-964B-A68E-481EBA276186}" type="datetimeFigureOut">
              <a:rPr lang="en-GB" smtClean="0"/>
              <a:t>03/01/2018</a:t>
            </a:fld>
            <a:endParaRPr lang="en-GB" dirty="0"/>
          </a:p>
        </p:txBody>
      </p:sp>
      <p:sp>
        <p:nvSpPr>
          <p:cNvPr id="3" name="Footer Placeholder 2"/>
          <p:cNvSpPr>
            <a:spLocks noGrp="1"/>
          </p:cNvSpPr>
          <p:nvPr>
            <p:ph type="ftr" sz="quarter" idx="11"/>
          </p:nvPr>
        </p:nvSpPr>
        <p:spPr/>
        <p:txBody>
          <a:bodyPr/>
          <a:lstStyle/>
          <a:p>
            <a:endParaRPr lang="en-GB" dirty="0"/>
          </a:p>
        </p:txBody>
      </p:sp>
      <p:sp>
        <p:nvSpPr>
          <p:cNvPr id="4" name="Slide Number Placeholder 3"/>
          <p:cNvSpPr>
            <a:spLocks noGrp="1"/>
          </p:cNvSpPr>
          <p:nvPr>
            <p:ph type="sldNum" sz="quarter" idx="12"/>
          </p:nvPr>
        </p:nvSpPr>
        <p:spPr/>
        <p:txBody>
          <a:bodyPr/>
          <a:lstStyle/>
          <a:p>
            <a:fld id="{402CBB9E-F5D3-6E40-A939-4B2058AA44B4}" type="slidenum">
              <a:rPr lang="en-GB" smtClean="0"/>
              <a:t>‹#›</a:t>
            </a:fld>
            <a:endParaRPr lang="en-GB" dirty="0"/>
          </a:p>
        </p:txBody>
      </p:sp>
    </p:spTree>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82334" y="640080"/>
            <a:ext cx="4129405" cy="2240280"/>
          </a:xfrm>
        </p:spPr>
        <p:txBody>
          <a:bodyPr anchor="b"/>
          <a:lstStyle>
            <a:lvl1pPr>
              <a:defRPr sz="4480"/>
            </a:lvl1pPr>
          </a:lstStyle>
          <a:p>
            <a:r>
              <a:rPr lang="en-US"/>
              <a:t>Click to edit Master title style</a:t>
            </a:r>
            <a:endParaRPr lang="en-GB"/>
          </a:p>
        </p:txBody>
      </p:sp>
      <p:sp>
        <p:nvSpPr>
          <p:cNvPr id="3" name="Content Placeholder 2"/>
          <p:cNvSpPr>
            <a:spLocks noGrp="1"/>
          </p:cNvSpPr>
          <p:nvPr>
            <p:ph idx="1"/>
          </p:nvPr>
        </p:nvSpPr>
        <p:spPr>
          <a:xfrm>
            <a:off x="5442903" y="1382396"/>
            <a:ext cx="6480810" cy="6823075"/>
          </a:xfrm>
        </p:spPr>
        <p:txBody>
          <a:bodyPr/>
          <a:lstStyle>
            <a:lvl1pPr>
              <a:defRPr sz="4480"/>
            </a:lvl1pPr>
            <a:lvl2pPr>
              <a:defRPr sz="3920"/>
            </a:lvl2pPr>
            <a:lvl3pPr>
              <a:defRPr sz="3360"/>
            </a:lvl3pPr>
            <a:lvl4pPr>
              <a:defRPr sz="2800"/>
            </a:lvl4pPr>
            <a:lvl5pPr>
              <a:defRPr sz="2800"/>
            </a:lvl5pPr>
            <a:lvl6pPr>
              <a:defRPr sz="2800"/>
            </a:lvl6pPr>
            <a:lvl7pPr>
              <a:defRPr sz="2800"/>
            </a:lvl7pPr>
            <a:lvl8pPr>
              <a:defRPr sz="2800"/>
            </a:lvl8pPr>
            <a:lvl9pPr>
              <a:defRPr sz="2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882334" y="2880360"/>
            <a:ext cx="4129405" cy="5336223"/>
          </a:xfrm>
        </p:spPr>
        <p:txBody>
          <a:bodyPr/>
          <a:lstStyle>
            <a:lvl1pPr marL="0" indent="0">
              <a:buNone/>
              <a:defRPr sz="2240"/>
            </a:lvl1pPr>
            <a:lvl2pPr marL="640080" indent="0">
              <a:buNone/>
              <a:defRPr sz="1960"/>
            </a:lvl2pPr>
            <a:lvl3pPr marL="1280160" indent="0">
              <a:buNone/>
              <a:defRPr sz="1680"/>
            </a:lvl3pPr>
            <a:lvl4pPr marL="1920240" indent="0">
              <a:buNone/>
              <a:defRPr sz="1400"/>
            </a:lvl4pPr>
            <a:lvl5pPr marL="2560320" indent="0">
              <a:buNone/>
              <a:defRPr sz="1400"/>
            </a:lvl5pPr>
            <a:lvl6pPr marL="3200400" indent="0">
              <a:buNone/>
              <a:defRPr sz="1400"/>
            </a:lvl6pPr>
            <a:lvl7pPr marL="3840480" indent="0">
              <a:buNone/>
              <a:defRPr sz="1400"/>
            </a:lvl7pPr>
            <a:lvl8pPr marL="4480560" indent="0">
              <a:buNone/>
              <a:defRPr sz="1400"/>
            </a:lvl8pPr>
            <a:lvl9pPr marL="5120640" indent="0">
              <a:buNone/>
              <a:defRPr sz="1400"/>
            </a:lvl9pPr>
          </a:lstStyle>
          <a:p>
            <a:pPr lvl="0"/>
            <a:r>
              <a:rPr lang="en-US"/>
              <a:t>Click to edit Master text styles</a:t>
            </a:r>
          </a:p>
        </p:txBody>
      </p:sp>
      <p:sp>
        <p:nvSpPr>
          <p:cNvPr id="5" name="Date Placeholder 4"/>
          <p:cNvSpPr>
            <a:spLocks noGrp="1"/>
          </p:cNvSpPr>
          <p:nvPr>
            <p:ph type="dt" sz="half" idx="10"/>
          </p:nvPr>
        </p:nvSpPr>
        <p:spPr/>
        <p:txBody>
          <a:bodyPr/>
          <a:lstStyle/>
          <a:p>
            <a:fld id="{B595F713-2110-964B-A68E-481EBA276186}" type="datetimeFigureOut">
              <a:rPr lang="en-GB" smtClean="0"/>
              <a:t>03/01/2018</a:t>
            </a:fld>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402CBB9E-F5D3-6E40-A939-4B2058AA44B4}" type="slidenum">
              <a:rPr lang="en-GB" smtClean="0"/>
              <a:t>‹#›</a:t>
            </a:fld>
            <a:endParaRPr lang="en-GB" dirty="0"/>
          </a:p>
        </p:txBody>
      </p:sp>
    </p:spTree>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82334" y="640080"/>
            <a:ext cx="4129405" cy="2240280"/>
          </a:xfrm>
          <a:prstGeom prst="rect">
            <a:avLst/>
          </a:prstGeom>
        </p:spPr>
        <p:txBody>
          <a:bodyPr anchor="b"/>
          <a:lstStyle>
            <a:lvl1pPr>
              <a:defRPr sz="4480"/>
            </a:lvl1pPr>
          </a:lstStyle>
          <a:p>
            <a:r>
              <a:rPr lang="en-US"/>
              <a:t>Click to edit Master title style</a:t>
            </a:r>
            <a:endParaRPr lang="en-GB"/>
          </a:p>
        </p:txBody>
      </p:sp>
      <p:sp>
        <p:nvSpPr>
          <p:cNvPr id="3" name="Picture Placeholder 2"/>
          <p:cNvSpPr>
            <a:spLocks noGrp="1"/>
          </p:cNvSpPr>
          <p:nvPr>
            <p:ph type="pic" idx="1"/>
          </p:nvPr>
        </p:nvSpPr>
        <p:spPr>
          <a:xfrm>
            <a:off x="5442903" y="1382396"/>
            <a:ext cx="6480810" cy="6823075"/>
          </a:xfrm>
          <a:prstGeom prst="rect">
            <a:avLst/>
          </a:prstGeom>
        </p:spPr>
        <p:txBody>
          <a:bodyPr/>
          <a:lstStyle>
            <a:lvl1pPr marL="0" indent="0">
              <a:buNone/>
              <a:defRPr sz="4480"/>
            </a:lvl1pPr>
            <a:lvl2pPr marL="640080" indent="0">
              <a:buNone/>
              <a:defRPr sz="3920"/>
            </a:lvl2pPr>
            <a:lvl3pPr marL="1280160" indent="0">
              <a:buNone/>
              <a:defRPr sz="3360"/>
            </a:lvl3pPr>
            <a:lvl4pPr marL="1920240" indent="0">
              <a:buNone/>
              <a:defRPr sz="2800"/>
            </a:lvl4pPr>
            <a:lvl5pPr marL="2560320" indent="0">
              <a:buNone/>
              <a:defRPr sz="2800"/>
            </a:lvl5pPr>
            <a:lvl6pPr marL="3200400" indent="0">
              <a:buNone/>
              <a:defRPr sz="2800"/>
            </a:lvl6pPr>
            <a:lvl7pPr marL="3840480" indent="0">
              <a:buNone/>
              <a:defRPr sz="2800"/>
            </a:lvl7pPr>
            <a:lvl8pPr marL="4480560" indent="0">
              <a:buNone/>
              <a:defRPr sz="2800"/>
            </a:lvl8pPr>
            <a:lvl9pPr marL="5120640" indent="0">
              <a:buNone/>
              <a:defRPr sz="2800"/>
            </a:lvl9pPr>
          </a:lstStyle>
          <a:p>
            <a:r>
              <a:rPr lang="en-US"/>
              <a:t>Click icon to add picture</a:t>
            </a:r>
            <a:endParaRPr lang="en-GB" dirty="0"/>
          </a:p>
        </p:txBody>
      </p:sp>
      <p:sp>
        <p:nvSpPr>
          <p:cNvPr id="4" name="Text Placeholder 3"/>
          <p:cNvSpPr>
            <a:spLocks noGrp="1"/>
          </p:cNvSpPr>
          <p:nvPr>
            <p:ph type="body" sz="half" idx="2"/>
          </p:nvPr>
        </p:nvSpPr>
        <p:spPr>
          <a:xfrm>
            <a:off x="882334" y="2880360"/>
            <a:ext cx="4129405" cy="5336223"/>
          </a:xfrm>
          <a:prstGeom prst="rect">
            <a:avLst/>
          </a:prstGeom>
        </p:spPr>
        <p:txBody>
          <a:bodyPr/>
          <a:lstStyle>
            <a:lvl1pPr marL="0" indent="0">
              <a:buNone/>
              <a:defRPr sz="2240"/>
            </a:lvl1pPr>
            <a:lvl2pPr marL="640080" indent="0">
              <a:buNone/>
              <a:defRPr sz="1960"/>
            </a:lvl2pPr>
            <a:lvl3pPr marL="1280160" indent="0">
              <a:buNone/>
              <a:defRPr sz="1680"/>
            </a:lvl3pPr>
            <a:lvl4pPr marL="1920240" indent="0">
              <a:buNone/>
              <a:defRPr sz="1400"/>
            </a:lvl4pPr>
            <a:lvl5pPr marL="2560320" indent="0">
              <a:buNone/>
              <a:defRPr sz="1400"/>
            </a:lvl5pPr>
            <a:lvl6pPr marL="3200400" indent="0">
              <a:buNone/>
              <a:defRPr sz="1400"/>
            </a:lvl6pPr>
            <a:lvl7pPr marL="3840480" indent="0">
              <a:buNone/>
              <a:defRPr sz="1400"/>
            </a:lvl7pPr>
            <a:lvl8pPr marL="4480560" indent="0">
              <a:buNone/>
              <a:defRPr sz="1400"/>
            </a:lvl8pPr>
            <a:lvl9pPr marL="5120640" indent="0">
              <a:buNone/>
              <a:defRPr sz="1400"/>
            </a:lvl9pPr>
          </a:lstStyle>
          <a:p>
            <a:pPr lvl="0"/>
            <a:r>
              <a:rPr lang="en-US"/>
              <a:t>Edit Master text styles</a:t>
            </a:r>
          </a:p>
        </p:txBody>
      </p:sp>
      <p:sp>
        <p:nvSpPr>
          <p:cNvPr id="5" name="Date Placeholder 4"/>
          <p:cNvSpPr>
            <a:spLocks noGrp="1"/>
          </p:cNvSpPr>
          <p:nvPr>
            <p:ph type="dt" sz="half" idx="10"/>
          </p:nvPr>
        </p:nvSpPr>
        <p:spPr>
          <a:xfrm>
            <a:off x="880110" y="8898891"/>
            <a:ext cx="2880360" cy="511175"/>
          </a:xfrm>
          <a:prstGeom prst="rect">
            <a:avLst/>
          </a:prstGeom>
        </p:spPr>
        <p:txBody>
          <a:bodyPr/>
          <a:lstStyle/>
          <a:p>
            <a:fld id="{B595F713-2110-964B-A68E-481EBA276186}" type="datetimeFigureOut">
              <a:rPr lang="en-GB" smtClean="0"/>
              <a:t>03/01/2018</a:t>
            </a:fld>
            <a:endParaRPr lang="en-GB" dirty="0"/>
          </a:p>
        </p:txBody>
      </p:sp>
      <p:sp>
        <p:nvSpPr>
          <p:cNvPr id="6" name="Footer Placeholder 5"/>
          <p:cNvSpPr>
            <a:spLocks noGrp="1"/>
          </p:cNvSpPr>
          <p:nvPr>
            <p:ph type="ftr" sz="quarter" idx="11"/>
          </p:nvPr>
        </p:nvSpPr>
        <p:spPr>
          <a:xfrm>
            <a:off x="4252382" y="8919635"/>
            <a:ext cx="4320540" cy="511175"/>
          </a:xfrm>
          <a:prstGeom prst="rect">
            <a:avLst/>
          </a:prstGeom>
        </p:spPr>
        <p:txBody>
          <a:bodyPr/>
          <a:lstStyle/>
          <a:p>
            <a:endParaRPr lang="en-GB" dirty="0"/>
          </a:p>
        </p:txBody>
      </p:sp>
      <p:sp>
        <p:nvSpPr>
          <p:cNvPr id="7" name="Slide Number Placeholder 6"/>
          <p:cNvSpPr>
            <a:spLocks noGrp="1"/>
          </p:cNvSpPr>
          <p:nvPr>
            <p:ph type="sldNum" sz="quarter" idx="12"/>
          </p:nvPr>
        </p:nvSpPr>
        <p:spPr>
          <a:xfrm>
            <a:off x="9064838" y="8910745"/>
            <a:ext cx="2880360" cy="511175"/>
          </a:xfrm>
          <a:prstGeom prst="rect">
            <a:avLst/>
          </a:prstGeom>
        </p:spPr>
        <p:txBody>
          <a:bodyPr/>
          <a:lstStyle/>
          <a:p>
            <a:fld id="{402CBB9E-F5D3-6E40-A939-4B2058AA44B4}" type="slidenum">
              <a:rPr lang="en-GB" smtClean="0"/>
              <a:t>‹#›</a:t>
            </a:fld>
            <a:endParaRPr lang="en-GB" dirty="0"/>
          </a:p>
        </p:txBody>
      </p:sp>
    </p:spTree>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82334" y="640080"/>
            <a:ext cx="4129405" cy="2240280"/>
          </a:xfrm>
        </p:spPr>
        <p:txBody>
          <a:bodyPr anchor="b"/>
          <a:lstStyle>
            <a:lvl1pPr>
              <a:defRPr sz="4480"/>
            </a:lvl1pPr>
          </a:lstStyle>
          <a:p>
            <a:r>
              <a:rPr lang="en-US"/>
              <a:t>Click to edit Master title style</a:t>
            </a:r>
            <a:endParaRPr lang="en-GB"/>
          </a:p>
        </p:txBody>
      </p:sp>
      <p:sp>
        <p:nvSpPr>
          <p:cNvPr id="3" name="Picture Placeholder 2"/>
          <p:cNvSpPr>
            <a:spLocks noGrp="1"/>
          </p:cNvSpPr>
          <p:nvPr>
            <p:ph type="pic" idx="1"/>
          </p:nvPr>
        </p:nvSpPr>
        <p:spPr>
          <a:xfrm>
            <a:off x="5442903" y="1382396"/>
            <a:ext cx="6480810" cy="6823075"/>
          </a:xfrm>
        </p:spPr>
        <p:txBody>
          <a:bodyPr/>
          <a:lstStyle>
            <a:lvl1pPr marL="0" indent="0">
              <a:buNone/>
              <a:defRPr sz="4480"/>
            </a:lvl1pPr>
            <a:lvl2pPr marL="640080" indent="0">
              <a:buNone/>
              <a:defRPr sz="3920"/>
            </a:lvl2pPr>
            <a:lvl3pPr marL="1280160" indent="0">
              <a:buNone/>
              <a:defRPr sz="3360"/>
            </a:lvl3pPr>
            <a:lvl4pPr marL="1920240" indent="0">
              <a:buNone/>
              <a:defRPr sz="2800"/>
            </a:lvl4pPr>
            <a:lvl5pPr marL="2560320" indent="0">
              <a:buNone/>
              <a:defRPr sz="2800"/>
            </a:lvl5pPr>
            <a:lvl6pPr marL="3200400" indent="0">
              <a:buNone/>
              <a:defRPr sz="2800"/>
            </a:lvl6pPr>
            <a:lvl7pPr marL="3840480" indent="0">
              <a:buNone/>
              <a:defRPr sz="2800"/>
            </a:lvl7pPr>
            <a:lvl8pPr marL="4480560" indent="0">
              <a:buNone/>
              <a:defRPr sz="2800"/>
            </a:lvl8pPr>
            <a:lvl9pPr marL="5120640" indent="0">
              <a:buNone/>
              <a:defRPr sz="2800"/>
            </a:lvl9pPr>
          </a:lstStyle>
          <a:p>
            <a:r>
              <a:rPr lang="en-US" dirty="0"/>
              <a:t>Drag picture to placeholder or click icon to add</a:t>
            </a:r>
            <a:endParaRPr lang="en-GB" dirty="0"/>
          </a:p>
        </p:txBody>
      </p:sp>
      <p:sp>
        <p:nvSpPr>
          <p:cNvPr id="4" name="Text Placeholder 3"/>
          <p:cNvSpPr>
            <a:spLocks noGrp="1"/>
          </p:cNvSpPr>
          <p:nvPr>
            <p:ph type="body" sz="half" idx="2"/>
          </p:nvPr>
        </p:nvSpPr>
        <p:spPr>
          <a:xfrm>
            <a:off x="882334" y="2880360"/>
            <a:ext cx="4129405" cy="5336223"/>
          </a:xfrm>
        </p:spPr>
        <p:txBody>
          <a:bodyPr/>
          <a:lstStyle>
            <a:lvl1pPr marL="0" indent="0">
              <a:buNone/>
              <a:defRPr sz="2240"/>
            </a:lvl1pPr>
            <a:lvl2pPr marL="640080" indent="0">
              <a:buNone/>
              <a:defRPr sz="1960"/>
            </a:lvl2pPr>
            <a:lvl3pPr marL="1280160" indent="0">
              <a:buNone/>
              <a:defRPr sz="1680"/>
            </a:lvl3pPr>
            <a:lvl4pPr marL="1920240" indent="0">
              <a:buNone/>
              <a:defRPr sz="1400"/>
            </a:lvl4pPr>
            <a:lvl5pPr marL="2560320" indent="0">
              <a:buNone/>
              <a:defRPr sz="1400"/>
            </a:lvl5pPr>
            <a:lvl6pPr marL="3200400" indent="0">
              <a:buNone/>
              <a:defRPr sz="1400"/>
            </a:lvl6pPr>
            <a:lvl7pPr marL="3840480" indent="0">
              <a:buNone/>
              <a:defRPr sz="1400"/>
            </a:lvl7pPr>
            <a:lvl8pPr marL="4480560" indent="0">
              <a:buNone/>
              <a:defRPr sz="1400"/>
            </a:lvl8pPr>
            <a:lvl9pPr marL="5120640" indent="0">
              <a:buNone/>
              <a:defRPr sz="1400"/>
            </a:lvl9pPr>
          </a:lstStyle>
          <a:p>
            <a:pPr lvl="0"/>
            <a:r>
              <a:rPr lang="en-US"/>
              <a:t>Click to edit Master text styles</a:t>
            </a:r>
          </a:p>
        </p:txBody>
      </p:sp>
      <p:sp>
        <p:nvSpPr>
          <p:cNvPr id="5" name="Date Placeholder 4"/>
          <p:cNvSpPr>
            <a:spLocks noGrp="1"/>
          </p:cNvSpPr>
          <p:nvPr>
            <p:ph type="dt" sz="half" idx="10"/>
          </p:nvPr>
        </p:nvSpPr>
        <p:spPr/>
        <p:txBody>
          <a:bodyPr/>
          <a:lstStyle/>
          <a:p>
            <a:fld id="{B595F713-2110-964B-A68E-481EBA276186}" type="datetimeFigureOut">
              <a:rPr lang="en-GB" smtClean="0"/>
              <a:t>03/01/2018</a:t>
            </a:fld>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402CBB9E-F5D3-6E40-A939-4B2058AA44B4}" type="slidenum">
              <a:rPr lang="en-GB" smtClean="0"/>
              <a:t>‹#›</a:t>
            </a:fld>
            <a:endParaRPr lang="en-GB" dirty="0"/>
          </a:p>
        </p:txBody>
      </p:sp>
    </p:spTree>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B595F713-2110-964B-A68E-481EBA276186}" type="datetimeFigureOut">
              <a:rPr lang="en-GB" smtClean="0"/>
              <a:t>03/01/2018</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402CBB9E-F5D3-6E40-A939-4B2058AA44B4}" type="slidenum">
              <a:rPr lang="en-GB" smtClean="0"/>
              <a:t>‹#›</a:t>
            </a:fld>
            <a:endParaRPr lang="en-GB" dirty="0"/>
          </a:p>
        </p:txBody>
      </p:sp>
    </p:spTree>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161146" y="511175"/>
            <a:ext cx="2760345" cy="8136573"/>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880111" y="511175"/>
            <a:ext cx="8067675" cy="8136573"/>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B595F713-2110-964B-A68E-481EBA276186}" type="datetimeFigureOut">
              <a:rPr lang="en-GB" smtClean="0"/>
              <a:t>03/01/2018</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402CBB9E-F5D3-6E40-A939-4B2058AA44B4}" type="slidenum">
              <a:rPr lang="en-GB" smtClean="0"/>
              <a:t>‹#›</a:t>
            </a:fld>
            <a:endParaRPr lang="en-GB" dirty="0"/>
          </a:p>
        </p:txBody>
      </p:sp>
    </p:spTree>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600200" y="1571308"/>
            <a:ext cx="9601200" cy="3342640"/>
          </a:xfrm>
        </p:spPr>
        <p:txBody>
          <a:bodyPr anchor="b"/>
          <a:lstStyle>
            <a:lvl1pPr algn="ctr">
              <a:defRPr sz="6300"/>
            </a:lvl1pPr>
          </a:lstStyle>
          <a:p>
            <a:r>
              <a:rPr lang="en-US"/>
              <a:t>Click to edit Master title style</a:t>
            </a:r>
            <a:endParaRPr lang="en-GB"/>
          </a:p>
        </p:txBody>
      </p:sp>
      <p:sp>
        <p:nvSpPr>
          <p:cNvPr id="3" name="Subtitle 2"/>
          <p:cNvSpPr>
            <a:spLocks noGrp="1"/>
          </p:cNvSpPr>
          <p:nvPr>
            <p:ph type="subTitle" idx="1"/>
          </p:nvPr>
        </p:nvSpPr>
        <p:spPr>
          <a:xfrm>
            <a:off x="1600200" y="5042853"/>
            <a:ext cx="9601200" cy="2318067"/>
          </a:xfrm>
        </p:spPr>
        <p:txBody>
          <a:bodyPr/>
          <a:lstStyle>
            <a:lvl1pPr marL="0" indent="0" algn="ctr">
              <a:buNone/>
              <a:defRPr sz="2520"/>
            </a:lvl1pPr>
            <a:lvl2pPr marL="480060" indent="0" algn="ctr">
              <a:buNone/>
              <a:defRPr sz="2100"/>
            </a:lvl2pPr>
            <a:lvl3pPr marL="960120" indent="0" algn="ctr">
              <a:buNone/>
              <a:defRPr sz="1890"/>
            </a:lvl3pPr>
            <a:lvl4pPr marL="1440180" indent="0" algn="ctr">
              <a:buNone/>
              <a:defRPr sz="1680"/>
            </a:lvl4pPr>
            <a:lvl5pPr marL="1920240" indent="0" algn="ctr">
              <a:buNone/>
              <a:defRPr sz="1680"/>
            </a:lvl5pPr>
            <a:lvl6pPr marL="2400300" indent="0" algn="ctr">
              <a:buNone/>
              <a:defRPr sz="1680"/>
            </a:lvl6pPr>
            <a:lvl7pPr marL="2880360" indent="0" algn="ctr">
              <a:buNone/>
              <a:defRPr sz="1680"/>
            </a:lvl7pPr>
            <a:lvl8pPr marL="3360420" indent="0" algn="ctr">
              <a:buNone/>
              <a:defRPr sz="1680"/>
            </a:lvl8pPr>
            <a:lvl9pPr marL="3840480" indent="0" algn="ctr">
              <a:buNone/>
              <a:defRPr sz="1680"/>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B595F713-2110-964B-A68E-481EBA276186}" type="datetimeFigureOut">
              <a:rPr lang="en-GB" smtClean="0"/>
              <a:t>03/01/2018</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402CBB9E-F5D3-6E40-A939-4B2058AA44B4}" type="slidenum">
              <a:rPr lang="en-GB" smtClean="0"/>
              <a:t>‹#›</a:t>
            </a:fld>
            <a:endParaRPr lang="en-GB" dirty="0"/>
          </a:p>
        </p:txBody>
      </p:sp>
    </p:spTree>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81778" y="640080"/>
            <a:ext cx="4128849" cy="2240280"/>
          </a:xfrm>
        </p:spPr>
        <p:txBody>
          <a:bodyPr anchor="b"/>
          <a:lstStyle>
            <a:lvl1pPr>
              <a:defRPr sz="3360"/>
            </a:lvl1pPr>
          </a:lstStyle>
          <a:p>
            <a:r>
              <a:rPr lang="en-US"/>
              <a:t>Click to edit Master title style</a:t>
            </a:r>
            <a:endParaRPr lang="en-GB"/>
          </a:p>
        </p:txBody>
      </p:sp>
      <p:sp>
        <p:nvSpPr>
          <p:cNvPr id="3" name="Picture Placeholder 2"/>
          <p:cNvSpPr>
            <a:spLocks noGrp="1"/>
          </p:cNvSpPr>
          <p:nvPr>
            <p:ph type="pic" idx="1"/>
          </p:nvPr>
        </p:nvSpPr>
        <p:spPr>
          <a:xfrm>
            <a:off x="5442347" y="1382397"/>
            <a:ext cx="6480810" cy="6823075"/>
          </a:xfrm>
        </p:spPr>
        <p:txBody>
          <a:bodyPr/>
          <a:lstStyle>
            <a:lvl1pPr marL="0" indent="0">
              <a:buNone/>
              <a:defRPr sz="3360"/>
            </a:lvl1pPr>
            <a:lvl2pPr marL="480060" indent="0">
              <a:buNone/>
              <a:defRPr sz="2940"/>
            </a:lvl2pPr>
            <a:lvl3pPr marL="960120" indent="0">
              <a:buNone/>
              <a:defRPr sz="2520"/>
            </a:lvl3pPr>
            <a:lvl4pPr marL="1440180" indent="0">
              <a:buNone/>
              <a:defRPr sz="2100"/>
            </a:lvl4pPr>
            <a:lvl5pPr marL="1920240" indent="0">
              <a:buNone/>
              <a:defRPr sz="2100"/>
            </a:lvl5pPr>
            <a:lvl6pPr marL="2400300" indent="0">
              <a:buNone/>
              <a:defRPr sz="2100"/>
            </a:lvl6pPr>
            <a:lvl7pPr marL="2880360" indent="0">
              <a:buNone/>
              <a:defRPr sz="2100"/>
            </a:lvl7pPr>
            <a:lvl8pPr marL="3360420" indent="0">
              <a:buNone/>
              <a:defRPr sz="2100"/>
            </a:lvl8pPr>
            <a:lvl9pPr marL="3840480" indent="0">
              <a:buNone/>
              <a:defRPr sz="2100"/>
            </a:lvl9pPr>
          </a:lstStyle>
          <a:p>
            <a:r>
              <a:rPr lang="en-US" dirty="0"/>
              <a:t>Drag picture to placeholder or click icon to add</a:t>
            </a:r>
            <a:endParaRPr lang="en-GB" dirty="0"/>
          </a:p>
        </p:txBody>
      </p:sp>
      <p:sp>
        <p:nvSpPr>
          <p:cNvPr id="4" name="Text Placeholder 3"/>
          <p:cNvSpPr>
            <a:spLocks noGrp="1"/>
          </p:cNvSpPr>
          <p:nvPr>
            <p:ph type="body" sz="half" idx="2"/>
          </p:nvPr>
        </p:nvSpPr>
        <p:spPr>
          <a:xfrm>
            <a:off x="881778" y="2880360"/>
            <a:ext cx="4128849" cy="5336223"/>
          </a:xfrm>
        </p:spPr>
        <p:txBody>
          <a:bodyPr/>
          <a:lstStyle>
            <a:lvl1pPr marL="0" indent="0">
              <a:buNone/>
              <a:defRPr sz="1680"/>
            </a:lvl1pPr>
            <a:lvl2pPr marL="480060" indent="0">
              <a:buNone/>
              <a:defRPr sz="1470"/>
            </a:lvl2pPr>
            <a:lvl3pPr marL="960120" indent="0">
              <a:buNone/>
              <a:defRPr sz="1260"/>
            </a:lvl3pPr>
            <a:lvl4pPr marL="1440180" indent="0">
              <a:buNone/>
              <a:defRPr sz="1050"/>
            </a:lvl4pPr>
            <a:lvl5pPr marL="1920240" indent="0">
              <a:buNone/>
              <a:defRPr sz="1050"/>
            </a:lvl5pPr>
            <a:lvl6pPr marL="2400300" indent="0">
              <a:buNone/>
              <a:defRPr sz="1050"/>
            </a:lvl6pPr>
            <a:lvl7pPr marL="2880360" indent="0">
              <a:buNone/>
              <a:defRPr sz="1050"/>
            </a:lvl7pPr>
            <a:lvl8pPr marL="3360420" indent="0">
              <a:buNone/>
              <a:defRPr sz="1050"/>
            </a:lvl8pPr>
            <a:lvl9pPr marL="3840480" indent="0">
              <a:buNone/>
              <a:defRPr sz="1050"/>
            </a:lvl9pPr>
          </a:lstStyle>
          <a:p>
            <a:pPr lvl="0"/>
            <a:r>
              <a:rPr lang="en-US"/>
              <a:t>Click to edit Master text styles</a:t>
            </a:r>
          </a:p>
        </p:txBody>
      </p:sp>
      <p:sp>
        <p:nvSpPr>
          <p:cNvPr id="5" name="Date Placeholder 4"/>
          <p:cNvSpPr>
            <a:spLocks noGrp="1"/>
          </p:cNvSpPr>
          <p:nvPr>
            <p:ph type="dt" sz="half" idx="10"/>
          </p:nvPr>
        </p:nvSpPr>
        <p:spPr/>
        <p:txBody>
          <a:bodyPr/>
          <a:lstStyle/>
          <a:p>
            <a:fld id="{B595F713-2110-964B-A68E-481EBA276186}" type="datetimeFigureOut">
              <a:rPr lang="en-GB" smtClean="0"/>
              <a:t>03/01/2018</a:t>
            </a:fld>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402CBB9E-F5D3-6E40-A939-4B2058AA44B4}" type="slidenum">
              <a:rPr lang="en-GB" smtClean="0"/>
              <a:t>‹#›</a:t>
            </a:fld>
            <a:endParaRPr lang="en-GB" dirty="0"/>
          </a:p>
        </p:txBody>
      </p:sp>
    </p:spTree>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B595F713-2110-964B-A68E-481EBA276186}" type="datetimeFigureOut">
              <a:rPr lang="en-GB" smtClean="0"/>
              <a:t>03/01/2018</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402CBB9E-F5D3-6E40-A939-4B2058AA44B4}" type="slidenum">
              <a:rPr lang="en-GB" smtClean="0"/>
              <a:t>‹#›</a:t>
            </a:fld>
            <a:endParaRPr lang="en-GB" dirty="0"/>
          </a:p>
        </p:txBody>
      </p:sp>
    </p:spTree>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161146" y="511175"/>
            <a:ext cx="2760345" cy="8136573"/>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880111" y="511175"/>
            <a:ext cx="8121015" cy="8136573"/>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B595F713-2110-964B-A68E-481EBA276186}" type="datetimeFigureOut">
              <a:rPr lang="en-GB" smtClean="0"/>
              <a:t>03/01/2018</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402CBB9E-F5D3-6E40-A939-4B2058AA44B4}" type="slidenum">
              <a:rPr lang="en-GB" smtClean="0"/>
              <a:t>‹#›</a:t>
            </a:fld>
            <a:endParaRPr lang="en-GB" dirty="0"/>
          </a:p>
        </p:txBody>
      </p:sp>
    </p:spTree>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97840" y="1760220"/>
            <a:ext cx="11841480" cy="1049020"/>
          </a:xfrm>
        </p:spPr>
        <p:txBody>
          <a:bodyPr/>
          <a:lstStyle>
            <a:lvl1pPr algn="l">
              <a:defRPr/>
            </a:lvl1pPr>
          </a:lstStyle>
          <a:p>
            <a:r>
              <a:rPr lang="en-US"/>
              <a:t>Click to edit Master title style</a:t>
            </a:r>
            <a:endParaRPr lang="en-US" dirty="0"/>
          </a:p>
        </p:txBody>
      </p:sp>
      <p:sp>
        <p:nvSpPr>
          <p:cNvPr id="3" name="Content Placeholder 2"/>
          <p:cNvSpPr>
            <a:spLocks noGrp="1"/>
          </p:cNvSpPr>
          <p:nvPr>
            <p:ph idx="1"/>
          </p:nvPr>
        </p:nvSpPr>
        <p:spPr>
          <a:xfrm>
            <a:off x="497840" y="2987040"/>
            <a:ext cx="11841480" cy="5831840"/>
          </a:xfrm>
        </p:spPr>
        <p:txBody>
          <a:bodyPr/>
          <a:lstStyle>
            <a:lvl1pPr>
              <a:defRPr>
                <a:latin typeface="News Gothic MT"/>
                <a:cs typeface="News Gothic MT"/>
              </a:defRPr>
            </a:lvl1pPr>
            <a:lvl2pPr>
              <a:defRPr>
                <a:latin typeface="News Gothic MT"/>
                <a:cs typeface="News Gothic MT"/>
              </a:defRPr>
            </a:lvl2pPr>
            <a:lvl3pPr>
              <a:defRPr>
                <a:latin typeface="News Gothic MT"/>
                <a:cs typeface="News Gothic MT"/>
              </a:defRPr>
            </a:lvl3pPr>
            <a:lvl4pPr>
              <a:defRPr>
                <a:latin typeface="News Gothic MT"/>
                <a:cs typeface="News Gothic MT"/>
              </a:defRPr>
            </a:lvl4pPr>
            <a:lvl5pPr>
              <a:defRPr>
                <a:latin typeface="News Gothic MT"/>
                <a:cs typeface="News Gothic M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640080" y="8898896"/>
            <a:ext cx="2987040" cy="511175"/>
          </a:xfrm>
          <a:prstGeom prst="rect">
            <a:avLst/>
          </a:prstGeom>
        </p:spPr>
        <p:txBody>
          <a:bodyPr/>
          <a:lstStyle/>
          <a:p>
            <a:fld id="{B595F713-2110-964B-A68E-481EBA276186}" type="datetimeFigureOut">
              <a:rPr lang="en-GB" smtClean="0"/>
              <a:t>03/01/2018</a:t>
            </a:fld>
            <a:endParaRPr lang="en-GB" dirty="0"/>
          </a:p>
        </p:txBody>
      </p:sp>
      <p:sp>
        <p:nvSpPr>
          <p:cNvPr id="3" name="Footer Placeholder 2"/>
          <p:cNvSpPr>
            <a:spLocks noGrp="1"/>
          </p:cNvSpPr>
          <p:nvPr>
            <p:ph type="ftr" sz="quarter" idx="11"/>
          </p:nvPr>
        </p:nvSpPr>
        <p:spPr>
          <a:xfrm>
            <a:off x="4373880" y="8898896"/>
            <a:ext cx="4053840" cy="511175"/>
          </a:xfrm>
          <a:prstGeom prst="rect">
            <a:avLst/>
          </a:prstGeom>
        </p:spPr>
        <p:txBody>
          <a:bodyPr/>
          <a:lstStyle/>
          <a:p>
            <a:endParaRPr lang="en-GB" dirty="0"/>
          </a:p>
        </p:txBody>
      </p:sp>
      <p:sp>
        <p:nvSpPr>
          <p:cNvPr id="4" name="Slide Number Placeholder 3"/>
          <p:cNvSpPr>
            <a:spLocks noGrp="1"/>
          </p:cNvSpPr>
          <p:nvPr>
            <p:ph type="sldNum" sz="quarter" idx="12"/>
          </p:nvPr>
        </p:nvSpPr>
        <p:spPr>
          <a:xfrm>
            <a:off x="9174480" y="8898896"/>
            <a:ext cx="2987040" cy="511175"/>
          </a:xfrm>
          <a:prstGeom prst="rect">
            <a:avLst/>
          </a:prstGeom>
        </p:spPr>
        <p:txBody>
          <a:bodyPr/>
          <a:lstStyle/>
          <a:p>
            <a:fld id="{402CBB9E-F5D3-6E40-A939-4B2058AA44B4}" type="slidenum">
              <a:rPr lang="en-GB" smtClean="0"/>
              <a:t>‹#›</a:t>
            </a:fld>
            <a:endParaRPr lang="en-GB" dirty="0"/>
          </a:p>
        </p:txBody>
      </p:sp>
    </p:spTree>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type="tx" preserve="1">
  <p:cSld name="Default">
    <p:spTree>
      <p:nvGrpSpPr>
        <p:cNvPr id="1" name=""/>
        <p:cNvGrpSpPr/>
        <p:nvPr/>
      </p:nvGrpSpPr>
      <p:grpSpPr>
        <a:xfrm>
          <a:off x="0" y="0"/>
          <a:ext cx="0" cy="0"/>
          <a:chOff x="0" y="0"/>
          <a:chExt cx="0" cy="0"/>
        </a:xfrm>
      </p:grpSpPr>
      <p:sp>
        <p:nvSpPr>
          <p:cNvPr id="6" name="Shape 6"/>
          <p:cNvSpPr>
            <a:spLocks noGrp="1"/>
          </p:cNvSpPr>
          <p:nvPr>
            <p:ph type="title"/>
          </p:nvPr>
        </p:nvSpPr>
        <p:spPr>
          <a:xfrm>
            <a:off x="640080" y="128911"/>
            <a:ext cx="11521440" cy="2111375"/>
          </a:xfrm>
          <a:prstGeom prst="rect">
            <a:avLst/>
          </a:prstGeom>
        </p:spPr>
        <p:txBody>
          <a:bodyPr lIns="0" tIns="0" rIns="0" bIns="0">
            <a:noAutofit/>
          </a:bodyPr>
          <a:lstStyle>
            <a:lvl1pPr>
              <a:defRPr sz="6195">
                <a:latin typeface="Gill Sans"/>
                <a:ea typeface="Gill Sans"/>
                <a:cs typeface="Gill Sans"/>
                <a:sym typeface="Gill Sans"/>
              </a:defRPr>
            </a:lvl1pPr>
          </a:lstStyle>
          <a:p>
            <a:pPr lvl="0">
              <a:defRPr sz="1800"/>
            </a:pPr>
            <a:r>
              <a:rPr lang="en-US" sz="6195"/>
              <a:t>Click to edit Master title style</a:t>
            </a:r>
            <a:endParaRPr sz="6195"/>
          </a:p>
        </p:txBody>
      </p:sp>
      <p:sp>
        <p:nvSpPr>
          <p:cNvPr id="7" name="Shape 7"/>
          <p:cNvSpPr>
            <a:spLocks noGrp="1"/>
          </p:cNvSpPr>
          <p:nvPr>
            <p:ph type="body" idx="1"/>
          </p:nvPr>
        </p:nvSpPr>
        <p:spPr>
          <a:xfrm>
            <a:off x="640080" y="2240280"/>
            <a:ext cx="11521440" cy="7360920"/>
          </a:xfrm>
          <a:prstGeom prst="rect">
            <a:avLst/>
          </a:prstGeom>
        </p:spPr>
        <p:txBody>
          <a:bodyPr>
            <a:noAutofit/>
          </a:bodyPr>
          <a:lstStyle>
            <a:lvl1pPr marL="0" indent="0" algn="ctr">
              <a:spcBef>
                <a:spcPts val="3465"/>
              </a:spcBef>
              <a:buSzTx/>
              <a:buFontTx/>
              <a:buNone/>
              <a:defRPr>
                <a:latin typeface="Gill Sans"/>
                <a:ea typeface="Gill Sans"/>
                <a:cs typeface="Gill Sans"/>
                <a:sym typeface="Gill Sans"/>
              </a:defRPr>
            </a:lvl1pPr>
            <a:lvl2pPr marL="0" indent="336708" algn="ctr">
              <a:spcBef>
                <a:spcPts val="3465"/>
              </a:spcBef>
              <a:buSzTx/>
              <a:buFontTx/>
              <a:buNone/>
              <a:defRPr>
                <a:latin typeface="Gill Sans"/>
                <a:ea typeface="Gill Sans"/>
                <a:cs typeface="Gill Sans"/>
                <a:sym typeface="Gill Sans"/>
              </a:defRPr>
            </a:lvl2pPr>
            <a:lvl3pPr marL="0" indent="673418" algn="ctr">
              <a:spcBef>
                <a:spcPts val="3465"/>
              </a:spcBef>
              <a:buSzTx/>
              <a:buFontTx/>
              <a:buNone/>
              <a:defRPr>
                <a:latin typeface="Gill Sans"/>
                <a:ea typeface="Gill Sans"/>
                <a:cs typeface="Gill Sans"/>
                <a:sym typeface="Gill Sans"/>
              </a:defRPr>
            </a:lvl3pPr>
            <a:lvl4pPr marL="0" indent="1011793" algn="ctr">
              <a:spcBef>
                <a:spcPts val="3465"/>
              </a:spcBef>
              <a:buSzTx/>
              <a:buFontTx/>
              <a:buNone/>
              <a:defRPr>
                <a:latin typeface="Gill Sans"/>
                <a:ea typeface="Gill Sans"/>
                <a:cs typeface="Gill Sans"/>
                <a:sym typeface="Gill Sans"/>
              </a:defRPr>
            </a:lvl4pPr>
            <a:lvl5pPr marL="0" indent="1348501" algn="ctr">
              <a:spcBef>
                <a:spcPts val="3465"/>
              </a:spcBef>
              <a:buSzTx/>
              <a:buFontTx/>
              <a:buNone/>
              <a:defRPr>
                <a:latin typeface="Gill Sans"/>
                <a:ea typeface="Gill Sans"/>
                <a:cs typeface="Gill Sans"/>
                <a:sym typeface="Gill Sans"/>
              </a:defRPr>
            </a:lvl5pPr>
          </a:lstStyle>
          <a:p>
            <a:pPr lvl="0">
              <a:defRPr sz="1800"/>
            </a:pPr>
            <a:r>
              <a:rPr lang="en-US" sz="3150"/>
              <a:t>Click to edit Master text styles</a:t>
            </a:r>
          </a:p>
          <a:p>
            <a:pPr lvl="1">
              <a:defRPr sz="1800"/>
            </a:pPr>
            <a:r>
              <a:rPr lang="en-US" sz="3150"/>
              <a:t>Second level</a:t>
            </a:r>
          </a:p>
          <a:p>
            <a:pPr lvl="2">
              <a:defRPr sz="1800"/>
            </a:pPr>
            <a:r>
              <a:rPr lang="en-US" sz="3150"/>
              <a:t>Third level</a:t>
            </a:r>
          </a:p>
          <a:p>
            <a:pPr lvl="3">
              <a:defRPr sz="1800"/>
            </a:pPr>
            <a:r>
              <a:rPr lang="en-US" sz="3150"/>
              <a:t>Fourth level</a:t>
            </a:r>
          </a:p>
          <a:p>
            <a:pPr lvl="4">
              <a:defRPr sz="1800"/>
            </a:pPr>
            <a:r>
              <a:rPr lang="en-US" sz="3150"/>
              <a:t>Fifth level</a:t>
            </a:r>
            <a:endParaRPr sz="3150"/>
          </a:p>
        </p:txBody>
      </p:sp>
    </p:spTree>
    <p:extLst/>
  </p:cSld>
  <p:clrMapOvr>
    <a:masterClrMapping/>
  </p:clrMapOvr>
  <p:transition spd="med"/>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3" Type="http://schemas.openxmlformats.org/officeDocument/2006/relationships/image" Target="../media/image1.png"/><Relationship Id="rId14" Type="http://schemas.openxmlformats.org/officeDocument/2006/relationships/image" Target="../media/image2.tiff"/><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_rels/slideMaster2.xml.rels><?xml version="1.0" encoding="UTF-8" standalone="yes"?>
<Relationships xmlns="http://schemas.openxmlformats.org/package/2006/relationships"><Relationship Id="rId11" Type="http://schemas.openxmlformats.org/officeDocument/2006/relationships/slideLayout" Target="../slideLayouts/slideLayout22.xml"/><Relationship Id="rId12" Type="http://schemas.openxmlformats.org/officeDocument/2006/relationships/slideLayout" Target="../slideLayouts/slideLayout23.xml"/><Relationship Id="rId13" Type="http://schemas.openxmlformats.org/officeDocument/2006/relationships/slideLayout" Target="../slideLayouts/slideLayout24.xml"/><Relationship Id="rId14" Type="http://schemas.openxmlformats.org/officeDocument/2006/relationships/slideLayout" Target="../slideLayouts/slideLayout25.xml"/><Relationship Id="rId15" Type="http://schemas.openxmlformats.org/officeDocument/2006/relationships/slideLayout" Target="../slideLayouts/slideLayout26.xml"/><Relationship Id="rId16" Type="http://schemas.openxmlformats.org/officeDocument/2006/relationships/slideLayout" Target="../slideLayouts/slideLayout27.xml"/><Relationship Id="rId17" Type="http://schemas.openxmlformats.org/officeDocument/2006/relationships/theme" Target="../theme/theme2.xml"/><Relationship Id="rId18" Type="http://schemas.openxmlformats.org/officeDocument/2006/relationships/image" Target="../media/image3.jpg"/><Relationship Id="rId19" Type="http://schemas.openxmlformats.org/officeDocument/2006/relationships/image" Target="../media/image4.JPG"/><Relationship Id="rId1" Type="http://schemas.openxmlformats.org/officeDocument/2006/relationships/slideLayout" Target="../slideLayouts/slideLayout12.xml"/><Relationship Id="rId2" Type="http://schemas.openxmlformats.org/officeDocument/2006/relationships/slideLayout" Target="../slideLayouts/slideLayout13.xml"/><Relationship Id="rId3" Type="http://schemas.openxmlformats.org/officeDocument/2006/relationships/slideLayout" Target="../slideLayouts/slideLayout14.xml"/><Relationship Id="rId4" Type="http://schemas.openxmlformats.org/officeDocument/2006/relationships/slideLayout" Target="../slideLayouts/slideLayout15.xml"/><Relationship Id="rId5" Type="http://schemas.openxmlformats.org/officeDocument/2006/relationships/slideLayout" Target="../slideLayouts/slideLayout16.xml"/><Relationship Id="rId6" Type="http://schemas.openxmlformats.org/officeDocument/2006/relationships/slideLayout" Target="../slideLayouts/slideLayout17.xml"/><Relationship Id="rId7" Type="http://schemas.openxmlformats.org/officeDocument/2006/relationships/slideLayout" Target="../slideLayouts/slideLayout18.xml"/><Relationship Id="rId8" Type="http://schemas.openxmlformats.org/officeDocument/2006/relationships/slideLayout" Target="../slideLayouts/slideLayout19.xml"/><Relationship Id="rId9" Type="http://schemas.openxmlformats.org/officeDocument/2006/relationships/slideLayout" Target="../slideLayouts/slideLayout20.xml"/><Relationship Id="rId10" Type="http://schemas.openxmlformats.org/officeDocument/2006/relationships/slideLayout" Target="../slideLayouts/slideLayout21.xml"/></Relationships>
</file>

<file path=ppt/slideMasters/_rels/slideMaster3.xml.rels><?xml version="1.0" encoding="UTF-8" standalone="yes"?>
<Relationships xmlns="http://schemas.openxmlformats.org/package/2006/relationships"><Relationship Id="rId11" Type="http://schemas.openxmlformats.org/officeDocument/2006/relationships/slideLayout" Target="../slideLayouts/slideLayout38.xml"/><Relationship Id="rId12" Type="http://schemas.openxmlformats.org/officeDocument/2006/relationships/theme" Target="../theme/theme3.xml"/><Relationship Id="rId1" Type="http://schemas.openxmlformats.org/officeDocument/2006/relationships/slideLayout" Target="../slideLayouts/slideLayout28.xml"/><Relationship Id="rId2" Type="http://schemas.openxmlformats.org/officeDocument/2006/relationships/slideLayout" Target="../slideLayouts/slideLayout29.xml"/><Relationship Id="rId3" Type="http://schemas.openxmlformats.org/officeDocument/2006/relationships/slideLayout" Target="../slideLayouts/slideLayout30.xml"/><Relationship Id="rId4" Type="http://schemas.openxmlformats.org/officeDocument/2006/relationships/slideLayout" Target="../slideLayouts/slideLayout31.xml"/><Relationship Id="rId5" Type="http://schemas.openxmlformats.org/officeDocument/2006/relationships/slideLayout" Target="../slideLayouts/slideLayout32.xml"/><Relationship Id="rId6" Type="http://schemas.openxmlformats.org/officeDocument/2006/relationships/slideLayout" Target="../slideLayouts/slideLayout33.xml"/><Relationship Id="rId7" Type="http://schemas.openxmlformats.org/officeDocument/2006/relationships/slideLayout" Target="../slideLayouts/slideLayout34.xml"/><Relationship Id="rId8" Type="http://schemas.openxmlformats.org/officeDocument/2006/relationships/slideLayout" Target="../slideLayouts/slideLayout35.xml"/><Relationship Id="rId9" Type="http://schemas.openxmlformats.org/officeDocument/2006/relationships/slideLayout" Target="../slideLayouts/slideLayout36.xml"/><Relationship Id="rId10" Type="http://schemas.openxmlformats.org/officeDocument/2006/relationships/slideLayout" Target="../slideLayouts/slideLayout37.xml"/></Relationships>
</file>

<file path=ppt/slideMasters/_rels/slideMaster4.xml.rels><?xml version="1.0" encoding="UTF-8" standalone="yes"?>
<Relationships xmlns="http://schemas.openxmlformats.org/package/2006/relationships"><Relationship Id="rId11" Type="http://schemas.openxmlformats.org/officeDocument/2006/relationships/slideLayout" Target="../slideLayouts/slideLayout49.xml"/><Relationship Id="rId12" Type="http://schemas.openxmlformats.org/officeDocument/2006/relationships/slideLayout" Target="../slideLayouts/slideLayout50.xml"/><Relationship Id="rId13" Type="http://schemas.openxmlformats.org/officeDocument/2006/relationships/slideLayout" Target="../slideLayouts/slideLayout51.xml"/><Relationship Id="rId14" Type="http://schemas.openxmlformats.org/officeDocument/2006/relationships/slideLayout" Target="../slideLayouts/slideLayout52.xml"/><Relationship Id="rId15" Type="http://schemas.openxmlformats.org/officeDocument/2006/relationships/slideLayout" Target="../slideLayouts/slideLayout53.xml"/><Relationship Id="rId16" Type="http://schemas.openxmlformats.org/officeDocument/2006/relationships/slideLayout" Target="../slideLayouts/slideLayout54.xml"/><Relationship Id="rId17" Type="http://schemas.openxmlformats.org/officeDocument/2006/relationships/theme" Target="../theme/theme4.xml"/><Relationship Id="rId18" Type="http://schemas.openxmlformats.org/officeDocument/2006/relationships/image" Target="../media/image3.jpg"/><Relationship Id="rId19" Type="http://schemas.openxmlformats.org/officeDocument/2006/relationships/image" Target="../media/image4.JPG"/><Relationship Id="rId1" Type="http://schemas.openxmlformats.org/officeDocument/2006/relationships/slideLayout" Target="../slideLayouts/slideLayout39.xml"/><Relationship Id="rId2" Type="http://schemas.openxmlformats.org/officeDocument/2006/relationships/slideLayout" Target="../slideLayouts/slideLayout40.xml"/><Relationship Id="rId3" Type="http://schemas.openxmlformats.org/officeDocument/2006/relationships/slideLayout" Target="../slideLayouts/slideLayout41.xml"/><Relationship Id="rId4" Type="http://schemas.openxmlformats.org/officeDocument/2006/relationships/slideLayout" Target="../slideLayouts/slideLayout42.xml"/><Relationship Id="rId5" Type="http://schemas.openxmlformats.org/officeDocument/2006/relationships/slideLayout" Target="../slideLayouts/slideLayout43.xml"/><Relationship Id="rId6" Type="http://schemas.openxmlformats.org/officeDocument/2006/relationships/slideLayout" Target="../slideLayouts/slideLayout44.xml"/><Relationship Id="rId7" Type="http://schemas.openxmlformats.org/officeDocument/2006/relationships/slideLayout" Target="../slideLayouts/slideLayout45.xml"/><Relationship Id="rId8" Type="http://schemas.openxmlformats.org/officeDocument/2006/relationships/slideLayout" Target="../slideLayouts/slideLayout46.xml"/><Relationship Id="rId9" Type="http://schemas.openxmlformats.org/officeDocument/2006/relationships/slideLayout" Target="../slideLayouts/slideLayout47.xml"/><Relationship Id="rId10" Type="http://schemas.openxmlformats.org/officeDocument/2006/relationships/slideLayout" Target="../slideLayouts/slideLayout48.xml"/></Relationships>
</file>

<file path=ppt/slideMasters/_rels/slideMaster5.xml.rels><?xml version="1.0" encoding="UTF-8" standalone="yes"?>
<Relationships xmlns="http://schemas.openxmlformats.org/package/2006/relationships"><Relationship Id="rId11" Type="http://schemas.openxmlformats.org/officeDocument/2006/relationships/slideLayout" Target="../slideLayouts/slideLayout65.xml"/><Relationship Id="rId12" Type="http://schemas.openxmlformats.org/officeDocument/2006/relationships/theme" Target="../theme/theme5.xml"/><Relationship Id="rId1" Type="http://schemas.openxmlformats.org/officeDocument/2006/relationships/slideLayout" Target="../slideLayouts/slideLayout55.xml"/><Relationship Id="rId2" Type="http://schemas.openxmlformats.org/officeDocument/2006/relationships/slideLayout" Target="../slideLayouts/slideLayout56.xml"/><Relationship Id="rId3" Type="http://schemas.openxmlformats.org/officeDocument/2006/relationships/slideLayout" Target="../slideLayouts/slideLayout57.xml"/><Relationship Id="rId4" Type="http://schemas.openxmlformats.org/officeDocument/2006/relationships/slideLayout" Target="../slideLayouts/slideLayout58.xml"/><Relationship Id="rId5" Type="http://schemas.openxmlformats.org/officeDocument/2006/relationships/slideLayout" Target="../slideLayouts/slideLayout59.xml"/><Relationship Id="rId6" Type="http://schemas.openxmlformats.org/officeDocument/2006/relationships/slideLayout" Target="../slideLayouts/slideLayout60.xml"/><Relationship Id="rId7" Type="http://schemas.openxmlformats.org/officeDocument/2006/relationships/slideLayout" Target="../slideLayouts/slideLayout61.xml"/><Relationship Id="rId8" Type="http://schemas.openxmlformats.org/officeDocument/2006/relationships/slideLayout" Target="../slideLayouts/slideLayout62.xml"/><Relationship Id="rId9" Type="http://schemas.openxmlformats.org/officeDocument/2006/relationships/slideLayout" Target="../slideLayouts/slideLayout63.xml"/><Relationship Id="rId10" Type="http://schemas.openxmlformats.org/officeDocument/2006/relationships/slideLayout" Target="../slideLayouts/slideLayout64.xml"/></Relationships>
</file>

<file path=ppt/slideMasters/_rels/slideMaster6.xml.rels><?xml version="1.0" encoding="UTF-8" standalone="yes"?>
<Relationships xmlns="http://schemas.openxmlformats.org/package/2006/relationships"><Relationship Id="rId11" Type="http://schemas.openxmlformats.org/officeDocument/2006/relationships/slideLayout" Target="../slideLayouts/slideLayout76.xml"/><Relationship Id="rId12" Type="http://schemas.openxmlformats.org/officeDocument/2006/relationships/slideLayout" Target="../slideLayouts/slideLayout77.xml"/><Relationship Id="rId13" Type="http://schemas.openxmlformats.org/officeDocument/2006/relationships/slideLayout" Target="../slideLayouts/slideLayout78.xml"/><Relationship Id="rId14" Type="http://schemas.openxmlformats.org/officeDocument/2006/relationships/slideLayout" Target="../slideLayouts/slideLayout79.xml"/><Relationship Id="rId15" Type="http://schemas.openxmlformats.org/officeDocument/2006/relationships/slideLayout" Target="../slideLayouts/slideLayout80.xml"/><Relationship Id="rId16" Type="http://schemas.openxmlformats.org/officeDocument/2006/relationships/slideLayout" Target="../slideLayouts/slideLayout81.xml"/><Relationship Id="rId17" Type="http://schemas.openxmlformats.org/officeDocument/2006/relationships/theme" Target="../theme/theme6.xml"/><Relationship Id="rId18" Type="http://schemas.openxmlformats.org/officeDocument/2006/relationships/image" Target="../media/image3.jpg"/><Relationship Id="rId19" Type="http://schemas.openxmlformats.org/officeDocument/2006/relationships/image" Target="../media/image4.JPG"/><Relationship Id="rId1" Type="http://schemas.openxmlformats.org/officeDocument/2006/relationships/slideLayout" Target="../slideLayouts/slideLayout66.xml"/><Relationship Id="rId2" Type="http://schemas.openxmlformats.org/officeDocument/2006/relationships/slideLayout" Target="../slideLayouts/slideLayout67.xml"/><Relationship Id="rId3" Type="http://schemas.openxmlformats.org/officeDocument/2006/relationships/slideLayout" Target="../slideLayouts/slideLayout68.xml"/><Relationship Id="rId4" Type="http://schemas.openxmlformats.org/officeDocument/2006/relationships/slideLayout" Target="../slideLayouts/slideLayout69.xml"/><Relationship Id="rId5" Type="http://schemas.openxmlformats.org/officeDocument/2006/relationships/slideLayout" Target="../slideLayouts/slideLayout70.xml"/><Relationship Id="rId6" Type="http://schemas.openxmlformats.org/officeDocument/2006/relationships/slideLayout" Target="../slideLayouts/slideLayout71.xml"/><Relationship Id="rId7" Type="http://schemas.openxmlformats.org/officeDocument/2006/relationships/slideLayout" Target="../slideLayouts/slideLayout72.xml"/><Relationship Id="rId8" Type="http://schemas.openxmlformats.org/officeDocument/2006/relationships/slideLayout" Target="../slideLayouts/slideLayout73.xml"/><Relationship Id="rId9" Type="http://schemas.openxmlformats.org/officeDocument/2006/relationships/slideLayout" Target="../slideLayouts/slideLayout74.xml"/><Relationship Id="rId10" Type="http://schemas.openxmlformats.org/officeDocument/2006/relationships/slideLayout" Target="../slideLayouts/slideLayout75.xml"/></Relationships>
</file>

<file path=ppt/slideMasters/_rels/slideMaster7.xml.rels><?xml version="1.0" encoding="UTF-8" standalone="yes"?>
<Relationships xmlns="http://schemas.openxmlformats.org/package/2006/relationships"><Relationship Id="rId11" Type="http://schemas.openxmlformats.org/officeDocument/2006/relationships/slideLayout" Target="../slideLayouts/slideLayout92.xml"/><Relationship Id="rId12" Type="http://schemas.openxmlformats.org/officeDocument/2006/relationships/theme" Target="../theme/theme7.xml"/><Relationship Id="rId1" Type="http://schemas.openxmlformats.org/officeDocument/2006/relationships/slideLayout" Target="../slideLayouts/slideLayout82.xml"/><Relationship Id="rId2" Type="http://schemas.openxmlformats.org/officeDocument/2006/relationships/slideLayout" Target="../slideLayouts/slideLayout83.xml"/><Relationship Id="rId3" Type="http://schemas.openxmlformats.org/officeDocument/2006/relationships/slideLayout" Target="../slideLayouts/slideLayout84.xml"/><Relationship Id="rId4" Type="http://schemas.openxmlformats.org/officeDocument/2006/relationships/slideLayout" Target="../slideLayouts/slideLayout85.xml"/><Relationship Id="rId5" Type="http://schemas.openxmlformats.org/officeDocument/2006/relationships/slideLayout" Target="../slideLayouts/slideLayout86.xml"/><Relationship Id="rId6" Type="http://schemas.openxmlformats.org/officeDocument/2006/relationships/slideLayout" Target="../slideLayouts/slideLayout87.xml"/><Relationship Id="rId7" Type="http://schemas.openxmlformats.org/officeDocument/2006/relationships/slideLayout" Target="../slideLayouts/slideLayout88.xml"/><Relationship Id="rId8" Type="http://schemas.openxmlformats.org/officeDocument/2006/relationships/slideLayout" Target="../slideLayouts/slideLayout89.xml"/><Relationship Id="rId9" Type="http://schemas.openxmlformats.org/officeDocument/2006/relationships/slideLayout" Target="../slideLayouts/slideLayout90.xml"/><Relationship Id="rId10" Type="http://schemas.openxmlformats.org/officeDocument/2006/relationships/slideLayout" Target="../slideLayouts/slideLayout91.xml"/></Relationships>
</file>

<file path=ppt/slideMasters/_rels/slideMaster8.xml.rels><?xml version="1.0" encoding="UTF-8" standalone="yes"?>
<Relationships xmlns="http://schemas.openxmlformats.org/package/2006/relationships"><Relationship Id="rId11" Type="http://schemas.openxmlformats.org/officeDocument/2006/relationships/slideLayout" Target="../slideLayouts/slideLayout103.xml"/><Relationship Id="rId12" Type="http://schemas.openxmlformats.org/officeDocument/2006/relationships/slideLayout" Target="../slideLayouts/slideLayout104.xml"/><Relationship Id="rId13" Type="http://schemas.openxmlformats.org/officeDocument/2006/relationships/slideLayout" Target="../slideLayouts/slideLayout105.xml"/><Relationship Id="rId14" Type="http://schemas.openxmlformats.org/officeDocument/2006/relationships/slideLayout" Target="../slideLayouts/slideLayout106.xml"/><Relationship Id="rId15" Type="http://schemas.openxmlformats.org/officeDocument/2006/relationships/slideLayout" Target="../slideLayouts/slideLayout107.xml"/><Relationship Id="rId16" Type="http://schemas.openxmlformats.org/officeDocument/2006/relationships/slideLayout" Target="../slideLayouts/slideLayout108.xml"/><Relationship Id="rId17" Type="http://schemas.openxmlformats.org/officeDocument/2006/relationships/theme" Target="../theme/theme8.xml"/><Relationship Id="rId18" Type="http://schemas.openxmlformats.org/officeDocument/2006/relationships/image" Target="../media/image3.jpg"/><Relationship Id="rId19" Type="http://schemas.openxmlformats.org/officeDocument/2006/relationships/image" Target="../media/image4.JPG"/><Relationship Id="rId1" Type="http://schemas.openxmlformats.org/officeDocument/2006/relationships/slideLayout" Target="../slideLayouts/slideLayout93.xml"/><Relationship Id="rId2" Type="http://schemas.openxmlformats.org/officeDocument/2006/relationships/slideLayout" Target="../slideLayouts/slideLayout94.xml"/><Relationship Id="rId3" Type="http://schemas.openxmlformats.org/officeDocument/2006/relationships/slideLayout" Target="../slideLayouts/slideLayout95.xml"/><Relationship Id="rId4" Type="http://schemas.openxmlformats.org/officeDocument/2006/relationships/slideLayout" Target="../slideLayouts/slideLayout96.xml"/><Relationship Id="rId5" Type="http://schemas.openxmlformats.org/officeDocument/2006/relationships/slideLayout" Target="../slideLayouts/slideLayout97.xml"/><Relationship Id="rId6" Type="http://schemas.openxmlformats.org/officeDocument/2006/relationships/slideLayout" Target="../slideLayouts/slideLayout98.xml"/><Relationship Id="rId7" Type="http://schemas.openxmlformats.org/officeDocument/2006/relationships/slideLayout" Target="../slideLayouts/slideLayout99.xml"/><Relationship Id="rId8" Type="http://schemas.openxmlformats.org/officeDocument/2006/relationships/slideLayout" Target="../slideLayouts/slideLayout100.xml"/><Relationship Id="rId9" Type="http://schemas.openxmlformats.org/officeDocument/2006/relationships/slideLayout" Target="../slideLayouts/slideLayout101.xml"/><Relationship Id="rId10" Type="http://schemas.openxmlformats.org/officeDocument/2006/relationships/slideLayout" Target="../slideLayouts/slideLayout102.xml"/></Relationships>
</file>

<file path=ppt/slideMasters/_rels/slideMaster9.xml.rels><?xml version="1.0" encoding="UTF-8" standalone="yes"?>
<Relationships xmlns="http://schemas.openxmlformats.org/package/2006/relationships"><Relationship Id="rId11" Type="http://schemas.openxmlformats.org/officeDocument/2006/relationships/slideLayout" Target="../slideLayouts/slideLayout119.xml"/><Relationship Id="rId12" Type="http://schemas.openxmlformats.org/officeDocument/2006/relationships/theme" Target="../theme/theme9.xml"/><Relationship Id="rId13" Type="http://schemas.openxmlformats.org/officeDocument/2006/relationships/image" Target="../media/image1.png"/><Relationship Id="rId14" Type="http://schemas.openxmlformats.org/officeDocument/2006/relationships/image" Target="../media/image2.tiff"/><Relationship Id="rId1" Type="http://schemas.openxmlformats.org/officeDocument/2006/relationships/slideLayout" Target="../slideLayouts/slideLayout109.xml"/><Relationship Id="rId2" Type="http://schemas.openxmlformats.org/officeDocument/2006/relationships/slideLayout" Target="../slideLayouts/slideLayout110.xml"/><Relationship Id="rId3" Type="http://schemas.openxmlformats.org/officeDocument/2006/relationships/slideLayout" Target="../slideLayouts/slideLayout111.xml"/><Relationship Id="rId4" Type="http://schemas.openxmlformats.org/officeDocument/2006/relationships/slideLayout" Target="../slideLayouts/slideLayout112.xml"/><Relationship Id="rId5" Type="http://schemas.openxmlformats.org/officeDocument/2006/relationships/slideLayout" Target="../slideLayouts/slideLayout113.xml"/><Relationship Id="rId6" Type="http://schemas.openxmlformats.org/officeDocument/2006/relationships/slideLayout" Target="../slideLayouts/slideLayout114.xml"/><Relationship Id="rId7" Type="http://schemas.openxmlformats.org/officeDocument/2006/relationships/slideLayout" Target="../slideLayouts/slideLayout115.xml"/><Relationship Id="rId8" Type="http://schemas.openxmlformats.org/officeDocument/2006/relationships/slideLayout" Target="../slideLayouts/slideLayout116.xml"/><Relationship Id="rId9" Type="http://schemas.openxmlformats.org/officeDocument/2006/relationships/slideLayout" Target="../slideLayouts/slideLayout117.xml"/><Relationship Id="rId10" Type="http://schemas.openxmlformats.org/officeDocument/2006/relationships/slideLayout" Target="../slideLayouts/slideLayout118.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8" name="Picture 7"/>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0" y="0"/>
            <a:ext cx="880110" cy="529558"/>
          </a:xfrm>
          <a:prstGeom prst="rect">
            <a:avLst/>
          </a:prstGeom>
        </p:spPr>
      </p:pic>
      <p:pic>
        <p:nvPicPr>
          <p:cNvPr id="9" name="Picture 8"/>
          <p:cNvPicPr>
            <a:picLocks noChangeAspect="1"/>
          </p:cNvPicPr>
          <p:nvPr userDrawn="1"/>
        </p:nvPicPr>
        <p:blipFill>
          <a:blip r:embed="rId14"/>
          <a:stretch>
            <a:fillRect/>
          </a:stretch>
        </p:blipFill>
        <p:spPr>
          <a:xfrm>
            <a:off x="12090400" y="1"/>
            <a:ext cx="711200" cy="523335"/>
          </a:xfrm>
          <a:prstGeom prst="rect">
            <a:avLst/>
          </a:prstGeom>
        </p:spPr>
      </p:pic>
      <p:sp>
        <p:nvSpPr>
          <p:cNvPr id="10" name="Rectangle 9"/>
          <p:cNvSpPr/>
          <p:nvPr userDrawn="1"/>
        </p:nvSpPr>
        <p:spPr>
          <a:xfrm>
            <a:off x="0" y="9316722"/>
            <a:ext cx="12801600" cy="154092"/>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GB" sz="1120" dirty="0">
                <a:latin typeface="Arial" charset="0"/>
                <a:ea typeface="Arial" charset="0"/>
                <a:cs typeface="Arial" charset="0"/>
              </a:rPr>
              <a:t>better hope – brighter future</a:t>
            </a:r>
          </a:p>
        </p:txBody>
      </p:sp>
    </p:spTree>
    <p:extLst>
      <p:ext uri="{BB962C8B-B14F-4D97-AF65-F5344CB8AC3E}">
        <p14:creationId xmlns:p14="http://schemas.microsoft.com/office/powerpoint/2010/main" val="514999714"/>
      </p:ext>
    </p:extLst>
  </p:cSld>
  <p:clrMap bg1="lt1" tx1="dk1" bg2="lt2" tx2="dk2" accent1="accent1" accent2="accent2" accent3="accent3" accent4="accent4" accent5="accent5" accent6="accent6" hlink="hlink" folHlink="folHlink"/>
  <p:sldLayoutIdLst>
    <p:sldLayoutId id="2147483676" r:id="rId1"/>
    <p:sldLayoutId id="2147483677" r:id="rId2"/>
    <p:sldLayoutId id="2147483678" r:id="rId3"/>
    <p:sldLayoutId id="2147483679" r:id="rId4"/>
    <p:sldLayoutId id="2147483680" r:id="rId5"/>
    <p:sldLayoutId id="2147483681" r:id="rId6"/>
    <p:sldLayoutId id="2147483682" r:id="rId7"/>
    <p:sldLayoutId id="2147483683" r:id="rId8"/>
    <p:sldLayoutId id="2147483684" r:id="rId9"/>
    <p:sldLayoutId id="2147483685" r:id="rId10"/>
    <p:sldLayoutId id="2147483686" r:id="rId11"/>
  </p:sldLayoutIdLst>
  <p:txStyles>
    <p:titleStyle>
      <a:lvl1pPr algn="l" defTabSz="1280160" rtl="0" eaLnBrk="1" latinLnBrk="0" hangingPunct="1">
        <a:lnSpc>
          <a:spcPct val="90000"/>
        </a:lnSpc>
        <a:spcBef>
          <a:spcPct val="0"/>
        </a:spcBef>
        <a:buNone/>
        <a:defRPr sz="6160" kern="1200">
          <a:solidFill>
            <a:schemeClr val="tx1"/>
          </a:solidFill>
          <a:latin typeface="+mj-lt"/>
          <a:ea typeface="+mj-ea"/>
          <a:cs typeface="+mj-cs"/>
        </a:defRPr>
      </a:lvl1pPr>
    </p:titleStyle>
    <p:bodyStyle>
      <a:lvl1pPr marL="320040" indent="-320040" algn="l" defTabSz="1280160" rtl="0" eaLnBrk="1" latinLnBrk="0" hangingPunct="1">
        <a:lnSpc>
          <a:spcPct val="90000"/>
        </a:lnSpc>
        <a:spcBef>
          <a:spcPts val="1400"/>
        </a:spcBef>
        <a:buFont typeface="Arial"/>
        <a:buChar char="•"/>
        <a:defRPr sz="3920" kern="1200">
          <a:solidFill>
            <a:schemeClr val="tx1"/>
          </a:solidFill>
          <a:latin typeface="+mn-lt"/>
          <a:ea typeface="+mn-ea"/>
          <a:cs typeface="+mn-cs"/>
        </a:defRPr>
      </a:lvl1pPr>
      <a:lvl2pPr marL="960120" indent="-320040" algn="l" defTabSz="1280160" rtl="0" eaLnBrk="1" latinLnBrk="0" hangingPunct="1">
        <a:lnSpc>
          <a:spcPct val="90000"/>
        </a:lnSpc>
        <a:spcBef>
          <a:spcPts val="700"/>
        </a:spcBef>
        <a:buFont typeface="Arial"/>
        <a:buChar char="•"/>
        <a:defRPr sz="3360" kern="1200">
          <a:solidFill>
            <a:schemeClr val="tx1"/>
          </a:solidFill>
          <a:latin typeface="+mn-lt"/>
          <a:ea typeface="+mn-ea"/>
          <a:cs typeface="+mn-cs"/>
        </a:defRPr>
      </a:lvl2pPr>
      <a:lvl3pPr marL="1600200" indent="-320040" algn="l" defTabSz="1280160" rtl="0" eaLnBrk="1" latinLnBrk="0" hangingPunct="1">
        <a:lnSpc>
          <a:spcPct val="90000"/>
        </a:lnSpc>
        <a:spcBef>
          <a:spcPts val="700"/>
        </a:spcBef>
        <a:buFont typeface="Arial"/>
        <a:buChar char="•"/>
        <a:defRPr sz="2800" kern="1200">
          <a:solidFill>
            <a:schemeClr val="tx1"/>
          </a:solidFill>
          <a:latin typeface="+mn-lt"/>
          <a:ea typeface="+mn-ea"/>
          <a:cs typeface="+mn-cs"/>
        </a:defRPr>
      </a:lvl3pPr>
      <a:lvl4pPr marL="2240280" indent="-320040" algn="l" defTabSz="1280160" rtl="0" eaLnBrk="1" latinLnBrk="0" hangingPunct="1">
        <a:lnSpc>
          <a:spcPct val="90000"/>
        </a:lnSpc>
        <a:spcBef>
          <a:spcPts val="700"/>
        </a:spcBef>
        <a:buFont typeface="Arial"/>
        <a:buChar char="•"/>
        <a:defRPr sz="2520" kern="1200">
          <a:solidFill>
            <a:schemeClr val="tx1"/>
          </a:solidFill>
          <a:latin typeface="+mn-lt"/>
          <a:ea typeface="+mn-ea"/>
          <a:cs typeface="+mn-cs"/>
        </a:defRPr>
      </a:lvl4pPr>
      <a:lvl5pPr marL="2880360" indent="-320040" algn="l" defTabSz="1280160" rtl="0" eaLnBrk="1" latinLnBrk="0" hangingPunct="1">
        <a:lnSpc>
          <a:spcPct val="90000"/>
        </a:lnSpc>
        <a:spcBef>
          <a:spcPts val="700"/>
        </a:spcBef>
        <a:buFont typeface="Arial"/>
        <a:buChar char="•"/>
        <a:defRPr sz="2520" kern="1200">
          <a:solidFill>
            <a:schemeClr val="tx1"/>
          </a:solidFill>
          <a:latin typeface="+mn-lt"/>
          <a:ea typeface="+mn-ea"/>
          <a:cs typeface="+mn-cs"/>
        </a:defRPr>
      </a:lvl5pPr>
      <a:lvl6pPr marL="3520440" indent="-320040" algn="l" defTabSz="1280160" rtl="0" eaLnBrk="1" latinLnBrk="0" hangingPunct="1">
        <a:lnSpc>
          <a:spcPct val="90000"/>
        </a:lnSpc>
        <a:spcBef>
          <a:spcPts val="700"/>
        </a:spcBef>
        <a:buFont typeface="Arial"/>
        <a:buChar char="•"/>
        <a:defRPr sz="2520" kern="1200">
          <a:solidFill>
            <a:schemeClr val="tx1"/>
          </a:solidFill>
          <a:latin typeface="+mn-lt"/>
          <a:ea typeface="+mn-ea"/>
          <a:cs typeface="+mn-cs"/>
        </a:defRPr>
      </a:lvl6pPr>
      <a:lvl7pPr marL="4160520" indent="-320040" algn="l" defTabSz="1280160" rtl="0" eaLnBrk="1" latinLnBrk="0" hangingPunct="1">
        <a:lnSpc>
          <a:spcPct val="90000"/>
        </a:lnSpc>
        <a:spcBef>
          <a:spcPts val="700"/>
        </a:spcBef>
        <a:buFont typeface="Arial"/>
        <a:buChar char="•"/>
        <a:defRPr sz="2520" kern="1200">
          <a:solidFill>
            <a:schemeClr val="tx1"/>
          </a:solidFill>
          <a:latin typeface="+mn-lt"/>
          <a:ea typeface="+mn-ea"/>
          <a:cs typeface="+mn-cs"/>
        </a:defRPr>
      </a:lvl7pPr>
      <a:lvl8pPr marL="4800600" indent="-320040" algn="l" defTabSz="1280160" rtl="0" eaLnBrk="1" latinLnBrk="0" hangingPunct="1">
        <a:lnSpc>
          <a:spcPct val="90000"/>
        </a:lnSpc>
        <a:spcBef>
          <a:spcPts val="700"/>
        </a:spcBef>
        <a:buFont typeface="Arial"/>
        <a:buChar char="•"/>
        <a:defRPr sz="2520" kern="1200">
          <a:solidFill>
            <a:schemeClr val="tx1"/>
          </a:solidFill>
          <a:latin typeface="+mn-lt"/>
          <a:ea typeface="+mn-ea"/>
          <a:cs typeface="+mn-cs"/>
        </a:defRPr>
      </a:lvl8pPr>
      <a:lvl9pPr marL="5440680" indent="-320040" algn="l" defTabSz="1280160" rtl="0" eaLnBrk="1" latinLnBrk="0" hangingPunct="1">
        <a:lnSpc>
          <a:spcPct val="90000"/>
        </a:lnSpc>
        <a:spcBef>
          <a:spcPts val="700"/>
        </a:spcBef>
        <a:buFont typeface="Arial"/>
        <a:buChar char="•"/>
        <a:defRPr sz="2520" kern="1200">
          <a:solidFill>
            <a:schemeClr val="tx1"/>
          </a:solidFill>
          <a:latin typeface="+mn-lt"/>
          <a:ea typeface="+mn-ea"/>
          <a:cs typeface="+mn-cs"/>
        </a:defRPr>
      </a:lvl9pPr>
    </p:bodyStyle>
    <p:otherStyle>
      <a:defPPr>
        <a:defRPr lang="en-US"/>
      </a:defPPr>
      <a:lvl1pPr marL="0" algn="l" defTabSz="1280160" rtl="0" eaLnBrk="1" latinLnBrk="0" hangingPunct="1">
        <a:defRPr sz="2520" kern="1200">
          <a:solidFill>
            <a:schemeClr val="tx1"/>
          </a:solidFill>
          <a:latin typeface="+mn-lt"/>
          <a:ea typeface="+mn-ea"/>
          <a:cs typeface="+mn-cs"/>
        </a:defRPr>
      </a:lvl1pPr>
      <a:lvl2pPr marL="640080" algn="l" defTabSz="1280160" rtl="0" eaLnBrk="1" latinLnBrk="0" hangingPunct="1">
        <a:defRPr sz="2520" kern="1200">
          <a:solidFill>
            <a:schemeClr val="tx1"/>
          </a:solidFill>
          <a:latin typeface="+mn-lt"/>
          <a:ea typeface="+mn-ea"/>
          <a:cs typeface="+mn-cs"/>
        </a:defRPr>
      </a:lvl2pPr>
      <a:lvl3pPr marL="1280160" algn="l" defTabSz="1280160" rtl="0" eaLnBrk="1" latinLnBrk="0" hangingPunct="1">
        <a:defRPr sz="2520" kern="1200">
          <a:solidFill>
            <a:schemeClr val="tx1"/>
          </a:solidFill>
          <a:latin typeface="+mn-lt"/>
          <a:ea typeface="+mn-ea"/>
          <a:cs typeface="+mn-cs"/>
        </a:defRPr>
      </a:lvl3pPr>
      <a:lvl4pPr marL="1920240" algn="l" defTabSz="1280160" rtl="0" eaLnBrk="1" latinLnBrk="0" hangingPunct="1">
        <a:defRPr sz="2520" kern="1200">
          <a:solidFill>
            <a:schemeClr val="tx1"/>
          </a:solidFill>
          <a:latin typeface="+mn-lt"/>
          <a:ea typeface="+mn-ea"/>
          <a:cs typeface="+mn-cs"/>
        </a:defRPr>
      </a:lvl4pPr>
      <a:lvl5pPr marL="2560320" algn="l" defTabSz="1280160" rtl="0" eaLnBrk="1" latinLnBrk="0" hangingPunct="1">
        <a:defRPr sz="2520" kern="1200">
          <a:solidFill>
            <a:schemeClr val="tx1"/>
          </a:solidFill>
          <a:latin typeface="+mn-lt"/>
          <a:ea typeface="+mn-ea"/>
          <a:cs typeface="+mn-cs"/>
        </a:defRPr>
      </a:lvl5pPr>
      <a:lvl6pPr marL="3200400" algn="l" defTabSz="1280160" rtl="0" eaLnBrk="1" latinLnBrk="0" hangingPunct="1">
        <a:defRPr sz="2520" kern="1200">
          <a:solidFill>
            <a:schemeClr val="tx1"/>
          </a:solidFill>
          <a:latin typeface="+mn-lt"/>
          <a:ea typeface="+mn-ea"/>
          <a:cs typeface="+mn-cs"/>
        </a:defRPr>
      </a:lvl6pPr>
      <a:lvl7pPr marL="3840480" algn="l" defTabSz="1280160" rtl="0" eaLnBrk="1" latinLnBrk="0" hangingPunct="1">
        <a:defRPr sz="2520" kern="1200">
          <a:solidFill>
            <a:schemeClr val="tx1"/>
          </a:solidFill>
          <a:latin typeface="+mn-lt"/>
          <a:ea typeface="+mn-ea"/>
          <a:cs typeface="+mn-cs"/>
        </a:defRPr>
      </a:lvl7pPr>
      <a:lvl8pPr marL="4480560" algn="l" defTabSz="1280160" rtl="0" eaLnBrk="1" latinLnBrk="0" hangingPunct="1">
        <a:defRPr sz="2520" kern="1200">
          <a:solidFill>
            <a:schemeClr val="tx1"/>
          </a:solidFill>
          <a:latin typeface="+mn-lt"/>
          <a:ea typeface="+mn-ea"/>
          <a:cs typeface="+mn-cs"/>
        </a:defRPr>
      </a:lvl8pPr>
      <a:lvl9pPr marL="5120640" algn="l" defTabSz="1280160" rtl="0" eaLnBrk="1" latinLnBrk="0" hangingPunct="1">
        <a:defRPr sz="252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80110" y="511177"/>
            <a:ext cx="11041380" cy="1855788"/>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880110" y="2555875"/>
            <a:ext cx="11041380" cy="6091873"/>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Date Placeholder 3"/>
          <p:cNvSpPr>
            <a:spLocks noGrp="1"/>
          </p:cNvSpPr>
          <p:nvPr>
            <p:ph type="dt" sz="half" idx="2"/>
          </p:nvPr>
        </p:nvSpPr>
        <p:spPr>
          <a:xfrm>
            <a:off x="880110" y="8898892"/>
            <a:ext cx="2880360" cy="511175"/>
          </a:xfrm>
          <a:prstGeom prst="rect">
            <a:avLst/>
          </a:prstGeom>
        </p:spPr>
        <p:txBody>
          <a:bodyPr vert="horz" lIns="91440" tIns="45720" rIns="91440" bIns="45720" rtlCol="0" anchor="ctr"/>
          <a:lstStyle>
            <a:lvl1pPr algn="l">
              <a:defRPr sz="1260">
                <a:solidFill>
                  <a:schemeClr val="tx1">
                    <a:tint val="75000"/>
                  </a:schemeClr>
                </a:solidFill>
              </a:defRPr>
            </a:lvl1pPr>
          </a:lstStyle>
          <a:p>
            <a:fld id="{B595F713-2110-964B-A68E-481EBA276186}" type="datetimeFigureOut">
              <a:rPr lang="en-GB" smtClean="0"/>
              <a:t>03/01/2018</a:t>
            </a:fld>
            <a:endParaRPr lang="en-GB" dirty="0"/>
          </a:p>
        </p:txBody>
      </p:sp>
      <p:sp>
        <p:nvSpPr>
          <p:cNvPr id="5" name="Footer Placeholder 4"/>
          <p:cNvSpPr>
            <a:spLocks noGrp="1"/>
          </p:cNvSpPr>
          <p:nvPr>
            <p:ph type="ftr" sz="quarter" idx="3"/>
          </p:nvPr>
        </p:nvSpPr>
        <p:spPr>
          <a:xfrm>
            <a:off x="4240530" y="8898892"/>
            <a:ext cx="4320540" cy="511175"/>
          </a:xfrm>
          <a:prstGeom prst="rect">
            <a:avLst/>
          </a:prstGeom>
        </p:spPr>
        <p:txBody>
          <a:bodyPr vert="horz" lIns="91440" tIns="45720" rIns="91440" bIns="45720" rtlCol="0" anchor="ctr"/>
          <a:lstStyle>
            <a:lvl1pPr algn="ctr">
              <a:defRPr sz="1260">
                <a:solidFill>
                  <a:schemeClr val="tx1">
                    <a:tint val="75000"/>
                  </a:schemeClr>
                </a:solidFill>
              </a:defRPr>
            </a:lvl1pPr>
          </a:lstStyle>
          <a:p>
            <a:endParaRPr lang="en-GB" dirty="0"/>
          </a:p>
        </p:txBody>
      </p:sp>
      <p:sp>
        <p:nvSpPr>
          <p:cNvPr id="6" name="Slide Number Placeholder 5"/>
          <p:cNvSpPr>
            <a:spLocks noGrp="1"/>
          </p:cNvSpPr>
          <p:nvPr>
            <p:ph type="sldNum" sz="quarter" idx="4"/>
          </p:nvPr>
        </p:nvSpPr>
        <p:spPr>
          <a:xfrm>
            <a:off x="9041130" y="8898892"/>
            <a:ext cx="2880360" cy="511175"/>
          </a:xfrm>
          <a:prstGeom prst="rect">
            <a:avLst/>
          </a:prstGeom>
        </p:spPr>
        <p:txBody>
          <a:bodyPr vert="horz" lIns="91440" tIns="45720" rIns="91440" bIns="45720" rtlCol="0" anchor="ctr"/>
          <a:lstStyle>
            <a:lvl1pPr algn="r">
              <a:defRPr sz="1260">
                <a:solidFill>
                  <a:schemeClr val="tx1">
                    <a:tint val="75000"/>
                  </a:schemeClr>
                </a:solidFill>
              </a:defRPr>
            </a:lvl1pPr>
          </a:lstStyle>
          <a:p>
            <a:fld id="{402CBB9E-F5D3-6E40-A939-4B2058AA44B4}" type="slidenum">
              <a:rPr lang="en-GB" smtClean="0"/>
              <a:t>‹#›</a:t>
            </a:fld>
            <a:endParaRPr lang="en-GB" dirty="0"/>
          </a:p>
        </p:txBody>
      </p:sp>
      <p:pic>
        <p:nvPicPr>
          <p:cNvPr id="7" name="Picture 6"/>
          <p:cNvPicPr>
            <a:picLocks noChangeAspect="1"/>
          </p:cNvPicPr>
          <p:nvPr/>
        </p:nvPicPr>
        <p:blipFill>
          <a:blip r:embed="rId18">
            <a:extLst>
              <a:ext uri="{28A0092B-C50C-407E-A947-70E740481C1C}">
                <a14:useLocalDpi xmlns:a14="http://schemas.microsoft.com/office/drawing/2010/main" val="0"/>
              </a:ext>
            </a:extLst>
          </a:blip>
          <a:stretch>
            <a:fillRect/>
          </a:stretch>
        </p:blipFill>
        <p:spPr>
          <a:xfrm>
            <a:off x="11327559" y="23621"/>
            <a:ext cx="1441665" cy="1428907"/>
          </a:xfrm>
          <a:prstGeom prst="rect">
            <a:avLst/>
          </a:prstGeom>
        </p:spPr>
      </p:pic>
      <p:pic>
        <p:nvPicPr>
          <p:cNvPr id="8" name="Picture 7"/>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32377" y="23621"/>
            <a:ext cx="3542158" cy="1164156"/>
          </a:xfrm>
          <a:prstGeom prst="rect">
            <a:avLst/>
          </a:prstGeom>
        </p:spPr>
      </p:pic>
      <p:sp>
        <p:nvSpPr>
          <p:cNvPr id="9" name="Rectangle 8"/>
          <p:cNvSpPr/>
          <p:nvPr/>
        </p:nvSpPr>
        <p:spPr>
          <a:xfrm>
            <a:off x="0" y="9185482"/>
            <a:ext cx="12801600" cy="316970"/>
          </a:xfrm>
          <a:prstGeom prst="rect">
            <a:avLst/>
          </a:prstGeom>
        </p:spPr>
        <p:style>
          <a:lnRef idx="3">
            <a:schemeClr val="lt1"/>
          </a:lnRef>
          <a:fillRef idx="1">
            <a:schemeClr val="accent2"/>
          </a:fillRef>
          <a:effectRef idx="1">
            <a:schemeClr val="accent2"/>
          </a:effectRef>
          <a:fontRef idx="minor">
            <a:schemeClr val="lt1"/>
          </a:fontRef>
        </p:style>
        <p:txBody>
          <a:bodyPr rtlCol="0" anchor="ctr"/>
          <a:lstStyle/>
          <a:p>
            <a:pPr algn="ctr"/>
            <a:r>
              <a:rPr lang="en-GB" sz="1260" dirty="0">
                <a:latin typeface="Arial" panose="020B0604020202020204" pitchFamily="34" charset="0"/>
                <a:cs typeface="Arial" panose="020B0604020202020204" pitchFamily="34" charset="0"/>
              </a:rPr>
              <a:t>better hope – brighter</a:t>
            </a:r>
            <a:r>
              <a:rPr lang="en-GB" sz="1260" baseline="0" dirty="0">
                <a:latin typeface="Arial" panose="020B0604020202020204" pitchFamily="34" charset="0"/>
                <a:cs typeface="Arial" panose="020B0604020202020204" pitchFamily="34" charset="0"/>
              </a:rPr>
              <a:t> future</a:t>
            </a:r>
            <a:endParaRPr lang="en-GB" sz="126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241095788"/>
      </p:ext>
    </p:extLst>
  </p:cSld>
  <p:clrMap bg1="lt1" tx1="dk1" bg2="lt2" tx2="dk2" accent1="accent1" accent2="accent2" accent3="accent3" accent4="accent4" accent5="accent5" accent6="accent6" hlink="hlink" folHlink="folHlink"/>
  <p:sldLayoutIdLst>
    <p:sldLayoutId id="2147483688" r:id="rId1"/>
    <p:sldLayoutId id="2147483689" r:id="rId2"/>
    <p:sldLayoutId id="2147483690" r:id="rId3"/>
    <p:sldLayoutId id="2147483691" r:id="rId4"/>
    <p:sldLayoutId id="2147483692" r:id="rId5"/>
    <p:sldLayoutId id="2147483693" r:id="rId6"/>
    <p:sldLayoutId id="2147483694" r:id="rId7"/>
    <p:sldLayoutId id="2147483695" r:id="rId8"/>
    <p:sldLayoutId id="2147483696" r:id="rId9"/>
    <p:sldLayoutId id="2147483697" r:id="rId10"/>
    <p:sldLayoutId id="2147483698" r:id="rId11"/>
    <p:sldLayoutId id="2147483699" r:id="rId12"/>
    <p:sldLayoutId id="2147483700" r:id="rId13"/>
    <p:sldLayoutId id="2147483701" r:id="rId14"/>
    <p:sldLayoutId id="2147483702" r:id="rId15"/>
    <p:sldLayoutId id="2147483703" r:id="rId16"/>
  </p:sldLayoutIdLst>
  <p:txStyles>
    <p:titleStyle>
      <a:lvl1pPr algn="l" defTabSz="960120" rtl="0" eaLnBrk="1" latinLnBrk="0" hangingPunct="1">
        <a:lnSpc>
          <a:spcPct val="90000"/>
        </a:lnSpc>
        <a:spcBef>
          <a:spcPct val="0"/>
        </a:spcBef>
        <a:buNone/>
        <a:defRPr sz="4620" kern="1200">
          <a:solidFill>
            <a:schemeClr val="tx1"/>
          </a:solidFill>
          <a:latin typeface="+mj-lt"/>
          <a:ea typeface="+mj-ea"/>
          <a:cs typeface="+mj-cs"/>
        </a:defRPr>
      </a:lvl1pPr>
    </p:titleStyle>
    <p:bodyStyle>
      <a:lvl1pPr marL="240030" indent="-240030" algn="l" defTabSz="960120" rtl="0" eaLnBrk="1" latinLnBrk="0" hangingPunct="1">
        <a:lnSpc>
          <a:spcPct val="90000"/>
        </a:lnSpc>
        <a:spcBef>
          <a:spcPts val="1050"/>
        </a:spcBef>
        <a:buFont typeface="Arial" panose="020B0604020202020204" pitchFamily="34" charset="0"/>
        <a:buChar char="•"/>
        <a:defRPr sz="2940" kern="1200">
          <a:solidFill>
            <a:schemeClr val="tx1"/>
          </a:solidFill>
          <a:latin typeface="+mn-lt"/>
          <a:ea typeface="+mn-ea"/>
          <a:cs typeface="+mn-cs"/>
        </a:defRPr>
      </a:lvl1pPr>
      <a:lvl2pPr marL="720090" indent="-240030" algn="l" defTabSz="960120" rtl="0" eaLnBrk="1" latinLnBrk="0" hangingPunct="1">
        <a:lnSpc>
          <a:spcPct val="90000"/>
        </a:lnSpc>
        <a:spcBef>
          <a:spcPts val="525"/>
        </a:spcBef>
        <a:buFont typeface="Arial" panose="020B0604020202020204" pitchFamily="34" charset="0"/>
        <a:buChar char="•"/>
        <a:defRPr sz="2520" kern="1200">
          <a:solidFill>
            <a:schemeClr val="tx1"/>
          </a:solidFill>
          <a:latin typeface="+mn-lt"/>
          <a:ea typeface="+mn-ea"/>
          <a:cs typeface="+mn-cs"/>
        </a:defRPr>
      </a:lvl2pPr>
      <a:lvl3pPr marL="1200150" indent="-240030" algn="l" defTabSz="960120" rtl="0" eaLnBrk="1" latinLnBrk="0" hangingPunct="1">
        <a:lnSpc>
          <a:spcPct val="90000"/>
        </a:lnSpc>
        <a:spcBef>
          <a:spcPts val="525"/>
        </a:spcBef>
        <a:buFont typeface="Arial" panose="020B0604020202020204" pitchFamily="34" charset="0"/>
        <a:buChar char="•"/>
        <a:defRPr sz="2100" kern="1200">
          <a:solidFill>
            <a:schemeClr val="tx1"/>
          </a:solidFill>
          <a:latin typeface="+mn-lt"/>
          <a:ea typeface="+mn-ea"/>
          <a:cs typeface="+mn-cs"/>
        </a:defRPr>
      </a:lvl3pPr>
      <a:lvl4pPr marL="1680210" indent="-240030" algn="l" defTabSz="960120" rtl="0" eaLnBrk="1" latinLnBrk="0" hangingPunct="1">
        <a:lnSpc>
          <a:spcPct val="90000"/>
        </a:lnSpc>
        <a:spcBef>
          <a:spcPts val="525"/>
        </a:spcBef>
        <a:buFont typeface="Arial" panose="020B0604020202020204" pitchFamily="34" charset="0"/>
        <a:buChar char="•"/>
        <a:defRPr sz="1890" kern="1200">
          <a:solidFill>
            <a:schemeClr val="tx1"/>
          </a:solidFill>
          <a:latin typeface="+mn-lt"/>
          <a:ea typeface="+mn-ea"/>
          <a:cs typeface="+mn-cs"/>
        </a:defRPr>
      </a:lvl4pPr>
      <a:lvl5pPr marL="2160270" indent="-240030" algn="l" defTabSz="960120" rtl="0" eaLnBrk="1" latinLnBrk="0" hangingPunct="1">
        <a:lnSpc>
          <a:spcPct val="90000"/>
        </a:lnSpc>
        <a:spcBef>
          <a:spcPts val="525"/>
        </a:spcBef>
        <a:buFont typeface="Arial" panose="020B0604020202020204" pitchFamily="34" charset="0"/>
        <a:buChar char="•"/>
        <a:defRPr sz="1890" kern="1200">
          <a:solidFill>
            <a:schemeClr val="tx1"/>
          </a:solidFill>
          <a:latin typeface="+mn-lt"/>
          <a:ea typeface="+mn-ea"/>
          <a:cs typeface="+mn-cs"/>
        </a:defRPr>
      </a:lvl5pPr>
      <a:lvl6pPr marL="2640330" indent="-240030" algn="l" defTabSz="960120" rtl="0" eaLnBrk="1" latinLnBrk="0" hangingPunct="1">
        <a:lnSpc>
          <a:spcPct val="90000"/>
        </a:lnSpc>
        <a:spcBef>
          <a:spcPts val="525"/>
        </a:spcBef>
        <a:buFont typeface="Arial" panose="020B0604020202020204" pitchFamily="34" charset="0"/>
        <a:buChar char="•"/>
        <a:defRPr sz="1890" kern="1200">
          <a:solidFill>
            <a:schemeClr val="tx1"/>
          </a:solidFill>
          <a:latin typeface="+mn-lt"/>
          <a:ea typeface="+mn-ea"/>
          <a:cs typeface="+mn-cs"/>
        </a:defRPr>
      </a:lvl6pPr>
      <a:lvl7pPr marL="3120390" indent="-240030" algn="l" defTabSz="960120" rtl="0" eaLnBrk="1" latinLnBrk="0" hangingPunct="1">
        <a:lnSpc>
          <a:spcPct val="90000"/>
        </a:lnSpc>
        <a:spcBef>
          <a:spcPts val="525"/>
        </a:spcBef>
        <a:buFont typeface="Arial" panose="020B0604020202020204" pitchFamily="34" charset="0"/>
        <a:buChar char="•"/>
        <a:defRPr sz="1890" kern="1200">
          <a:solidFill>
            <a:schemeClr val="tx1"/>
          </a:solidFill>
          <a:latin typeface="+mn-lt"/>
          <a:ea typeface="+mn-ea"/>
          <a:cs typeface="+mn-cs"/>
        </a:defRPr>
      </a:lvl7pPr>
      <a:lvl8pPr marL="3600450" indent="-240030" algn="l" defTabSz="960120" rtl="0" eaLnBrk="1" latinLnBrk="0" hangingPunct="1">
        <a:lnSpc>
          <a:spcPct val="90000"/>
        </a:lnSpc>
        <a:spcBef>
          <a:spcPts val="525"/>
        </a:spcBef>
        <a:buFont typeface="Arial" panose="020B0604020202020204" pitchFamily="34" charset="0"/>
        <a:buChar char="•"/>
        <a:defRPr sz="1890" kern="1200">
          <a:solidFill>
            <a:schemeClr val="tx1"/>
          </a:solidFill>
          <a:latin typeface="+mn-lt"/>
          <a:ea typeface="+mn-ea"/>
          <a:cs typeface="+mn-cs"/>
        </a:defRPr>
      </a:lvl8pPr>
      <a:lvl9pPr marL="4080510" indent="-240030" algn="l" defTabSz="960120" rtl="0" eaLnBrk="1" latinLnBrk="0" hangingPunct="1">
        <a:lnSpc>
          <a:spcPct val="90000"/>
        </a:lnSpc>
        <a:spcBef>
          <a:spcPts val="525"/>
        </a:spcBef>
        <a:buFont typeface="Arial" panose="020B0604020202020204" pitchFamily="34" charset="0"/>
        <a:buChar char="•"/>
        <a:defRPr sz="1890" kern="1200">
          <a:solidFill>
            <a:schemeClr val="tx1"/>
          </a:solidFill>
          <a:latin typeface="+mn-lt"/>
          <a:ea typeface="+mn-ea"/>
          <a:cs typeface="+mn-cs"/>
        </a:defRPr>
      </a:lvl9pPr>
    </p:bodyStyle>
    <p:otherStyle>
      <a:defPPr>
        <a:defRPr lang="en-US"/>
      </a:defPPr>
      <a:lvl1pPr marL="0" algn="l" defTabSz="960120" rtl="0" eaLnBrk="1" latinLnBrk="0" hangingPunct="1">
        <a:defRPr sz="1890" kern="1200">
          <a:solidFill>
            <a:schemeClr val="tx1"/>
          </a:solidFill>
          <a:latin typeface="+mn-lt"/>
          <a:ea typeface="+mn-ea"/>
          <a:cs typeface="+mn-cs"/>
        </a:defRPr>
      </a:lvl1pPr>
      <a:lvl2pPr marL="480060" algn="l" defTabSz="960120" rtl="0" eaLnBrk="1" latinLnBrk="0" hangingPunct="1">
        <a:defRPr sz="1890" kern="1200">
          <a:solidFill>
            <a:schemeClr val="tx1"/>
          </a:solidFill>
          <a:latin typeface="+mn-lt"/>
          <a:ea typeface="+mn-ea"/>
          <a:cs typeface="+mn-cs"/>
        </a:defRPr>
      </a:lvl2pPr>
      <a:lvl3pPr marL="960120" algn="l" defTabSz="960120" rtl="0" eaLnBrk="1" latinLnBrk="0" hangingPunct="1">
        <a:defRPr sz="1890" kern="1200">
          <a:solidFill>
            <a:schemeClr val="tx1"/>
          </a:solidFill>
          <a:latin typeface="+mn-lt"/>
          <a:ea typeface="+mn-ea"/>
          <a:cs typeface="+mn-cs"/>
        </a:defRPr>
      </a:lvl3pPr>
      <a:lvl4pPr marL="1440180" algn="l" defTabSz="960120" rtl="0" eaLnBrk="1" latinLnBrk="0" hangingPunct="1">
        <a:defRPr sz="1890" kern="1200">
          <a:solidFill>
            <a:schemeClr val="tx1"/>
          </a:solidFill>
          <a:latin typeface="+mn-lt"/>
          <a:ea typeface="+mn-ea"/>
          <a:cs typeface="+mn-cs"/>
        </a:defRPr>
      </a:lvl4pPr>
      <a:lvl5pPr marL="1920240" algn="l" defTabSz="960120" rtl="0" eaLnBrk="1" latinLnBrk="0" hangingPunct="1">
        <a:defRPr sz="1890" kern="1200">
          <a:solidFill>
            <a:schemeClr val="tx1"/>
          </a:solidFill>
          <a:latin typeface="+mn-lt"/>
          <a:ea typeface="+mn-ea"/>
          <a:cs typeface="+mn-cs"/>
        </a:defRPr>
      </a:lvl5pPr>
      <a:lvl6pPr marL="2400300" algn="l" defTabSz="960120" rtl="0" eaLnBrk="1" latinLnBrk="0" hangingPunct="1">
        <a:defRPr sz="1890" kern="1200">
          <a:solidFill>
            <a:schemeClr val="tx1"/>
          </a:solidFill>
          <a:latin typeface="+mn-lt"/>
          <a:ea typeface="+mn-ea"/>
          <a:cs typeface="+mn-cs"/>
        </a:defRPr>
      </a:lvl6pPr>
      <a:lvl7pPr marL="2880360" algn="l" defTabSz="960120" rtl="0" eaLnBrk="1" latinLnBrk="0" hangingPunct="1">
        <a:defRPr sz="1890" kern="1200">
          <a:solidFill>
            <a:schemeClr val="tx1"/>
          </a:solidFill>
          <a:latin typeface="+mn-lt"/>
          <a:ea typeface="+mn-ea"/>
          <a:cs typeface="+mn-cs"/>
        </a:defRPr>
      </a:lvl7pPr>
      <a:lvl8pPr marL="3360420" algn="l" defTabSz="960120" rtl="0" eaLnBrk="1" latinLnBrk="0" hangingPunct="1">
        <a:defRPr sz="1890" kern="1200">
          <a:solidFill>
            <a:schemeClr val="tx1"/>
          </a:solidFill>
          <a:latin typeface="+mn-lt"/>
          <a:ea typeface="+mn-ea"/>
          <a:cs typeface="+mn-cs"/>
        </a:defRPr>
      </a:lvl8pPr>
      <a:lvl9pPr marL="3840480" algn="l" defTabSz="960120" rtl="0" eaLnBrk="1" latinLnBrk="0" hangingPunct="1">
        <a:defRPr sz="189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80110" y="511176"/>
            <a:ext cx="11041380" cy="1855788"/>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880110" y="2555875"/>
            <a:ext cx="11041380" cy="609187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880110" y="8898891"/>
            <a:ext cx="2880360" cy="511175"/>
          </a:xfrm>
          <a:prstGeom prst="rect">
            <a:avLst/>
          </a:prstGeom>
        </p:spPr>
        <p:txBody>
          <a:bodyPr vert="horz" lIns="91440" tIns="45720" rIns="91440" bIns="45720" rtlCol="0" anchor="ctr"/>
          <a:lstStyle>
            <a:lvl1pPr algn="l">
              <a:defRPr sz="1680">
                <a:solidFill>
                  <a:schemeClr val="tx1">
                    <a:tint val="75000"/>
                  </a:schemeClr>
                </a:solidFill>
              </a:defRPr>
            </a:lvl1pPr>
          </a:lstStyle>
          <a:p>
            <a:fld id="{B595F713-2110-964B-A68E-481EBA276186}" type="datetimeFigureOut">
              <a:rPr lang="en-GB" smtClean="0"/>
              <a:t>03/01/2018</a:t>
            </a:fld>
            <a:endParaRPr lang="en-GB" dirty="0"/>
          </a:p>
        </p:txBody>
      </p:sp>
      <p:sp>
        <p:nvSpPr>
          <p:cNvPr id="5" name="Footer Placeholder 4"/>
          <p:cNvSpPr>
            <a:spLocks noGrp="1"/>
          </p:cNvSpPr>
          <p:nvPr>
            <p:ph type="ftr" sz="quarter" idx="3"/>
          </p:nvPr>
        </p:nvSpPr>
        <p:spPr>
          <a:xfrm>
            <a:off x="4240530" y="8898891"/>
            <a:ext cx="4320540" cy="511175"/>
          </a:xfrm>
          <a:prstGeom prst="rect">
            <a:avLst/>
          </a:prstGeom>
        </p:spPr>
        <p:txBody>
          <a:bodyPr vert="horz" lIns="91440" tIns="45720" rIns="91440" bIns="45720" rtlCol="0" anchor="ctr"/>
          <a:lstStyle>
            <a:lvl1pPr algn="ctr">
              <a:defRPr sz="1680">
                <a:solidFill>
                  <a:schemeClr val="tx1">
                    <a:tint val="75000"/>
                  </a:schemeClr>
                </a:solidFill>
              </a:defRPr>
            </a:lvl1pPr>
          </a:lstStyle>
          <a:p>
            <a:endParaRPr lang="en-GB" dirty="0"/>
          </a:p>
        </p:txBody>
      </p:sp>
      <p:sp>
        <p:nvSpPr>
          <p:cNvPr id="6" name="Slide Number Placeholder 5"/>
          <p:cNvSpPr>
            <a:spLocks noGrp="1"/>
          </p:cNvSpPr>
          <p:nvPr>
            <p:ph type="sldNum" sz="quarter" idx="4"/>
          </p:nvPr>
        </p:nvSpPr>
        <p:spPr>
          <a:xfrm>
            <a:off x="9041130" y="8898891"/>
            <a:ext cx="2880360" cy="511175"/>
          </a:xfrm>
          <a:prstGeom prst="rect">
            <a:avLst/>
          </a:prstGeom>
        </p:spPr>
        <p:txBody>
          <a:bodyPr vert="horz" lIns="91440" tIns="45720" rIns="91440" bIns="45720" rtlCol="0" anchor="ctr"/>
          <a:lstStyle>
            <a:lvl1pPr algn="r">
              <a:defRPr sz="1680">
                <a:solidFill>
                  <a:schemeClr val="tx1">
                    <a:tint val="75000"/>
                  </a:schemeClr>
                </a:solidFill>
              </a:defRPr>
            </a:lvl1pPr>
          </a:lstStyle>
          <a:p>
            <a:fld id="{402CBB9E-F5D3-6E40-A939-4B2058AA44B4}" type="slidenum">
              <a:rPr lang="en-GB" smtClean="0"/>
              <a:t>‹#›</a:t>
            </a:fld>
            <a:endParaRPr lang="en-GB" dirty="0"/>
          </a:p>
        </p:txBody>
      </p:sp>
    </p:spTree>
    <p:extLst>
      <p:ext uri="{BB962C8B-B14F-4D97-AF65-F5344CB8AC3E}">
        <p14:creationId xmlns:p14="http://schemas.microsoft.com/office/powerpoint/2010/main" val="588245605"/>
      </p:ext>
    </p:extLst>
  </p:cSld>
  <p:clrMap bg1="lt1" tx1="dk1" bg2="lt2" tx2="dk2" accent1="accent1" accent2="accent2" accent3="accent3" accent4="accent4" accent5="accent5" accent6="accent6" hlink="hlink" folHlink="folHlink"/>
  <p:sldLayoutIdLst>
    <p:sldLayoutId id="2147483705" r:id="rId1"/>
    <p:sldLayoutId id="2147483706" r:id="rId2"/>
    <p:sldLayoutId id="2147483707" r:id="rId3"/>
    <p:sldLayoutId id="2147483708" r:id="rId4"/>
    <p:sldLayoutId id="2147483709" r:id="rId5"/>
    <p:sldLayoutId id="2147483710" r:id="rId6"/>
    <p:sldLayoutId id="2147483711" r:id="rId7"/>
    <p:sldLayoutId id="2147483712" r:id="rId8"/>
    <p:sldLayoutId id="2147483713" r:id="rId9"/>
    <p:sldLayoutId id="2147483714" r:id="rId10"/>
    <p:sldLayoutId id="2147483715" r:id="rId11"/>
  </p:sldLayoutIdLst>
  <p:txStyles>
    <p:titleStyle>
      <a:lvl1pPr algn="l" defTabSz="1280160" rtl="0" eaLnBrk="1" latinLnBrk="0" hangingPunct="1">
        <a:lnSpc>
          <a:spcPct val="90000"/>
        </a:lnSpc>
        <a:spcBef>
          <a:spcPct val="0"/>
        </a:spcBef>
        <a:buNone/>
        <a:defRPr sz="6160" kern="1200">
          <a:solidFill>
            <a:schemeClr val="tx1"/>
          </a:solidFill>
          <a:latin typeface="+mj-lt"/>
          <a:ea typeface="+mj-ea"/>
          <a:cs typeface="+mj-cs"/>
        </a:defRPr>
      </a:lvl1pPr>
    </p:titleStyle>
    <p:bodyStyle>
      <a:lvl1pPr marL="320040" indent="-320040" algn="l" defTabSz="1280160" rtl="0" eaLnBrk="1" latinLnBrk="0" hangingPunct="1">
        <a:lnSpc>
          <a:spcPct val="90000"/>
        </a:lnSpc>
        <a:spcBef>
          <a:spcPts val="1400"/>
        </a:spcBef>
        <a:buFont typeface="Arial"/>
        <a:buChar char="•"/>
        <a:defRPr sz="3920" kern="1200">
          <a:solidFill>
            <a:schemeClr val="tx1"/>
          </a:solidFill>
          <a:latin typeface="+mn-lt"/>
          <a:ea typeface="+mn-ea"/>
          <a:cs typeface="+mn-cs"/>
        </a:defRPr>
      </a:lvl1pPr>
      <a:lvl2pPr marL="960120" indent="-320040" algn="l" defTabSz="1280160" rtl="0" eaLnBrk="1" latinLnBrk="0" hangingPunct="1">
        <a:lnSpc>
          <a:spcPct val="90000"/>
        </a:lnSpc>
        <a:spcBef>
          <a:spcPts val="700"/>
        </a:spcBef>
        <a:buFont typeface="Arial"/>
        <a:buChar char="•"/>
        <a:defRPr sz="3360" kern="1200">
          <a:solidFill>
            <a:schemeClr val="tx1"/>
          </a:solidFill>
          <a:latin typeface="+mn-lt"/>
          <a:ea typeface="+mn-ea"/>
          <a:cs typeface="+mn-cs"/>
        </a:defRPr>
      </a:lvl2pPr>
      <a:lvl3pPr marL="1600200" indent="-320040" algn="l" defTabSz="1280160" rtl="0" eaLnBrk="1" latinLnBrk="0" hangingPunct="1">
        <a:lnSpc>
          <a:spcPct val="90000"/>
        </a:lnSpc>
        <a:spcBef>
          <a:spcPts val="700"/>
        </a:spcBef>
        <a:buFont typeface="Arial"/>
        <a:buChar char="•"/>
        <a:defRPr sz="2800" kern="1200">
          <a:solidFill>
            <a:schemeClr val="tx1"/>
          </a:solidFill>
          <a:latin typeface="+mn-lt"/>
          <a:ea typeface="+mn-ea"/>
          <a:cs typeface="+mn-cs"/>
        </a:defRPr>
      </a:lvl3pPr>
      <a:lvl4pPr marL="2240280" indent="-320040" algn="l" defTabSz="1280160" rtl="0" eaLnBrk="1" latinLnBrk="0" hangingPunct="1">
        <a:lnSpc>
          <a:spcPct val="90000"/>
        </a:lnSpc>
        <a:spcBef>
          <a:spcPts val="700"/>
        </a:spcBef>
        <a:buFont typeface="Arial"/>
        <a:buChar char="•"/>
        <a:defRPr sz="2520" kern="1200">
          <a:solidFill>
            <a:schemeClr val="tx1"/>
          </a:solidFill>
          <a:latin typeface="+mn-lt"/>
          <a:ea typeface="+mn-ea"/>
          <a:cs typeface="+mn-cs"/>
        </a:defRPr>
      </a:lvl4pPr>
      <a:lvl5pPr marL="2880360" indent="-320040" algn="l" defTabSz="1280160" rtl="0" eaLnBrk="1" latinLnBrk="0" hangingPunct="1">
        <a:lnSpc>
          <a:spcPct val="90000"/>
        </a:lnSpc>
        <a:spcBef>
          <a:spcPts val="700"/>
        </a:spcBef>
        <a:buFont typeface="Arial"/>
        <a:buChar char="•"/>
        <a:defRPr sz="2520" kern="1200">
          <a:solidFill>
            <a:schemeClr val="tx1"/>
          </a:solidFill>
          <a:latin typeface="+mn-lt"/>
          <a:ea typeface="+mn-ea"/>
          <a:cs typeface="+mn-cs"/>
        </a:defRPr>
      </a:lvl5pPr>
      <a:lvl6pPr marL="3520440" indent="-320040" algn="l" defTabSz="1280160" rtl="0" eaLnBrk="1" latinLnBrk="0" hangingPunct="1">
        <a:lnSpc>
          <a:spcPct val="90000"/>
        </a:lnSpc>
        <a:spcBef>
          <a:spcPts val="700"/>
        </a:spcBef>
        <a:buFont typeface="Arial"/>
        <a:buChar char="•"/>
        <a:defRPr sz="2520" kern="1200">
          <a:solidFill>
            <a:schemeClr val="tx1"/>
          </a:solidFill>
          <a:latin typeface="+mn-lt"/>
          <a:ea typeface="+mn-ea"/>
          <a:cs typeface="+mn-cs"/>
        </a:defRPr>
      </a:lvl6pPr>
      <a:lvl7pPr marL="4160520" indent="-320040" algn="l" defTabSz="1280160" rtl="0" eaLnBrk="1" latinLnBrk="0" hangingPunct="1">
        <a:lnSpc>
          <a:spcPct val="90000"/>
        </a:lnSpc>
        <a:spcBef>
          <a:spcPts val="700"/>
        </a:spcBef>
        <a:buFont typeface="Arial"/>
        <a:buChar char="•"/>
        <a:defRPr sz="2520" kern="1200">
          <a:solidFill>
            <a:schemeClr val="tx1"/>
          </a:solidFill>
          <a:latin typeface="+mn-lt"/>
          <a:ea typeface="+mn-ea"/>
          <a:cs typeface="+mn-cs"/>
        </a:defRPr>
      </a:lvl7pPr>
      <a:lvl8pPr marL="4800600" indent="-320040" algn="l" defTabSz="1280160" rtl="0" eaLnBrk="1" latinLnBrk="0" hangingPunct="1">
        <a:lnSpc>
          <a:spcPct val="90000"/>
        </a:lnSpc>
        <a:spcBef>
          <a:spcPts val="700"/>
        </a:spcBef>
        <a:buFont typeface="Arial"/>
        <a:buChar char="•"/>
        <a:defRPr sz="2520" kern="1200">
          <a:solidFill>
            <a:schemeClr val="tx1"/>
          </a:solidFill>
          <a:latin typeface="+mn-lt"/>
          <a:ea typeface="+mn-ea"/>
          <a:cs typeface="+mn-cs"/>
        </a:defRPr>
      </a:lvl8pPr>
      <a:lvl9pPr marL="5440680" indent="-320040" algn="l" defTabSz="1280160" rtl="0" eaLnBrk="1" latinLnBrk="0" hangingPunct="1">
        <a:lnSpc>
          <a:spcPct val="90000"/>
        </a:lnSpc>
        <a:spcBef>
          <a:spcPts val="700"/>
        </a:spcBef>
        <a:buFont typeface="Arial"/>
        <a:buChar char="•"/>
        <a:defRPr sz="2520" kern="1200">
          <a:solidFill>
            <a:schemeClr val="tx1"/>
          </a:solidFill>
          <a:latin typeface="+mn-lt"/>
          <a:ea typeface="+mn-ea"/>
          <a:cs typeface="+mn-cs"/>
        </a:defRPr>
      </a:lvl9pPr>
    </p:bodyStyle>
    <p:otherStyle>
      <a:defPPr>
        <a:defRPr lang="en-US"/>
      </a:defPPr>
      <a:lvl1pPr marL="0" algn="l" defTabSz="1280160" rtl="0" eaLnBrk="1" latinLnBrk="0" hangingPunct="1">
        <a:defRPr sz="2520" kern="1200">
          <a:solidFill>
            <a:schemeClr val="tx1"/>
          </a:solidFill>
          <a:latin typeface="+mn-lt"/>
          <a:ea typeface="+mn-ea"/>
          <a:cs typeface="+mn-cs"/>
        </a:defRPr>
      </a:lvl1pPr>
      <a:lvl2pPr marL="640080" algn="l" defTabSz="1280160" rtl="0" eaLnBrk="1" latinLnBrk="0" hangingPunct="1">
        <a:defRPr sz="2520" kern="1200">
          <a:solidFill>
            <a:schemeClr val="tx1"/>
          </a:solidFill>
          <a:latin typeface="+mn-lt"/>
          <a:ea typeface="+mn-ea"/>
          <a:cs typeface="+mn-cs"/>
        </a:defRPr>
      </a:lvl2pPr>
      <a:lvl3pPr marL="1280160" algn="l" defTabSz="1280160" rtl="0" eaLnBrk="1" latinLnBrk="0" hangingPunct="1">
        <a:defRPr sz="2520" kern="1200">
          <a:solidFill>
            <a:schemeClr val="tx1"/>
          </a:solidFill>
          <a:latin typeface="+mn-lt"/>
          <a:ea typeface="+mn-ea"/>
          <a:cs typeface="+mn-cs"/>
        </a:defRPr>
      </a:lvl3pPr>
      <a:lvl4pPr marL="1920240" algn="l" defTabSz="1280160" rtl="0" eaLnBrk="1" latinLnBrk="0" hangingPunct="1">
        <a:defRPr sz="2520" kern="1200">
          <a:solidFill>
            <a:schemeClr val="tx1"/>
          </a:solidFill>
          <a:latin typeface="+mn-lt"/>
          <a:ea typeface="+mn-ea"/>
          <a:cs typeface="+mn-cs"/>
        </a:defRPr>
      </a:lvl4pPr>
      <a:lvl5pPr marL="2560320" algn="l" defTabSz="1280160" rtl="0" eaLnBrk="1" latinLnBrk="0" hangingPunct="1">
        <a:defRPr sz="2520" kern="1200">
          <a:solidFill>
            <a:schemeClr val="tx1"/>
          </a:solidFill>
          <a:latin typeface="+mn-lt"/>
          <a:ea typeface="+mn-ea"/>
          <a:cs typeface="+mn-cs"/>
        </a:defRPr>
      </a:lvl5pPr>
      <a:lvl6pPr marL="3200400" algn="l" defTabSz="1280160" rtl="0" eaLnBrk="1" latinLnBrk="0" hangingPunct="1">
        <a:defRPr sz="2520" kern="1200">
          <a:solidFill>
            <a:schemeClr val="tx1"/>
          </a:solidFill>
          <a:latin typeface="+mn-lt"/>
          <a:ea typeface="+mn-ea"/>
          <a:cs typeface="+mn-cs"/>
        </a:defRPr>
      </a:lvl6pPr>
      <a:lvl7pPr marL="3840480" algn="l" defTabSz="1280160" rtl="0" eaLnBrk="1" latinLnBrk="0" hangingPunct="1">
        <a:defRPr sz="2520" kern="1200">
          <a:solidFill>
            <a:schemeClr val="tx1"/>
          </a:solidFill>
          <a:latin typeface="+mn-lt"/>
          <a:ea typeface="+mn-ea"/>
          <a:cs typeface="+mn-cs"/>
        </a:defRPr>
      </a:lvl7pPr>
      <a:lvl8pPr marL="4480560" algn="l" defTabSz="1280160" rtl="0" eaLnBrk="1" latinLnBrk="0" hangingPunct="1">
        <a:defRPr sz="2520" kern="1200">
          <a:solidFill>
            <a:schemeClr val="tx1"/>
          </a:solidFill>
          <a:latin typeface="+mn-lt"/>
          <a:ea typeface="+mn-ea"/>
          <a:cs typeface="+mn-cs"/>
        </a:defRPr>
      </a:lvl8pPr>
      <a:lvl9pPr marL="5120640" algn="l" defTabSz="1280160" rtl="0" eaLnBrk="1" latinLnBrk="0" hangingPunct="1">
        <a:defRPr sz="252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80110" y="511177"/>
            <a:ext cx="11041380" cy="1855788"/>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880110" y="2555875"/>
            <a:ext cx="11041380" cy="6091873"/>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Date Placeholder 3"/>
          <p:cNvSpPr>
            <a:spLocks noGrp="1"/>
          </p:cNvSpPr>
          <p:nvPr>
            <p:ph type="dt" sz="half" idx="2"/>
          </p:nvPr>
        </p:nvSpPr>
        <p:spPr>
          <a:xfrm>
            <a:off x="880110" y="8898892"/>
            <a:ext cx="2880360" cy="511175"/>
          </a:xfrm>
          <a:prstGeom prst="rect">
            <a:avLst/>
          </a:prstGeom>
        </p:spPr>
        <p:txBody>
          <a:bodyPr vert="horz" lIns="91440" tIns="45720" rIns="91440" bIns="45720" rtlCol="0" anchor="ctr"/>
          <a:lstStyle>
            <a:lvl1pPr algn="l">
              <a:defRPr sz="1260">
                <a:solidFill>
                  <a:schemeClr val="tx1">
                    <a:tint val="75000"/>
                  </a:schemeClr>
                </a:solidFill>
              </a:defRPr>
            </a:lvl1pPr>
          </a:lstStyle>
          <a:p>
            <a:fld id="{B595F713-2110-964B-A68E-481EBA276186}" type="datetimeFigureOut">
              <a:rPr lang="en-GB" smtClean="0"/>
              <a:t>03/01/2018</a:t>
            </a:fld>
            <a:endParaRPr lang="en-GB" dirty="0"/>
          </a:p>
        </p:txBody>
      </p:sp>
      <p:sp>
        <p:nvSpPr>
          <p:cNvPr id="5" name="Footer Placeholder 4"/>
          <p:cNvSpPr>
            <a:spLocks noGrp="1"/>
          </p:cNvSpPr>
          <p:nvPr>
            <p:ph type="ftr" sz="quarter" idx="3"/>
          </p:nvPr>
        </p:nvSpPr>
        <p:spPr>
          <a:xfrm>
            <a:off x="4240530" y="8898892"/>
            <a:ext cx="4320540" cy="511175"/>
          </a:xfrm>
          <a:prstGeom prst="rect">
            <a:avLst/>
          </a:prstGeom>
        </p:spPr>
        <p:txBody>
          <a:bodyPr vert="horz" lIns="91440" tIns="45720" rIns="91440" bIns="45720" rtlCol="0" anchor="ctr"/>
          <a:lstStyle>
            <a:lvl1pPr algn="ctr">
              <a:defRPr sz="1260">
                <a:solidFill>
                  <a:schemeClr val="tx1">
                    <a:tint val="75000"/>
                  </a:schemeClr>
                </a:solidFill>
              </a:defRPr>
            </a:lvl1pPr>
          </a:lstStyle>
          <a:p>
            <a:endParaRPr lang="en-GB" dirty="0"/>
          </a:p>
        </p:txBody>
      </p:sp>
      <p:sp>
        <p:nvSpPr>
          <p:cNvPr id="6" name="Slide Number Placeholder 5"/>
          <p:cNvSpPr>
            <a:spLocks noGrp="1"/>
          </p:cNvSpPr>
          <p:nvPr>
            <p:ph type="sldNum" sz="quarter" idx="4"/>
          </p:nvPr>
        </p:nvSpPr>
        <p:spPr>
          <a:xfrm>
            <a:off x="9041130" y="8898892"/>
            <a:ext cx="2880360" cy="511175"/>
          </a:xfrm>
          <a:prstGeom prst="rect">
            <a:avLst/>
          </a:prstGeom>
        </p:spPr>
        <p:txBody>
          <a:bodyPr vert="horz" lIns="91440" tIns="45720" rIns="91440" bIns="45720" rtlCol="0" anchor="ctr"/>
          <a:lstStyle>
            <a:lvl1pPr algn="r">
              <a:defRPr sz="1260">
                <a:solidFill>
                  <a:schemeClr val="tx1">
                    <a:tint val="75000"/>
                  </a:schemeClr>
                </a:solidFill>
              </a:defRPr>
            </a:lvl1pPr>
          </a:lstStyle>
          <a:p>
            <a:fld id="{402CBB9E-F5D3-6E40-A939-4B2058AA44B4}" type="slidenum">
              <a:rPr lang="en-GB" smtClean="0"/>
              <a:t>‹#›</a:t>
            </a:fld>
            <a:endParaRPr lang="en-GB" dirty="0"/>
          </a:p>
        </p:txBody>
      </p:sp>
      <p:pic>
        <p:nvPicPr>
          <p:cNvPr id="7" name="Picture 6"/>
          <p:cNvPicPr>
            <a:picLocks noChangeAspect="1"/>
          </p:cNvPicPr>
          <p:nvPr/>
        </p:nvPicPr>
        <p:blipFill>
          <a:blip r:embed="rId18">
            <a:extLst>
              <a:ext uri="{28A0092B-C50C-407E-A947-70E740481C1C}">
                <a14:useLocalDpi xmlns:a14="http://schemas.microsoft.com/office/drawing/2010/main" val="0"/>
              </a:ext>
            </a:extLst>
          </a:blip>
          <a:stretch>
            <a:fillRect/>
          </a:stretch>
        </p:blipFill>
        <p:spPr>
          <a:xfrm>
            <a:off x="11327559" y="23621"/>
            <a:ext cx="1441665" cy="1428907"/>
          </a:xfrm>
          <a:prstGeom prst="rect">
            <a:avLst/>
          </a:prstGeom>
        </p:spPr>
      </p:pic>
      <p:pic>
        <p:nvPicPr>
          <p:cNvPr id="8" name="Picture 7"/>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32377" y="23621"/>
            <a:ext cx="3542158" cy="1164156"/>
          </a:xfrm>
          <a:prstGeom prst="rect">
            <a:avLst/>
          </a:prstGeom>
        </p:spPr>
      </p:pic>
      <p:sp>
        <p:nvSpPr>
          <p:cNvPr id="9" name="Rectangle 8"/>
          <p:cNvSpPr/>
          <p:nvPr/>
        </p:nvSpPr>
        <p:spPr>
          <a:xfrm>
            <a:off x="0" y="9185482"/>
            <a:ext cx="12801600" cy="316970"/>
          </a:xfrm>
          <a:prstGeom prst="rect">
            <a:avLst/>
          </a:prstGeom>
        </p:spPr>
        <p:style>
          <a:lnRef idx="3">
            <a:schemeClr val="lt1"/>
          </a:lnRef>
          <a:fillRef idx="1">
            <a:schemeClr val="accent2"/>
          </a:fillRef>
          <a:effectRef idx="1">
            <a:schemeClr val="accent2"/>
          </a:effectRef>
          <a:fontRef idx="minor">
            <a:schemeClr val="lt1"/>
          </a:fontRef>
        </p:style>
        <p:txBody>
          <a:bodyPr rtlCol="0" anchor="ctr"/>
          <a:lstStyle/>
          <a:p>
            <a:pPr algn="ctr"/>
            <a:r>
              <a:rPr lang="en-GB" sz="1260" dirty="0">
                <a:latin typeface="Arial" panose="020B0604020202020204" pitchFamily="34" charset="0"/>
                <a:cs typeface="Arial" panose="020B0604020202020204" pitchFamily="34" charset="0"/>
              </a:rPr>
              <a:t>better hope – brighter</a:t>
            </a:r>
            <a:r>
              <a:rPr lang="en-GB" sz="1260" baseline="0" dirty="0">
                <a:latin typeface="Arial" panose="020B0604020202020204" pitchFamily="34" charset="0"/>
                <a:cs typeface="Arial" panose="020B0604020202020204" pitchFamily="34" charset="0"/>
              </a:rPr>
              <a:t> future</a:t>
            </a:r>
            <a:endParaRPr lang="en-GB" sz="126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776656094"/>
      </p:ext>
    </p:extLst>
  </p:cSld>
  <p:clrMap bg1="lt1" tx1="dk1" bg2="lt2" tx2="dk2" accent1="accent1" accent2="accent2" accent3="accent3" accent4="accent4" accent5="accent5" accent6="accent6" hlink="hlink" folHlink="folHlink"/>
  <p:sldLayoutIdLst>
    <p:sldLayoutId id="2147483717" r:id="rId1"/>
    <p:sldLayoutId id="2147483718" r:id="rId2"/>
    <p:sldLayoutId id="2147483719" r:id="rId3"/>
    <p:sldLayoutId id="2147483720" r:id="rId4"/>
    <p:sldLayoutId id="2147483721" r:id="rId5"/>
    <p:sldLayoutId id="2147483722" r:id="rId6"/>
    <p:sldLayoutId id="2147483723" r:id="rId7"/>
    <p:sldLayoutId id="2147483724" r:id="rId8"/>
    <p:sldLayoutId id="2147483725" r:id="rId9"/>
    <p:sldLayoutId id="2147483726" r:id="rId10"/>
    <p:sldLayoutId id="2147483727" r:id="rId11"/>
    <p:sldLayoutId id="2147483728" r:id="rId12"/>
    <p:sldLayoutId id="2147483729" r:id="rId13"/>
    <p:sldLayoutId id="2147483730" r:id="rId14"/>
    <p:sldLayoutId id="2147483731" r:id="rId15"/>
    <p:sldLayoutId id="2147483732" r:id="rId16"/>
  </p:sldLayoutIdLst>
  <p:txStyles>
    <p:titleStyle>
      <a:lvl1pPr algn="l" defTabSz="960120" rtl="0" eaLnBrk="1" latinLnBrk="0" hangingPunct="1">
        <a:lnSpc>
          <a:spcPct val="90000"/>
        </a:lnSpc>
        <a:spcBef>
          <a:spcPct val="0"/>
        </a:spcBef>
        <a:buNone/>
        <a:defRPr sz="4620" kern="1200">
          <a:solidFill>
            <a:schemeClr val="tx1"/>
          </a:solidFill>
          <a:latin typeface="+mj-lt"/>
          <a:ea typeface="+mj-ea"/>
          <a:cs typeface="+mj-cs"/>
        </a:defRPr>
      </a:lvl1pPr>
    </p:titleStyle>
    <p:bodyStyle>
      <a:lvl1pPr marL="240030" indent="-240030" algn="l" defTabSz="960120" rtl="0" eaLnBrk="1" latinLnBrk="0" hangingPunct="1">
        <a:lnSpc>
          <a:spcPct val="90000"/>
        </a:lnSpc>
        <a:spcBef>
          <a:spcPts val="1050"/>
        </a:spcBef>
        <a:buFont typeface="Arial" panose="020B0604020202020204" pitchFamily="34" charset="0"/>
        <a:buChar char="•"/>
        <a:defRPr sz="2940" kern="1200">
          <a:solidFill>
            <a:schemeClr val="tx1"/>
          </a:solidFill>
          <a:latin typeface="+mn-lt"/>
          <a:ea typeface="+mn-ea"/>
          <a:cs typeface="+mn-cs"/>
        </a:defRPr>
      </a:lvl1pPr>
      <a:lvl2pPr marL="720090" indent="-240030" algn="l" defTabSz="960120" rtl="0" eaLnBrk="1" latinLnBrk="0" hangingPunct="1">
        <a:lnSpc>
          <a:spcPct val="90000"/>
        </a:lnSpc>
        <a:spcBef>
          <a:spcPts val="525"/>
        </a:spcBef>
        <a:buFont typeface="Arial" panose="020B0604020202020204" pitchFamily="34" charset="0"/>
        <a:buChar char="•"/>
        <a:defRPr sz="2520" kern="1200">
          <a:solidFill>
            <a:schemeClr val="tx1"/>
          </a:solidFill>
          <a:latin typeface="+mn-lt"/>
          <a:ea typeface="+mn-ea"/>
          <a:cs typeface="+mn-cs"/>
        </a:defRPr>
      </a:lvl2pPr>
      <a:lvl3pPr marL="1200150" indent="-240030" algn="l" defTabSz="960120" rtl="0" eaLnBrk="1" latinLnBrk="0" hangingPunct="1">
        <a:lnSpc>
          <a:spcPct val="90000"/>
        </a:lnSpc>
        <a:spcBef>
          <a:spcPts val="525"/>
        </a:spcBef>
        <a:buFont typeface="Arial" panose="020B0604020202020204" pitchFamily="34" charset="0"/>
        <a:buChar char="•"/>
        <a:defRPr sz="2100" kern="1200">
          <a:solidFill>
            <a:schemeClr val="tx1"/>
          </a:solidFill>
          <a:latin typeface="+mn-lt"/>
          <a:ea typeface="+mn-ea"/>
          <a:cs typeface="+mn-cs"/>
        </a:defRPr>
      </a:lvl3pPr>
      <a:lvl4pPr marL="1680210" indent="-240030" algn="l" defTabSz="960120" rtl="0" eaLnBrk="1" latinLnBrk="0" hangingPunct="1">
        <a:lnSpc>
          <a:spcPct val="90000"/>
        </a:lnSpc>
        <a:spcBef>
          <a:spcPts val="525"/>
        </a:spcBef>
        <a:buFont typeface="Arial" panose="020B0604020202020204" pitchFamily="34" charset="0"/>
        <a:buChar char="•"/>
        <a:defRPr sz="1890" kern="1200">
          <a:solidFill>
            <a:schemeClr val="tx1"/>
          </a:solidFill>
          <a:latin typeface="+mn-lt"/>
          <a:ea typeface="+mn-ea"/>
          <a:cs typeface="+mn-cs"/>
        </a:defRPr>
      </a:lvl4pPr>
      <a:lvl5pPr marL="2160270" indent="-240030" algn="l" defTabSz="960120" rtl="0" eaLnBrk="1" latinLnBrk="0" hangingPunct="1">
        <a:lnSpc>
          <a:spcPct val="90000"/>
        </a:lnSpc>
        <a:spcBef>
          <a:spcPts val="525"/>
        </a:spcBef>
        <a:buFont typeface="Arial" panose="020B0604020202020204" pitchFamily="34" charset="0"/>
        <a:buChar char="•"/>
        <a:defRPr sz="1890" kern="1200">
          <a:solidFill>
            <a:schemeClr val="tx1"/>
          </a:solidFill>
          <a:latin typeface="+mn-lt"/>
          <a:ea typeface="+mn-ea"/>
          <a:cs typeface="+mn-cs"/>
        </a:defRPr>
      </a:lvl5pPr>
      <a:lvl6pPr marL="2640330" indent="-240030" algn="l" defTabSz="960120" rtl="0" eaLnBrk="1" latinLnBrk="0" hangingPunct="1">
        <a:lnSpc>
          <a:spcPct val="90000"/>
        </a:lnSpc>
        <a:spcBef>
          <a:spcPts val="525"/>
        </a:spcBef>
        <a:buFont typeface="Arial" panose="020B0604020202020204" pitchFamily="34" charset="0"/>
        <a:buChar char="•"/>
        <a:defRPr sz="1890" kern="1200">
          <a:solidFill>
            <a:schemeClr val="tx1"/>
          </a:solidFill>
          <a:latin typeface="+mn-lt"/>
          <a:ea typeface="+mn-ea"/>
          <a:cs typeface="+mn-cs"/>
        </a:defRPr>
      </a:lvl6pPr>
      <a:lvl7pPr marL="3120390" indent="-240030" algn="l" defTabSz="960120" rtl="0" eaLnBrk="1" latinLnBrk="0" hangingPunct="1">
        <a:lnSpc>
          <a:spcPct val="90000"/>
        </a:lnSpc>
        <a:spcBef>
          <a:spcPts val="525"/>
        </a:spcBef>
        <a:buFont typeface="Arial" panose="020B0604020202020204" pitchFamily="34" charset="0"/>
        <a:buChar char="•"/>
        <a:defRPr sz="1890" kern="1200">
          <a:solidFill>
            <a:schemeClr val="tx1"/>
          </a:solidFill>
          <a:latin typeface="+mn-lt"/>
          <a:ea typeface="+mn-ea"/>
          <a:cs typeface="+mn-cs"/>
        </a:defRPr>
      </a:lvl7pPr>
      <a:lvl8pPr marL="3600450" indent="-240030" algn="l" defTabSz="960120" rtl="0" eaLnBrk="1" latinLnBrk="0" hangingPunct="1">
        <a:lnSpc>
          <a:spcPct val="90000"/>
        </a:lnSpc>
        <a:spcBef>
          <a:spcPts val="525"/>
        </a:spcBef>
        <a:buFont typeface="Arial" panose="020B0604020202020204" pitchFamily="34" charset="0"/>
        <a:buChar char="•"/>
        <a:defRPr sz="1890" kern="1200">
          <a:solidFill>
            <a:schemeClr val="tx1"/>
          </a:solidFill>
          <a:latin typeface="+mn-lt"/>
          <a:ea typeface="+mn-ea"/>
          <a:cs typeface="+mn-cs"/>
        </a:defRPr>
      </a:lvl8pPr>
      <a:lvl9pPr marL="4080510" indent="-240030" algn="l" defTabSz="960120" rtl="0" eaLnBrk="1" latinLnBrk="0" hangingPunct="1">
        <a:lnSpc>
          <a:spcPct val="90000"/>
        </a:lnSpc>
        <a:spcBef>
          <a:spcPts val="525"/>
        </a:spcBef>
        <a:buFont typeface="Arial" panose="020B0604020202020204" pitchFamily="34" charset="0"/>
        <a:buChar char="•"/>
        <a:defRPr sz="1890" kern="1200">
          <a:solidFill>
            <a:schemeClr val="tx1"/>
          </a:solidFill>
          <a:latin typeface="+mn-lt"/>
          <a:ea typeface="+mn-ea"/>
          <a:cs typeface="+mn-cs"/>
        </a:defRPr>
      </a:lvl9pPr>
    </p:bodyStyle>
    <p:otherStyle>
      <a:defPPr>
        <a:defRPr lang="en-US"/>
      </a:defPPr>
      <a:lvl1pPr marL="0" algn="l" defTabSz="960120" rtl="0" eaLnBrk="1" latinLnBrk="0" hangingPunct="1">
        <a:defRPr sz="1890" kern="1200">
          <a:solidFill>
            <a:schemeClr val="tx1"/>
          </a:solidFill>
          <a:latin typeface="+mn-lt"/>
          <a:ea typeface="+mn-ea"/>
          <a:cs typeface="+mn-cs"/>
        </a:defRPr>
      </a:lvl1pPr>
      <a:lvl2pPr marL="480060" algn="l" defTabSz="960120" rtl="0" eaLnBrk="1" latinLnBrk="0" hangingPunct="1">
        <a:defRPr sz="1890" kern="1200">
          <a:solidFill>
            <a:schemeClr val="tx1"/>
          </a:solidFill>
          <a:latin typeface="+mn-lt"/>
          <a:ea typeface="+mn-ea"/>
          <a:cs typeface="+mn-cs"/>
        </a:defRPr>
      </a:lvl2pPr>
      <a:lvl3pPr marL="960120" algn="l" defTabSz="960120" rtl="0" eaLnBrk="1" latinLnBrk="0" hangingPunct="1">
        <a:defRPr sz="1890" kern="1200">
          <a:solidFill>
            <a:schemeClr val="tx1"/>
          </a:solidFill>
          <a:latin typeface="+mn-lt"/>
          <a:ea typeface="+mn-ea"/>
          <a:cs typeface="+mn-cs"/>
        </a:defRPr>
      </a:lvl3pPr>
      <a:lvl4pPr marL="1440180" algn="l" defTabSz="960120" rtl="0" eaLnBrk="1" latinLnBrk="0" hangingPunct="1">
        <a:defRPr sz="1890" kern="1200">
          <a:solidFill>
            <a:schemeClr val="tx1"/>
          </a:solidFill>
          <a:latin typeface="+mn-lt"/>
          <a:ea typeface="+mn-ea"/>
          <a:cs typeface="+mn-cs"/>
        </a:defRPr>
      </a:lvl4pPr>
      <a:lvl5pPr marL="1920240" algn="l" defTabSz="960120" rtl="0" eaLnBrk="1" latinLnBrk="0" hangingPunct="1">
        <a:defRPr sz="1890" kern="1200">
          <a:solidFill>
            <a:schemeClr val="tx1"/>
          </a:solidFill>
          <a:latin typeface="+mn-lt"/>
          <a:ea typeface="+mn-ea"/>
          <a:cs typeface="+mn-cs"/>
        </a:defRPr>
      </a:lvl5pPr>
      <a:lvl6pPr marL="2400300" algn="l" defTabSz="960120" rtl="0" eaLnBrk="1" latinLnBrk="0" hangingPunct="1">
        <a:defRPr sz="1890" kern="1200">
          <a:solidFill>
            <a:schemeClr val="tx1"/>
          </a:solidFill>
          <a:latin typeface="+mn-lt"/>
          <a:ea typeface="+mn-ea"/>
          <a:cs typeface="+mn-cs"/>
        </a:defRPr>
      </a:lvl6pPr>
      <a:lvl7pPr marL="2880360" algn="l" defTabSz="960120" rtl="0" eaLnBrk="1" latinLnBrk="0" hangingPunct="1">
        <a:defRPr sz="1890" kern="1200">
          <a:solidFill>
            <a:schemeClr val="tx1"/>
          </a:solidFill>
          <a:latin typeface="+mn-lt"/>
          <a:ea typeface="+mn-ea"/>
          <a:cs typeface="+mn-cs"/>
        </a:defRPr>
      </a:lvl7pPr>
      <a:lvl8pPr marL="3360420" algn="l" defTabSz="960120" rtl="0" eaLnBrk="1" latinLnBrk="0" hangingPunct="1">
        <a:defRPr sz="1890" kern="1200">
          <a:solidFill>
            <a:schemeClr val="tx1"/>
          </a:solidFill>
          <a:latin typeface="+mn-lt"/>
          <a:ea typeface="+mn-ea"/>
          <a:cs typeface="+mn-cs"/>
        </a:defRPr>
      </a:lvl8pPr>
      <a:lvl9pPr marL="3840480" algn="l" defTabSz="960120" rtl="0" eaLnBrk="1" latinLnBrk="0" hangingPunct="1">
        <a:defRPr sz="189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80110" y="511176"/>
            <a:ext cx="11041380" cy="1855788"/>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880110" y="2555875"/>
            <a:ext cx="11041380" cy="609187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880110" y="8898891"/>
            <a:ext cx="2880360" cy="511175"/>
          </a:xfrm>
          <a:prstGeom prst="rect">
            <a:avLst/>
          </a:prstGeom>
        </p:spPr>
        <p:txBody>
          <a:bodyPr vert="horz" lIns="91440" tIns="45720" rIns="91440" bIns="45720" rtlCol="0" anchor="ctr"/>
          <a:lstStyle>
            <a:lvl1pPr algn="l">
              <a:defRPr sz="1680">
                <a:solidFill>
                  <a:schemeClr val="tx1">
                    <a:tint val="75000"/>
                  </a:schemeClr>
                </a:solidFill>
              </a:defRPr>
            </a:lvl1pPr>
          </a:lstStyle>
          <a:p>
            <a:fld id="{B595F713-2110-964B-A68E-481EBA276186}" type="datetimeFigureOut">
              <a:rPr lang="en-GB" smtClean="0"/>
              <a:t>03/01/2018</a:t>
            </a:fld>
            <a:endParaRPr lang="en-GB" dirty="0"/>
          </a:p>
        </p:txBody>
      </p:sp>
      <p:sp>
        <p:nvSpPr>
          <p:cNvPr id="5" name="Footer Placeholder 4"/>
          <p:cNvSpPr>
            <a:spLocks noGrp="1"/>
          </p:cNvSpPr>
          <p:nvPr>
            <p:ph type="ftr" sz="quarter" idx="3"/>
          </p:nvPr>
        </p:nvSpPr>
        <p:spPr>
          <a:xfrm>
            <a:off x="4240530" y="8898891"/>
            <a:ext cx="4320540" cy="511175"/>
          </a:xfrm>
          <a:prstGeom prst="rect">
            <a:avLst/>
          </a:prstGeom>
        </p:spPr>
        <p:txBody>
          <a:bodyPr vert="horz" lIns="91440" tIns="45720" rIns="91440" bIns="45720" rtlCol="0" anchor="ctr"/>
          <a:lstStyle>
            <a:lvl1pPr algn="ctr">
              <a:defRPr sz="1680">
                <a:solidFill>
                  <a:schemeClr val="tx1">
                    <a:tint val="75000"/>
                  </a:schemeClr>
                </a:solidFill>
              </a:defRPr>
            </a:lvl1pPr>
          </a:lstStyle>
          <a:p>
            <a:endParaRPr lang="en-GB" dirty="0"/>
          </a:p>
        </p:txBody>
      </p:sp>
      <p:sp>
        <p:nvSpPr>
          <p:cNvPr id="6" name="Slide Number Placeholder 5"/>
          <p:cNvSpPr>
            <a:spLocks noGrp="1"/>
          </p:cNvSpPr>
          <p:nvPr>
            <p:ph type="sldNum" sz="quarter" idx="4"/>
          </p:nvPr>
        </p:nvSpPr>
        <p:spPr>
          <a:xfrm>
            <a:off x="9041130" y="8898891"/>
            <a:ext cx="2880360" cy="511175"/>
          </a:xfrm>
          <a:prstGeom prst="rect">
            <a:avLst/>
          </a:prstGeom>
        </p:spPr>
        <p:txBody>
          <a:bodyPr vert="horz" lIns="91440" tIns="45720" rIns="91440" bIns="45720" rtlCol="0" anchor="ctr"/>
          <a:lstStyle>
            <a:lvl1pPr algn="r">
              <a:defRPr sz="1680">
                <a:solidFill>
                  <a:schemeClr val="tx1">
                    <a:tint val="75000"/>
                  </a:schemeClr>
                </a:solidFill>
              </a:defRPr>
            </a:lvl1pPr>
          </a:lstStyle>
          <a:p>
            <a:fld id="{402CBB9E-F5D3-6E40-A939-4B2058AA44B4}" type="slidenum">
              <a:rPr lang="en-GB" smtClean="0"/>
              <a:t>‹#›</a:t>
            </a:fld>
            <a:endParaRPr lang="en-GB" dirty="0"/>
          </a:p>
        </p:txBody>
      </p:sp>
    </p:spTree>
    <p:extLst>
      <p:ext uri="{BB962C8B-B14F-4D97-AF65-F5344CB8AC3E}">
        <p14:creationId xmlns:p14="http://schemas.microsoft.com/office/powerpoint/2010/main" val="1646343970"/>
      </p:ext>
    </p:extLst>
  </p:cSld>
  <p:clrMap bg1="lt1" tx1="dk1" bg2="lt2" tx2="dk2" accent1="accent1" accent2="accent2" accent3="accent3" accent4="accent4" accent5="accent5" accent6="accent6" hlink="hlink" folHlink="folHlink"/>
  <p:sldLayoutIdLst>
    <p:sldLayoutId id="2147483734" r:id="rId1"/>
    <p:sldLayoutId id="2147483735" r:id="rId2"/>
    <p:sldLayoutId id="2147483736" r:id="rId3"/>
    <p:sldLayoutId id="2147483737" r:id="rId4"/>
    <p:sldLayoutId id="2147483738" r:id="rId5"/>
    <p:sldLayoutId id="2147483739" r:id="rId6"/>
    <p:sldLayoutId id="2147483740" r:id="rId7"/>
    <p:sldLayoutId id="2147483741" r:id="rId8"/>
    <p:sldLayoutId id="2147483742" r:id="rId9"/>
    <p:sldLayoutId id="2147483743" r:id="rId10"/>
    <p:sldLayoutId id="2147483744" r:id="rId11"/>
  </p:sldLayoutIdLst>
  <p:txStyles>
    <p:titleStyle>
      <a:lvl1pPr algn="l" defTabSz="1280160" rtl="0" eaLnBrk="1" latinLnBrk="0" hangingPunct="1">
        <a:lnSpc>
          <a:spcPct val="90000"/>
        </a:lnSpc>
        <a:spcBef>
          <a:spcPct val="0"/>
        </a:spcBef>
        <a:buNone/>
        <a:defRPr sz="6160" kern="1200">
          <a:solidFill>
            <a:schemeClr val="tx1"/>
          </a:solidFill>
          <a:latin typeface="+mj-lt"/>
          <a:ea typeface="+mj-ea"/>
          <a:cs typeface="+mj-cs"/>
        </a:defRPr>
      </a:lvl1pPr>
    </p:titleStyle>
    <p:bodyStyle>
      <a:lvl1pPr marL="320040" indent="-320040" algn="l" defTabSz="1280160" rtl="0" eaLnBrk="1" latinLnBrk="0" hangingPunct="1">
        <a:lnSpc>
          <a:spcPct val="90000"/>
        </a:lnSpc>
        <a:spcBef>
          <a:spcPts val="1400"/>
        </a:spcBef>
        <a:buFont typeface="Arial"/>
        <a:buChar char="•"/>
        <a:defRPr sz="3920" kern="1200">
          <a:solidFill>
            <a:schemeClr val="tx1"/>
          </a:solidFill>
          <a:latin typeface="+mn-lt"/>
          <a:ea typeface="+mn-ea"/>
          <a:cs typeface="+mn-cs"/>
        </a:defRPr>
      </a:lvl1pPr>
      <a:lvl2pPr marL="960120" indent="-320040" algn="l" defTabSz="1280160" rtl="0" eaLnBrk="1" latinLnBrk="0" hangingPunct="1">
        <a:lnSpc>
          <a:spcPct val="90000"/>
        </a:lnSpc>
        <a:spcBef>
          <a:spcPts val="700"/>
        </a:spcBef>
        <a:buFont typeface="Arial"/>
        <a:buChar char="•"/>
        <a:defRPr sz="3360" kern="1200">
          <a:solidFill>
            <a:schemeClr val="tx1"/>
          </a:solidFill>
          <a:latin typeface="+mn-lt"/>
          <a:ea typeface="+mn-ea"/>
          <a:cs typeface="+mn-cs"/>
        </a:defRPr>
      </a:lvl2pPr>
      <a:lvl3pPr marL="1600200" indent="-320040" algn="l" defTabSz="1280160" rtl="0" eaLnBrk="1" latinLnBrk="0" hangingPunct="1">
        <a:lnSpc>
          <a:spcPct val="90000"/>
        </a:lnSpc>
        <a:spcBef>
          <a:spcPts val="700"/>
        </a:spcBef>
        <a:buFont typeface="Arial"/>
        <a:buChar char="•"/>
        <a:defRPr sz="2800" kern="1200">
          <a:solidFill>
            <a:schemeClr val="tx1"/>
          </a:solidFill>
          <a:latin typeface="+mn-lt"/>
          <a:ea typeface="+mn-ea"/>
          <a:cs typeface="+mn-cs"/>
        </a:defRPr>
      </a:lvl3pPr>
      <a:lvl4pPr marL="2240280" indent="-320040" algn="l" defTabSz="1280160" rtl="0" eaLnBrk="1" latinLnBrk="0" hangingPunct="1">
        <a:lnSpc>
          <a:spcPct val="90000"/>
        </a:lnSpc>
        <a:spcBef>
          <a:spcPts val="700"/>
        </a:spcBef>
        <a:buFont typeface="Arial"/>
        <a:buChar char="•"/>
        <a:defRPr sz="2520" kern="1200">
          <a:solidFill>
            <a:schemeClr val="tx1"/>
          </a:solidFill>
          <a:latin typeface="+mn-lt"/>
          <a:ea typeface="+mn-ea"/>
          <a:cs typeface="+mn-cs"/>
        </a:defRPr>
      </a:lvl4pPr>
      <a:lvl5pPr marL="2880360" indent="-320040" algn="l" defTabSz="1280160" rtl="0" eaLnBrk="1" latinLnBrk="0" hangingPunct="1">
        <a:lnSpc>
          <a:spcPct val="90000"/>
        </a:lnSpc>
        <a:spcBef>
          <a:spcPts val="700"/>
        </a:spcBef>
        <a:buFont typeface="Arial"/>
        <a:buChar char="•"/>
        <a:defRPr sz="2520" kern="1200">
          <a:solidFill>
            <a:schemeClr val="tx1"/>
          </a:solidFill>
          <a:latin typeface="+mn-lt"/>
          <a:ea typeface="+mn-ea"/>
          <a:cs typeface="+mn-cs"/>
        </a:defRPr>
      </a:lvl5pPr>
      <a:lvl6pPr marL="3520440" indent="-320040" algn="l" defTabSz="1280160" rtl="0" eaLnBrk="1" latinLnBrk="0" hangingPunct="1">
        <a:lnSpc>
          <a:spcPct val="90000"/>
        </a:lnSpc>
        <a:spcBef>
          <a:spcPts val="700"/>
        </a:spcBef>
        <a:buFont typeface="Arial"/>
        <a:buChar char="•"/>
        <a:defRPr sz="2520" kern="1200">
          <a:solidFill>
            <a:schemeClr val="tx1"/>
          </a:solidFill>
          <a:latin typeface="+mn-lt"/>
          <a:ea typeface="+mn-ea"/>
          <a:cs typeface="+mn-cs"/>
        </a:defRPr>
      </a:lvl6pPr>
      <a:lvl7pPr marL="4160520" indent="-320040" algn="l" defTabSz="1280160" rtl="0" eaLnBrk="1" latinLnBrk="0" hangingPunct="1">
        <a:lnSpc>
          <a:spcPct val="90000"/>
        </a:lnSpc>
        <a:spcBef>
          <a:spcPts val="700"/>
        </a:spcBef>
        <a:buFont typeface="Arial"/>
        <a:buChar char="•"/>
        <a:defRPr sz="2520" kern="1200">
          <a:solidFill>
            <a:schemeClr val="tx1"/>
          </a:solidFill>
          <a:latin typeface="+mn-lt"/>
          <a:ea typeface="+mn-ea"/>
          <a:cs typeface="+mn-cs"/>
        </a:defRPr>
      </a:lvl7pPr>
      <a:lvl8pPr marL="4800600" indent="-320040" algn="l" defTabSz="1280160" rtl="0" eaLnBrk="1" latinLnBrk="0" hangingPunct="1">
        <a:lnSpc>
          <a:spcPct val="90000"/>
        </a:lnSpc>
        <a:spcBef>
          <a:spcPts val="700"/>
        </a:spcBef>
        <a:buFont typeface="Arial"/>
        <a:buChar char="•"/>
        <a:defRPr sz="2520" kern="1200">
          <a:solidFill>
            <a:schemeClr val="tx1"/>
          </a:solidFill>
          <a:latin typeface="+mn-lt"/>
          <a:ea typeface="+mn-ea"/>
          <a:cs typeface="+mn-cs"/>
        </a:defRPr>
      </a:lvl8pPr>
      <a:lvl9pPr marL="5440680" indent="-320040" algn="l" defTabSz="1280160" rtl="0" eaLnBrk="1" latinLnBrk="0" hangingPunct="1">
        <a:lnSpc>
          <a:spcPct val="90000"/>
        </a:lnSpc>
        <a:spcBef>
          <a:spcPts val="700"/>
        </a:spcBef>
        <a:buFont typeface="Arial"/>
        <a:buChar char="•"/>
        <a:defRPr sz="2520" kern="1200">
          <a:solidFill>
            <a:schemeClr val="tx1"/>
          </a:solidFill>
          <a:latin typeface="+mn-lt"/>
          <a:ea typeface="+mn-ea"/>
          <a:cs typeface="+mn-cs"/>
        </a:defRPr>
      </a:lvl9pPr>
    </p:bodyStyle>
    <p:otherStyle>
      <a:defPPr>
        <a:defRPr lang="en-US"/>
      </a:defPPr>
      <a:lvl1pPr marL="0" algn="l" defTabSz="1280160" rtl="0" eaLnBrk="1" latinLnBrk="0" hangingPunct="1">
        <a:defRPr sz="2520" kern="1200">
          <a:solidFill>
            <a:schemeClr val="tx1"/>
          </a:solidFill>
          <a:latin typeface="+mn-lt"/>
          <a:ea typeface="+mn-ea"/>
          <a:cs typeface="+mn-cs"/>
        </a:defRPr>
      </a:lvl1pPr>
      <a:lvl2pPr marL="640080" algn="l" defTabSz="1280160" rtl="0" eaLnBrk="1" latinLnBrk="0" hangingPunct="1">
        <a:defRPr sz="2520" kern="1200">
          <a:solidFill>
            <a:schemeClr val="tx1"/>
          </a:solidFill>
          <a:latin typeface="+mn-lt"/>
          <a:ea typeface="+mn-ea"/>
          <a:cs typeface="+mn-cs"/>
        </a:defRPr>
      </a:lvl2pPr>
      <a:lvl3pPr marL="1280160" algn="l" defTabSz="1280160" rtl="0" eaLnBrk="1" latinLnBrk="0" hangingPunct="1">
        <a:defRPr sz="2520" kern="1200">
          <a:solidFill>
            <a:schemeClr val="tx1"/>
          </a:solidFill>
          <a:latin typeface="+mn-lt"/>
          <a:ea typeface="+mn-ea"/>
          <a:cs typeface="+mn-cs"/>
        </a:defRPr>
      </a:lvl3pPr>
      <a:lvl4pPr marL="1920240" algn="l" defTabSz="1280160" rtl="0" eaLnBrk="1" latinLnBrk="0" hangingPunct="1">
        <a:defRPr sz="2520" kern="1200">
          <a:solidFill>
            <a:schemeClr val="tx1"/>
          </a:solidFill>
          <a:latin typeface="+mn-lt"/>
          <a:ea typeface="+mn-ea"/>
          <a:cs typeface="+mn-cs"/>
        </a:defRPr>
      </a:lvl4pPr>
      <a:lvl5pPr marL="2560320" algn="l" defTabSz="1280160" rtl="0" eaLnBrk="1" latinLnBrk="0" hangingPunct="1">
        <a:defRPr sz="2520" kern="1200">
          <a:solidFill>
            <a:schemeClr val="tx1"/>
          </a:solidFill>
          <a:latin typeface="+mn-lt"/>
          <a:ea typeface="+mn-ea"/>
          <a:cs typeface="+mn-cs"/>
        </a:defRPr>
      </a:lvl5pPr>
      <a:lvl6pPr marL="3200400" algn="l" defTabSz="1280160" rtl="0" eaLnBrk="1" latinLnBrk="0" hangingPunct="1">
        <a:defRPr sz="2520" kern="1200">
          <a:solidFill>
            <a:schemeClr val="tx1"/>
          </a:solidFill>
          <a:latin typeface="+mn-lt"/>
          <a:ea typeface="+mn-ea"/>
          <a:cs typeface="+mn-cs"/>
        </a:defRPr>
      </a:lvl6pPr>
      <a:lvl7pPr marL="3840480" algn="l" defTabSz="1280160" rtl="0" eaLnBrk="1" latinLnBrk="0" hangingPunct="1">
        <a:defRPr sz="2520" kern="1200">
          <a:solidFill>
            <a:schemeClr val="tx1"/>
          </a:solidFill>
          <a:latin typeface="+mn-lt"/>
          <a:ea typeface="+mn-ea"/>
          <a:cs typeface="+mn-cs"/>
        </a:defRPr>
      </a:lvl7pPr>
      <a:lvl8pPr marL="4480560" algn="l" defTabSz="1280160" rtl="0" eaLnBrk="1" latinLnBrk="0" hangingPunct="1">
        <a:defRPr sz="2520" kern="1200">
          <a:solidFill>
            <a:schemeClr val="tx1"/>
          </a:solidFill>
          <a:latin typeface="+mn-lt"/>
          <a:ea typeface="+mn-ea"/>
          <a:cs typeface="+mn-cs"/>
        </a:defRPr>
      </a:lvl8pPr>
      <a:lvl9pPr marL="5120640" algn="l" defTabSz="1280160" rtl="0" eaLnBrk="1" latinLnBrk="0" hangingPunct="1">
        <a:defRPr sz="252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80110" y="511177"/>
            <a:ext cx="11041380" cy="1855788"/>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880110" y="2555875"/>
            <a:ext cx="11041380" cy="6091873"/>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Date Placeholder 3"/>
          <p:cNvSpPr>
            <a:spLocks noGrp="1"/>
          </p:cNvSpPr>
          <p:nvPr>
            <p:ph type="dt" sz="half" idx="2"/>
          </p:nvPr>
        </p:nvSpPr>
        <p:spPr>
          <a:xfrm>
            <a:off x="880110" y="8898892"/>
            <a:ext cx="2880360" cy="511175"/>
          </a:xfrm>
          <a:prstGeom prst="rect">
            <a:avLst/>
          </a:prstGeom>
        </p:spPr>
        <p:txBody>
          <a:bodyPr vert="horz" lIns="91440" tIns="45720" rIns="91440" bIns="45720" rtlCol="0" anchor="ctr"/>
          <a:lstStyle>
            <a:lvl1pPr algn="l">
              <a:defRPr sz="1260">
                <a:solidFill>
                  <a:schemeClr val="tx1">
                    <a:tint val="75000"/>
                  </a:schemeClr>
                </a:solidFill>
              </a:defRPr>
            </a:lvl1pPr>
          </a:lstStyle>
          <a:p>
            <a:fld id="{B595F713-2110-964B-A68E-481EBA276186}" type="datetimeFigureOut">
              <a:rPr lang="en-GB" smtClean="0"/>
              <a:t>03/01/2018</a:t>
            </a:fld>
            <a:endParaRPr lang="en-GB" dirty="0"/>
          </a:p>
        </p:txBody>
      </p:sp>
      <p:sp>
        <p:nvSpPr>
          <p:cNvPr id="5" name="Footer Placeholder 4"/>
          <p:cNvSpPr>
            <a:spLocks noGrp="1"/>
          </p:cNvSpPr>
          <p:nvPr>
            <p:ph type="ftr" sz="quarter" idx="3"/>
          </p:nvPr>
        </p:nvSpPr>
        <p:spPr>
          <a:xfrm>
            <a:off x="4240530" y="8898892"/>
            <a:ext cx="4320540" cy="511175"/>
          </a:xfrm>
          <a:prstGeom prst="rect">
            <a:avLst/>
          </a:prstGeom>
        </p:spPr>
        <p:txBody>
          <a:bodyPr vert="horz" lIns="91440" tIns="45720" rIns="91440" bIns="45720" rtlCol="0" anchor="ctr"/>
          <a:lstStyle>
            <a:lvl1pPr algn="ctr">
              <a:defRPr sz="1260">
                <a:solidFill>
                  <a:schemeClr val="tx1">
                    <a:tint val="75000"/>
                  </a:schemeClr>
                </a:solidFill>
              </a:defRPr>
            </a:lvl1pPr>
          </a:lstStyle>
          <a:p>
            <a:endParaRPr lang="en-GB" dirty="0"/>
          </a:p>
        </p:txBody>
      </p:sp>
      <p:sp>
        <p:nvSpPr>
          <p:cNvPr id="6" name="Slide Number Placeholder 5"/>
          <p:cNvSpPr>
            <a:spLocks noGrp="1"/>
          </p:cNvSpPr>
          <p:nvPr>
            <p:ph type="sldNum" sz="quarter" idx="4"/>
          </p:nvPr>
        </p:nvSpPr>
        <p:spPr>
          <a:xfrm>
            <a:off x="9041130" y="8898892"/>
            <a:ext cx="2880360" cy="511175"/>
          </a:xfrm>
          <a:prstGeom prst="rect">
            <a:avLst/>
          </a:prstGeom>
        </p:spPr>
        <p:txBody>
          <a:bodyPr vert="horz" lIns="91440" tIns="45720" rIns="91440" bIns="45720" rtlCol="0" anchor="ctr"/>
          <a:lstStyle>
            <a:lvl1pPr algn="r">
              <a:defRPr sz="1260">
                <a:solidFill>
                  <a:schemeClr val="tx1">
                    <a:tint val="75000"/>
                  </a:schemeClr>
                </a:solidFill>
              </a:defRPr>
            </a:lvl1pPr>
          </a:lstStyle>
          <a:p>
            <a:fld id="{402CBB9E-F5D3-6E40-A939-4B2058AA44B4}" type="slidenum">
              <a:rPr lang="en-GB" smtClean="0"/>
              <a:t>‹#›</a:t>
            </a:fld>
            <a:endParaRPr lang="en-GB" dirty="0"/>
          </a:p>
        </p:txBody>
      </p:sp>
      <p:pic>
        <p:nvPicPr>
          <p:cNvPr id="7" name="Picture 6"/>
          <p:cNvPicPr>
            <a:picLocks noChangeAspect="1"/>
          </p:cNvPicPr>
          <p:nvPr/>
        </p:nvPicPr>
        <p:blipFill>
          <a:blip r:embed="rId18">
            <a:extLst>
              <a:ext uri="{28A0092B-C50C-407E-A947-70E740481C1C}">
                <a14:useLocalDpi xmlns:a14="http://schemas.microsoft.com/office/drawing/2010/main" val="0"/>
              </a:ext>
            </a:extLst>
          </a:blip>
          <a:stretch>
            <a:fillRect/>
          </a:stretch>
        </p:blipFill>
        <p:spPr>
          <a:xfrm>
            <a:off x="11327559" y="23621"/>
            <a:ext cx="1441665" cy="1428907"/>
          </a:xfrm>
          <a:prstGeom prst="rect">
            <a:avLst/>
          </a:prstGeom>
        </p:spPr>
      </p:pic>
      <p:pic>
        <p:nvPicPr>
          <p:cNvPr id="8" name="Picture 7"/>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32377" y="23621"/>
            <a:ext cx="3542158" cy="1164156"/>
          </a:xfrm>
          <a:prstGeom prst="rect">
            <a:avLst/>
          </a:prstGeom>
        </p:spPr>
      </p:pic>
      <p:sp>
        <p:nvSpPr>
          <p:cNvPr id="9" name="Rectangle 8"/>
          <p:cNvSpPr/>
          <p:nvPr/>
        </p:nvSpPr>
        <p:spPr>
          <a:xfrm>
            <a:off x="0" y="9185482"/>
            <a:ext cx="12801600" cy="316970"/>
          </a:xfrm>
          <a:prstGeom prst="rect">
            <a:avLst/>
          </a:prstGeom>
        </p:spPr>
        <p:style>
          <a:lnRef idx="3">
            <a:schemeClr val="lt1"/>
          </a:lnRef>
          <a:fillRef idx="1">
            <a:schemeClr val="accent2"/>
          </a:fillRef>
          <a:effectRef idx="1">
            <a:schemeClr val="accent2"/>
          </a:effectRef>
          <a:fontRef idx="minor">
            <a:schemeClr val="lt1"/>
          </a:fontRef>
        </p:style>
        <p:txBody>
          <a:bodyPr rtlCol="0" anchor="ctr"/>
          <a:lstStyle/>
          <a:p>
            <a:pPr algn="ctr"/>
            <a:r>
              <a:rPr lang="en-GB" sz="1260" dirty="0">
                <a:latin typeface="Arial" panose="020B0604020202020204" pitchFamily="34" charset="0"/>
                <a:cs typeface="Arial" panose="020B0604020202020204" pitchFamily="34" charset="0"/>
              </a:rPr>
              <a:t>better hope – brighter</a:t>
            </a:r>
            <a:r>
              <a:rPr lang="en-GB" sz="1260" baseline="0" dirty="0">
                <a:latin typeface="Arial" panose="020B0604020202020204" pitchFamily="34" charset="0"/>
                <a:cs typeface="Arial" panose="020B0604020202020204" pitchFamily="34" charset="0"/>
              </a:rPr>
              <a:t> future</a:t>
            </a:r>
            <a:endParaRPr lang="en-GB" sz="126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923795842"/>
      </p:ext>
    </p:extLst>
  </p:cSld>
  <p:clrMap bg1="lt1" tx1="dk1" bg2="lt2" tx2="dk2" accent1="accent1" accent2="accent2" accent3="accent3" accent4="accent4" accent5="accent5" accent6="accent6" hlink="hlink" folHlink="folHlink"/>
  <p:sldLayoutIdLst>
    <p:sldLayoutId id="2147483746" r:id="rId1"/>
    <p:sldLayoutId id="2147483747" r:id="rId2"/>
    <p:sldLayoutId id="2147483748" r:id="rId3"/>
    <p:sldLayoutId id="2147483749" r:id="rId4"/>
    <p:sldLayoutId id="2147483750" r:id="rId5"/>
    <p:sldLayoutId id="2147483751" r:id="rId6"/>
    <p:sldLayoutId id="2147483752" r:id="rId7"/>
    <p:sldLayoutId id="2147483753" r:id="rId8"/>
    <p:sldLayoutId id="2147483754" r:id="rId9"/>
    <p:sldLayoutId id="2147483755" r:id="rId10"/>
    <p:sldLayoutId id="2147483756" r:id="rId11"/>
    <p:sldLayoutId id="2147483757" r:id="rId12"/>
    <p:sldLayoutId id="2147483758" r:id="rId13"/>
    <p:sldLayoutId id="2147483759" r:id="rId14"/>
    <p:sldLayoutId id="2147483760" r:id="rId15"/>
    <p:sldLayoutId id="2147483761" r:id="rId16"/>
  </p:sldLayoutIdLst>
  <p:txStyles>
    <p:titleStyle>
      <a:lvl1pPr algn="l" defTabSz="960120" rtl="0" eaLnBrk="1" latinLnBrk="0" hangingPunct="1">
        <a:lnSpc>
          <a:spcPct val="90000"/>
        </a:lnSpc>
        <a:spcBef>
          <a:spcPct val="0"/>
        </a:spcBef>
        <a:buNone/>
        <a:defRPr sz="4620" kern="1200">
          <a:solidFill>
            <a:schemeClr val="tx1"/>
          </a:solidFill>
          <a:latin typeface="+mj-lt"/>
          <a:ea typeface="+mj-ea"/>
          <a:cs typeface="+mj-cs"/>
        </a:defRPr>
      </a:lvl1pPr>
    </p:titleStyle>
    <p:bodyStyle>
      <a:lvl1pPr marL="240030" indent="-240030" algn="l" defTabSz="960120" rtl="0" eaLnBrk="1" latinLnBrk="0" hangingPunct="1">
        <a:lnSpc>
          <a:spcPct val="90000"/>
        </a:lnSpc>
        <a:spcBef>
          <a:spcPts val="1050"/>
        </a:spcBef>
        <a:buFont typeface="Arial" panose="020B0604020202020204" pitchFamily="34" charset="0"/>
        <a:buChar char="•"/>
        <a:defRPr sz="2940" kern="1200">
          <a:solidFill>
            <a:schemeClr val="tx1"/>
          </a:solidFill>
          <a:latin typeface="+mn-lt"/>
          <a:ea typeface="+mn-ea"/>
          <a:cs typeface="+mn-cs"/>
        </a:defRPr>
      </a:lvl1pPr>
      <a:lvl2pPr marL="720090" indent="-240030" algn="l" defTabSz="960120" rtl="0" eaLnBrk="1" latinLnBrk="0" hangingPunct="1">
        <a:lnSpc>
          <a:spcPct val="90000"/>
        </a:lnSpc>
        <a:spcBef>
          <a:spcPts val="525"/>
        </a:spcBef>
        <a:buFont typeface="Arial" panose="020B0604020202020204" pitchFamily="34" charset="0"/>
        <a:buChar char="•"/>
        <a:defRPr sz="2520" kern="1200">
          <a:solidFill>
            <a:schemeClr val="tx1"/>
          </a:solidFill>
          <a:latin typeface="+mn-lt"/>
          <a:ea typeface="+mn-ea"/>
          <a:cs typeface="+mn-cs"/>
        </a:defRPr>
      </a:lvl2pPr>
      <a:lvl3pPr marL="1200150" indent="-240030" algn="l" defTabSz="960120" rtl="0" eaLnBrk="1" latinLnBrk="0" hangingPunct="1">
        <a:lnSpc>
          <a:spcPct val="90000"/>
        </a:lnSpc>
        <a:spcBef>
          <a:spcPts val="525"/>
        </a:spcBef>
        <a:buFont typeface="Arial" panose="020B0604020202020204" pitchFamily="34" charset="0"/>
        <a:buChar char="•"/>
        <a:defRPr sz="2100" kern="1200">
          <a:solidFill>
            <a:schemeClr val="tx1"/>
          </a:solidFill>
          <a:latin typeface="+mn-lt"/>
          <a:ea typeface="+mn-ea"/>
          <a:cs typeface="+mn-cs"/>
        </a:defRPr>
      </a:lvl3pPr>
      <a:lvl4pPr marL="1680210" indent="-240030" algn="l" defTabSz="960120" rtl="0" eaLnBrk="1" latinLnBrk="0" hangingPunct="1">
        <a:lnSpc>
          <a:spcPct val="90000"/>
        </a:lnSpc>
        <a:spcBef>
          <a:spcPts val="525"/>
        </a:spcBef>
        <a:buFont typeface="Arial" panose="020B0604020202020204" pitchFamily="34" charset="0"/>
        <a:buChar char="•"/>
        <a:defRPr sz="1890" kern="1200">
          <a:solidFill>
            <a:schemeClr val="tx1"/>
          </a:solidFill>
          <a:latin typeface="+mn-lt"/>
          <a:ea typeface="+mn-ea"/>
          <a:cs typeface="+mn-cs"/>
        </a:defRPr>
      </a:lvl4pPr>
      <a:lvl5pPr marL="2160270" indent="-240030" algn="l" defTabSz="960120" rtl="0" eaLnBrk="1" latinLnBrk="0" hangingPunct="1">
        <a:lnSpc>
          <a:spcPct val="90000"/>
        </a:lnSpc>
        <a:spcBef>
          <a:spcPts val="525"/>
        </a:spcBef>
        <a:buFont typeface="Arial" panose="020B0604020202020204" pitchFamily="34" charset="0"/>
        <a:buChar char="•"/>
        <a:defRPr sz="1890" kern="1200">
          <a:solidFill>
            <a:schemeClr val="tx1"/>
          </a:solidFill>
          <a:latin typeface="+mn-lt"/>
          <a:ea typeface="+mn-ea"/>
          <a:cs typeface="+mn-cs"/>
        </a:defRPr>
      </a:lvl5pPr>
      <a:lvl6pPr marL="2640330" indent="-240030" algn="l" defTabSz="960120" rtl="0" eaLnBrk="1" latinLnBrk="0" hangingPunct="1">
        <a:lnSpc>
          <a:spcPct val="90000"/>
        </a:lnSpc>
        <a:spcBef>
          <a:spcPts val="525"/>
        </a:spcBef>
        <a:buFont typeface="Arial" panose="020B0604020202020204" pitchFamily="34" charset="0"/>
        <a:buChar char="•"/>
        <a:defRPr sz="1890" kern="1200">
          <a:solidFill>
            <a:schemeClr val="tx1"/>
          </a:solidFill>
          <a:latin typeface="+mn-lt"/>
          <a:ea typeface="+mn-ea"/>
          <a:cs typeface="+mn-cs"/>
        </a:defRPr>
      </a:lvl6pPr>
      <a:lvl7pPr marL="3120390" indent="-240030" algn="l" defTabSz="960120" rtl="0" eaLnBrk="1" latinLnBrk="0" hangingPunct="1">
        <a:lnSpc>
          <a:spcPct val="90000"/>
        </a:lnSpc>
        <a:spcBef>
          <a:spcPts val="525"/>
        </a:spcBef>
        <a:buFont typeface="Arial" panose="020B0604020202020204" pitchFamily="34" charset="0"/>
        <a:buChar char="•"/>
        <a:defRPr sz="1890" kern="1200">
          <a:solidFill>
            <a:schemeClr val="tx1"/>
          </a:solidFill>
          <a:latin typeface="+mn-lt"/>
          <a:ea typeface="+mn-ea"/>
          <a:cs typeface="+mn-cs"/>
        </a:defRPr>
      </a:lvl7pPr>
      <a:lvl8pPr marL="3600450" indent="-240030" algn="l" defTabSz="960120" rtl="0" eaLnBrk="1" latinLnBrk="0" hangingPunct="1">
        <a:lnSpc>
          <a:spcPct val="90000"/>
        </a:lnSpc>
        <a:spcBef>
          <a:spcPts val="525"/>
        </a:spcBef>
        <a:buFont typeface="Arial" panose="020B0604020202020204" pitchFamily="34" charset="0"/>
        <a:buChar char="•"/>
        <a:defRPr sz="1890" kern="1200">
          <a:solidFill>
            <a:schemeClr val="tx1"/>
          </a:solidFill>
          <a:latin typeface="+mn-lt"/>
          <a:ea typeface="+mn-ea"/>
          <a:cs typeface="+mn-cs"/>
        </a:defRPr>
      </a:lvl8pPr>
      <a:lvl9pPr marL="4080510" indent="-240030" algn="l" defTabSz="960120" rtl="0" eaLnBrk="1" latinLnBrk="0" hangingPunct="1">
        <a:lnSpc>
          <a:spcPct val="90000"/>
        </a:lnSpc>
        <a:spcBef>
          <a:spcPts val="525"/>
        </a:spcBef>
        <a:buFont typeface="Arial" panose="020B0604020202020204" pitchFamily="34" charset="0"/>
        <a:buChar char="•"/>
        <a:defRPr sz="1890" kern="1200">
          <a:solidFill>
            <a:schemeClr val="tx1"/>
          </a:solidFill>
          <a:latin typeface="+mn-lt"/>
          <a:ea typeface="+mn-ea"/>
          <a:cs typeface="+mn-cs"/>
        </a:defRPr>
      </a:lvl9pPr>
    </p:bodyStyle>
    <p:otherStyle>
      <a:defPPr>
        <a:defRPr lang="en-US"/>
      </a:defPPr>
      <a:lvl1pPr marL="0" algn="l" defTabSz="960120" rtl="0" eaLnBrk="1" latinLnBrk="0" hangingPunct="1">
        <a:defRPr sz="1890" kern="1200">
          <a:solidFill>
            <a:schemeClr val="tx1"/>
          </a:solidFill>
          <a:latin typeface="+mn-lt"/>
          <a:ea typeface="+mn-ea"/>
          <a:cs typeface="+mn-cs"/>
        </a:defRPr>
      </a:lvl1pPr>
      <a:lvl2pPr marL="480060" algn="l" defTabSz="960120" rtl="0" eaLnBrk="1" latinLnBrk="0" hangingPunct="1">
        <a:defRPr sz="1890" kern="1200">
          <a:solidFill>
            <a:schemeClr val="tx1"/>
          </a:solidFill>
          <a:latin typeface="+mn-lt"/>
          <a:ea typeface="+mn-ea"/>
          <a:cs typeface="+mn-cs"/>
        </a:defRPr>
      </a:lvl2pPr>
      <a:lvl3pPr marL="960120" algn="l" defTabSz="960120" rtl="0" eaLnBrk="1" latinLnBrk="0" hangingPunct="1">
        <a:defRPr sz="1890" kern="1200">
          <a:solidFill>
            <a:schemeClr val="tx1"/>
          </a:solidFill>
          <a:latin typeface="+mn-lt"/>
          <a:ea typeface="+mn-ea"/>
          <a:cs typeface="+mn-cs"/>
        </a:defRPr>
      </a:lvl3pPr>
      <a:lvl4pPr marL="1440180" algn="l" defTabSz="960120" rtl="0" eaLnBrk="1" latinLnBrk="0" hangingPunct="1">
        <a:defRPr sz="1890" kern="1200">
          <a:solidFill>
            <a:schemeClr val="tx1"/>
          </a:solidFill>
          <a:latin typeface="+mn-lt"/>
          <a:ea typeface="+mn-ea"/>
          <a:cs typeface="+mn-cs"/>
        </a:defRPr>
      </a:lvl4pPr>
      <a:lvl5pPr marL="1920240" algn="l" defTabSz="960120" rtl="0" eaLnBrk="1" latinLnBrk="0" hangingPunct="1">
        <a:defRPr sz="1890" kern="1200">
          <a:solidFill>
            <a:schemeClr val="tx1"/>
          </a:solidFill>
          <a:latin typeface="+mn-lt"/>
          <a:ea typeface="+mn-ea"/>
          <a:cs typeface="+mn-cs"/>
        </a:defRPr>
      </a:lvl5pPr>
      <a:lvl6pPr marL="2400300" algn="l" defTabSz="960120" rtl="0" eaLnBrk="1" latinLnBrk="0" hangingPunct="1">
        <a:defRPr sz="1890" kern="1200">
          <a:solidFill>
            <a:schemeClr val="tx1"/>
          </a:solidFill>
          <a:latin typeface="+mn-lt"/>
          <a:ea typeface="+mn-ea"/>
          <a:cs typeface="+mn-cs"/>
        </a:defRPr>
      </a:lvl6pPr>
      <a:lvl7pPr marL="2880360" algn="l" defTabSz="960120" rtl="0" eaLnBrk="1" latinLnBrk="0" hangingPunct="1">
        <a:defRPr sz="1890" kern="1200">
          <a:solidFill>
            <a:schemeClr val="tx1"/>
          </a:solidFill>
          <a:latin typeface="+mn-lt"/>
          <a:ea typeface="+mn-ea"/>
          <a:cs typeface="+mn-cs"/>
        </a:defRPr>
      </a:lvl7pPr>
      <a:lvl8pPr marL="3360420" algn="l" defTabSz="960120" rtl="0" eaLnBrk="1" latinLnBrk="0" hangingPunct="1">
        <a:defRPr sz="1890" kern="1200">
          <a:solidFill>
            <a:schemeClr val="tx1"/>
          </a:solidFill>
          <a:latin typeface="+mn-lt"/>
          <a:ea typeface="+mn-ea"/>
          <a:cs typeface="+mn-cs"/>
        </a:defRPr>
      </a:lvl8pPr>
      <a:lvl9pPr marL="3840480" algn="l" defTabSz="960120" rtl="0" eaLnBrk="1" latinLnBrk="0" hangingPunct="1">
        <a:defRPr sz="189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80110" y="511176"/>
            <a:ext cx="11041380" cy="1855788"/>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880110" y="2555875"/>
            <a:ext cx="11041380" cy="609187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880110" y="8898891"/>
            <a:ext cx="2880360" cy="511175"/>
          </a:xfrm>
          <a:prstGeom prst="rect">
            <a:avLst/>
          </a:prstGeom>
        </p:spPr>
        <p:txBody>
          <a:bodyPr vert="horz" lIns="91440" tIns="45720" rIns="91440" bIns="45720" rtlCol="0" anchor="ctr"/>
          <a:lstStyle>
            <a:lvl1pPr algn="l">
              <a:defRPr sz="1680">
                <a:solidFill>
                  <a:schemeClr val="tx1">
                    <a:tint val="75000"/>
                  </a:schemeClr>
                </a:solidFill>
              </a:defRPr>
            </a:lvl1pPr>
          </a:lstStyle>
          <a:p>
            <a:fld id="{B595F713-2110-964B-A68E-481EBA276186}" type="datetimeFigureOut">
              <a:rPr lang="en-GB" smtClean="0"/>
              <a:t>03/01/2018</a:t>
            </a:fld>
            <a:endParaRPr lang="en-GB" dirty="0"/>
          </a:p>
        </p:txBody>
      </p:sp>
      <p:sp>
        <p:nvSpPr>
          <p:cNvPr id="5" name="Footer Placeholder 4"/>
          <p:cNvSpPr>
            <a:spLocks noGrp="1"/>
          </p:cNvSpPr>
          <p:nvPr>
            <p:ph type="ftr" sz="quarter" idx="3"/>
          </p:nvPr>
        </p:nvSpPr>
        <p:spPr>
          <a:xfrm>
            <a:off x="4240530" y="8898891"/>
            <a:ext cx="4320540" cy="511175"/>
          </a:xfrm>
          <a:prstGeom prst="rect">
            <a:avLst/>
          </a:prstGeom>
        </p:spPr>
        <p:txBody>
          <a:bodyPr vert="horz" lIns="91440" tIns="45720" rIns="91440" bIns="45720" rtlCol="0" anchor="ctr"/>
          <a:lstStyle>
            <a:lvl1pPr algn="ctr">
              <a:defRPr sz="1680">
                <a:solidFill>
                  <a:schemeClr val="tx1">
                    <a:tint val="75000"/>
                  </a:schemeClr>
                </a:solidFill>
              </a:defRPr>
            </a:lvl1pPr>
          </a:lstStyle>
          <a:p>
            <a:endParaRPr lang="en-GB" dirty="0"/>
          </a:p>
        </p:txBody>
      </p:sp>
      <p:sp>
        <p:nvSpPr>
          <p:cNvPr id="6" name="Slide Number Placeholder 5"/>
          <p:cNvSpPr>
            <a:spLocks noGrp="1"/>
          </p:cNvSpPr>
          <p:nvPr>
            <p:ph type="sldNum" sz="quarter" idx="4"/>
          </p:nvPr>
        </p:nvSpPr>
        <p:spPr>
          <a:xfrm>
            <a:off x="9041130" y="8898891"/>
            <a:ext cx="2880360" cy="511175"/>
          </a:xfrm>
          <a:prstGeom prst="rect">
            <a:avLst/>
          </a:prstGeom>
        </p:spPr>
        <p:txBody>
          <a:bodyPr vert="horz" lIns="91440" tIns="45720" rIns="91440" bIns="45720" rtlCol="0" anchor="ctr"/>
          <a:lstStyle>
            <a:lvl1pPr algn="r">
              <a:defRPr sz="1680">
                <a:solidFill>
                  <a:schemeClr val="tx1">
                    <a:tint val="75000"/>
                  </a:schemeClr>
                </a:solidFill>
              </a:defRPr>
            </a:lvl1pPr>
          </a:lstStyle>
          <a:p>
            <a:fld id="{402CBB9E-F5D3-6E40-A939-4B2058AA44B4}" type="slidenum">
              <a:rPr lang="en-GB" smtClean="0"/>
              <a:t>‹#›</a:t>
            </a:fld>
            <a:endParaRPr lang="en-GB" dirty="0"/>
          </a:p>
        </p:txBody>
      </p:sp>
    </p:spTree>
    <p:extLst>
      <p:ext uri="{BB962C8B-B14F-4D97-AF65-F5344CB8AC3E}">
        <p14:creationId xmlns:p14="http://schemas.microsoft.com/office/powerpoint/2010/main" val="722927262"/>
      </p:ext>
    </p:extLst>
  </p:cSld>
  <p:clrMap bg1="lt1" tx1="dk1" bg2="lt2" tx2="dk2" accent1="accent1" accent2="accent2" accent3="accent3" accent4="accent4" accent5="accent5" accent6="accent6" hlink="hlink" folHlink="folHlink"/>
  <p:sldLayoutIdLst>
    <p:sldLayoutId id="2147483763" r:id="rId1"/>
    <p:sldLayoutId id="2147483764" r:id="rId2"/>
    <p:sldLayoutId id="2147483765" r:id="rId3"/>
    <p:sldLayoutId id="2147483766" r:id="rId4"/>
    <p:sldLayoutId id="2147483767" r:id="rId5"/>
    <p:sldLayoutId id="2147483768" r:id="rId6"/>
    <p:sldLayoutId id="2147483769" r:id="rId7"/>
    <p:sldLayoutId id="2147483770" r:id="rId8"/>
    <p:sldLayoutId id="2147483771" r:id="rId9"/>
    <p:sldLayoutId id="2147483772" r:id="rId10"/>
    <p:sldLayoutId id="2147483773" r:id="rId11"/>
  </p:sldLayoutIdLst>
  <p:txStyles>
    <p:titleStyle>
      <a:lvl1pPr algn="l" defTabSz="1280160" rtl="0" eaLnBrk="1" latinLnBrk="0" hangingPunct="1">
        <a:lnSpc>
          <a:spcPct val="90000"/>
        </a:lnSpc>
        <a:spcBef>
          <a:spcPct val="0"/>
        </a:spcBef>
        <a:buNone/>
        <a:defRPr sz="6160" kern="1200">
          <a:solidFill>
            <a:schemeClr val="tx1"/>
          </a:solidFill>
          <a:latin typeface="+mj-lt"/>
          <a:ea typeface="+mj-ea"/>
          <a:cs typeface="+mj-cs"/>
        </a:defRPr>
      </a:lvl1pPr>
    </p:titleStyle>
    <p:bodyStyle>
      <a:lvl1pPr marL="320040" indent="-320040" algn="l" defTabSz="1280160" rtl="0" eaLnBrk="1" latinLnBrk="0" hangingPunct="1">
        <a:lnSpc>
          <a:spcPct val="90000"/>
        </a:lnSpc>
        <a:spcBef>
          <a:spcPts val="1400"/>
        </a:spcBef>
        <a:buFont typeface="Arial"/>
        <a:buChar char="•"/>
        <a:defRPr sz="3920" kern="1200">
          <a:solidFill>
            <a:schemeClr val="tx1"/>
          </a:solidFill>
          <a:latin typeface="+mn-lt"/>
          <a:ea typeface="+mn-ea"/>
          <a:cs typeface="+mn-cs"/>
        </a:defRPr>
      </a:lvl1pPr>
      <a:lvl2pPr marL="960120" indent="-320040" algn="l" defTabSz="1280160" rtl="0" eaLnBrk="1" latinLnBrk="0" hangingPunct="1">
        <a:lnSpc>
          <a:spcPct val="90000"/>
        </a:lnSpc>
        <a:spcBef>
          <a:spcPts val="700"/>
        </a:spcBef>
        <a:buFont typeface="Arial"/>
        <a:buChar char="•"/>
        <a:defRPr sz="3360" kern="1200">
          <a:solidFill>
            <a:schemeClr val="tx1"/>
          </a:solidFill>
          <a:latin typeface="+mn-lt"/>
          <a:ea typeface="+mn-ea"/>
          <a:cs typeface="+mn-cs"/>
        </a:defRPr>
      </a:lvl2pPr>
      <a:lvl3pPr marL="1600200" indent="-320040" algn="l" defTabSz="1280160" rtl="0" eaLnBrk="1" latinLnBrk="0" hangingPunct="1">
        <a:lnSpc>
          <a:spcPct val="90000"/>
        </a:lnSpc>
        <a:spcBef>
          <a:spcPts val="700"/>
        </a:spcBef>
        <a:buFont typeface="Arial"/>
        <a:buChar char="•"/>
        <a:defRPr sz="2800" kern="1200">
          <a:solidFill>
            <a:schemeClr val="tx1"/>
          </a:solidFill>
          <a:latin typeface="+mn-lt"/>
          <a:ea typeface="+mn-ea"/>
          <a:cs typeface="+mn-cs"/>
        </a:defRPr>
      </a:lvl3pPr>
      <a:lvl4pPr marL="2240280" indent="-320040" algn="l" defTabSz="1280160" rtl="0" eaLnBrk="1" latinLnBrk="0" hangingPunct="1">
        <a:lnSpc>
          <a:spcPct val="90000"/>
        </a:lnSpc>
        <a:spcBef>
          <a:spcPts val="700"/>
        </a:spcBef>
        <a:buFont typeface="Arial"/>
        <a:buChar char="•"/>
        <a:defRPr sz="2520" kern="1200">
          <a:solidFill>
            <a:schemeClr val="tx1"/>
          </a:solidFill>
          <a:latin typeface="+mn-lt"/>
          <a:ea typeface="+mn-ea"/>
          <a:cs typeface="+mn-cs"/>
        </a:defRPr>
      </a:lvl4pPr>
      <a:lvl5pPr marL="2880360" indent="-320040" algn="l" defTabSz="1280160" rtl="0" eaLnBrk="1" latinLnBrk="0" hangingPunct="1">
        <a:lnSpc>
          <a:spcPct val="90000"/>
        </a:lnSpc>
        <a:spcBef>
          <a:spcPts val="700"/>
        </a:spcBef>
        <a:buFont typeface="Arial"/>
        <a:buChar char="•"/>
        <a:defRPr sz="2520" kern="1200">
          <a:solidFill>
            <a:schemeClr val="tx1"/>
          </a:solidFill>
          <a:latin typeface="+mn-lt"/>
          <a:ea typeface="+mn-ea"/>
          <a:cs typeface="+mn-cs"/>
        </a:defRPr>
      </a:lvl5pPr>
      <a:lvl6pPr marL="3520440" indent="-320040" algn="l" defTabSz="1280160" rtl="0" eaLnBrk="1" latinLnBrk="0" hangingPunct="1">
        <a:lnSpc>
          <a:spcPct val="90000"/>
        </a:lnSpc>
        <a:spcBef>
          <a:spcPts val="700"/>
        </a:spcBef>
        <a:buFont typeface="Arial"/>
        <a:buChar char="•"/>
        <a:defRPr sz="2520" kern="1200">
          <a:solidFill>
            <a:schemeClr val="tx1"/>
          </a:solidFill>
          <a:latin typeface="+mn-lt"/>
          <a:ea typeface="+mn-ea"/>
          <a:cs typeface="+mn-cs"/>
        </a:defRPr>
      </a:lvl6pPr>
      <a:lvl7pPr marL="4160520" indent="-320040" algn="l" defTabSz="1280160" rtl="0" eaLnBrk="1" latinLnBrk="0" hangingPunct="1">
        <a:lnSpc>
          <a:spcPct val="90000"/>
        </a:lnSpc>
        <a:spcBef>
          <a:spcPts val="700"/>
        </a:spcBef>
        <a:buFont typeface="Arial"/>
        <a:buChar char="•"/>
        <a:defRPr sz="2520" kern="1200">
          <a:solidFill>
            <a:schemeClr val="tx1"/>
          </a:solidFill>
          <a:latin typeface="+mn-lt"/>
          <a:ea typeface="+mn-ea"/>
          <a:cs typeface="+mn-cs"/>
        </a:defRPr>
      </a:lvl7pPr>
      <a:lvl8pPr marL="4800600" indent="-320040" algn="l" defTabSz="1280160" rtl="0" eaLnBrk="1" latinLnBrk="0" hangingPunct="1">
        <a:lnSpc>
          <a:spcPct val="90000"/>
        </a:lnSpc>
        <a:spcBef>
          <a:spcPts val="700"/>
        </a:spcBef>
        <a:buFont typeface="Arial"/>
        <a:buChar char="•"/>
        <a:defRPr sz="2520" kern="1200">
          <a:solidFill>
            <a:schemeClr val="tx1"/>
          </a:solidFill>
          <a:latin typeface="+mn-lt"/>
          <a:ea typeface="+mn-ea"/>
          <a:cs typeface="+mn-cs"/>
        </a:defRPr>
      </a:lvl8pPr>
      <a:lvl9pPr marL="5440680" indent="-320040" algn="l" defTabSz="1280160" rtl="0" eaLnBrk="1" latinLnBrk="0" hangingPunct="1">
        <a:lnSpc>
          <a:spcPct val="90000"/>
        </a:lnSpc>
        <a:spcBef>
          <a:spcPts val="700"/>
        </a:spcBef>
        <a:buFont typeface="Arial"/>
        <a:buChar char="•"/>
        <a:defRPr sz="2520" kern="1200">
          <a:solidFill>
            <a:schemeClr val="tx1"/>
          </a:solidFill>
          <a:latin typeface="+mn-lt"/>
          <a:ea typeface="+mn-ea"/>
          <a:cs typeface="+mn-cs"/>
        </a:defRPr>
      </a:lvl9pPr>
    </p:bodyStyle>
    <p:otherStyle>
      <a:defPPr>
        <a:defRPr lang="en-US"/>
      </a:defPPr>
      <a:lvl1pPr marL="0" algn="l" defTabSz="1280160" rtl="0" eaLnBrk="1" latinLnBrk="0" hangingPunct="1">
        <a:defRPr sz="2520" kern="1200">
          <a:solidFill>
            <a:schemeClr val="tx1"/>
          </a:solidFill>
          <a:latin typeface="+mn-lt"/>
          <a:ea typeface="+mn-ea"/>
          <a:cs typeface="+mn-cs"/>
        </a:defRPr>
      </a:lvl1pPr>
      <a:lvl2pPr marL="640080" algn="l" defTabSz="1280160" rtl="0" eaLnBrk="1" latinLnBrk="0" hangingPunct="1">
        <a:defRPr sz="2520" kern="1200">
          <a:solidFill>
            <a:schemeClr val="tx1"/>
          </a:solidFill>
          <a:latin typeface="+mn-lt"/>
          <a:ea typeface="+mn-ea"/>
          <a:cs typeface="+mn-cs"/>
        </a:defRPr>
      </a:lvl2pPr>
      <a:lvl3pPr marL="1280160" algn="l" defTabSz="1280160" rtl="0" eaLnBrk="1" latinLnBrk="0" hangingPunct="1">
        <a:defRPr sz="2520" kern="1200">
          <a:solidFill>
            <a:schemeClr val="tx1"/>
          </a:solidFill>
          <a:latin typeface="+mn-lt"/>
          <a:ea typeface="+mn-ea"/>
          <a:cs typeface="+mn-cs"/>
        </a:defRPr>
      </a:lvl3pPr>
      <a:lvl4pPr marL="1920240" algn="l" defTabSz="1280160" rtl="0" eaLnBrk="1" latinLnBrk="0" hangingPunct="1">
        <a:defRPr sz="2520" kern="1200">
          <a:solidFill>
            <a:schemeClr val="tx1"/>
          </a:solidFill>
          <a:latin typeface="+mn-lt"/>
          <a:ea typeface="+mn-ea"/>
          <a:cs typeface="+mn-cs"/>
        </a:defRPr>
      </a:lvl4pPr>
      <a:lvl5pPr marL="2560320" algn="l" defTabSz="1280160" rtl="0" eaLnBrk="1" latinLnBrk="0" hangingPunct="1">
        <a:defRPr sz="2520" kern="1200">
          <a:solidFill>
            <a:schemeClr val="tx1"/>
          </a:solidFill>
          <a:latin typeface="+mn-lt"/>
          <a:ea typeface="+mn-ea"/>
          <a:cs typeface="+mn-cs"/>
        </a:defRPr>
      </a:lvl5pPr>
      <a:lvl6pPr marL="3200400" algn="l" defTabSz="1280160" rtl="0" eaLnBrk="1" latinLnBrk="0" hangingPunct="1">
        <a:defRPr sz="2520" kern="1200">
          <a:solidFill>
            <a:schemeClr val="tx1"/>
          </a:solidFill>
          <a:latin typeface="+mn-lt"/>
          <a:ea typeface="+mn-ea"/>
          <a:cs typeface="+mn-cs"/>
        </a:defRPr>
      </a:lvl6pPr>
      <a:lvl7pPr marL="3840480" algn="l" defTabSz="1280160" rtl="0" eaLnBrk="1" latinLnBrk="0" hangingPunct="1">
        <a:defRPr sz="2520" kern="1200">
          <a:solidFill>
            <a:schemeClr val="tx1"/>
          </a:solidFill>
          <a:latin typeface="+mn-lt"/>
          <a:ea typeface="+mn-ea"/>
          <a:cs typeface="+mn-cs"/>
        </a:defRPr>
      </a:lvl7pPr>
      <a:lvl8pPr marL="4480560" algn="l" defTabSz="1280160" rtl="0" eaLnBrk="1" latinLnBrk="0" hangingPunct="1">
        <a:defRPr sz="2520" kern="1200">
          <a:solidFill>
            <a:schemeClr val="tx1"/>
          </a:solidFill>
          <a:latin typeface="+mn-lt"/>
          <a:ea typeface="+mn-ea"/>
          <a:cs typeface="+mn-cs"/>
        </a:defRPr>
      </a:lvl8pPr>
      <a:lvl9pPr marL="5120640" algn="l" defTabSz="1280160" rtl="0" eaLnBrk="1" latinLnBrk="0" hangingPunct="1">
        <a:defRPr sz="252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80110" y="511177"/>
            <a:ext cx="11041380" cy="1855788"/>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880110" y="2555875"/>
            <a:ext cx="11041380" cy="6091873"/>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Date Placeholder 3"/>
          <p:cNvSpPr>
            <a:spLocks noGrp="1"/>
          </p:cNvSpPr>
          <p:nvPr>
            <p:ph type="dt" sz="half" idx="2"/>
          </p:nvPr>
        </p:nvSpPr>
        <p:spPr>
          <a:xfrm>
            <a:off x="880110" y="8898892"/>
            <a:ext cx="2880360" cy="511175"/>
          </a:xfrm>
          <a:prstGeom prst="rect">
            <a:avLst/>
          </a:prstGeom>
        </p:spPr>
        <p:txBody>
          <a:bodyPr vert="horz" lIns="91440" tIns="45720" rIns="91440" bIns="45720" rtlCol="0" anchor="ctr"/>
          <a:lstStyle>
            <a:lvl1pPr algn="l">
              <a:defRPr sz="1260">
                <a:solidFill>
                  <a:schemeClr val="tx1">
                    <a:tint val="75000"/>
                  </a:schemeClr>
                </a:solidFill>
              </a:defRPr>
            </a:lvl1pPr>
          </a:lstStyle>
          <a:p>
            <a:fld id="{B595F713-2110-964B-A68E-481EBA276186}" type="datetimeFigureOut">
              <a:rPr lang="en-GB" smtClean="0"/>
              <a:t>03/01/2018</a:t>
            </a:fld>
            <a:endParaRPr lang="en-GB" dirty="0"/>
          </a:p>
        </p:txBody>
      </p:sp>
      <p:sp>
        <p:nvSpPr>
          <p:cNvPr id="5" name="Footer Placeholder 4"/>
          <p:cNvSpPr>
            <a:spLocks noGrp="1"/>
          </p:cNvSpPr>
          <p:nvPr>
            <p:ph type="ftr" sz="quarter" idx="3"/>
          </p:nvPr>
        </p:nvSpPr>
        <p:spPr>
          <a:xfrm>
            <a:off x="4240530" y="8898892"/>
            <a:ext cx="4320540" cy="511175"/>
          </a:xfrm>
          <a:prstGeom prst="rect">
            <a:avLst/>
          </a:prstGeom>
        </p:spPr>
        <p:txBody>
          <a:bodyPr vert="horz" lIns="91440" tIns="45720" rIns="91440" bIns="45720" rtlCol="0" anchor="ctr"/>
          <a:lstStyle>
            <a:lvl1pPr algn="ctr">
              <a:defRPr sz="1260">
                <a:solidFill>
                  <a:schemeClr val="tx1">
                    <a:tint val="75000"/>
                  </a:schemeClr>
                </a:solidFill>
              </a:defRPr>
            </a:lvl1pPr>
          </a:lstStyle>
          <a:p>
            <a:endParaRPr lang="en-GB" dirty="0"/>
          </a:p>
        </p:txBody>
      </p:sp>
      <p:sp>
        <p:nvSpPr>
          <p:cNvPr id="6" name="Slide Number Placeholder 5"/>
          <p:cNvSpPr>
            <a:spLocks noGrp="1"/>
          </p:cNvSpPr>
          <p:nvPr>
            <p:ph type="sldNum" sz="quarter" idx="4"/>
          </p:nvPr>
        </p:nvSpPr>
        <p:spPr>
          <a:xfrm>
            <a:off x="9041130" y="8898892"/>
            <a:ext cx="2880360" cy="511175"/>
          </a:xfrm>
          <a:prstGeom prst="rect">
            <a:avLst/>
          </a:prstGeom>
        </p:spPr>
        <p:txBody>
          <a:bodyPr vert="horz" lIns="91440" tIns="45720" rIns="91440" bIns="45720" rtlCol="0" anchor="ctr"/>
          <a:lstStyle>
            <a:lvl1pPr algn="r">
              <a:defRPr sz="1260">
                <a:solidFill>
                  <a:schemeClr val="tx1">
                    <a:tint val="75000"/>
                  </a:schemeClr>
                </a:solidFill>
              </a:defRPr>
            </a:lvl1pPr>
          </a:lstStyle>
          <a:p>
            <a:fld id="{402CBB9E-F5D3-6E40-A939-4B2058AA44B4}" type="slidenum">
              <a:rPr lang="en-GB" smtClean="0"/>
              <a:t>‹#›</a:t>
            </a:fld>
            <a:endParaRPr lang="en-GB" dirty="0"/>
          </a:p>
        </p:txBody>
      </p:sp>
      <p:pic>
        <p:nvPicPr>
          <p:cNvPr id="7" name="Picture 6"/>
          <p:cNvPicPr>
            <a:picLocks noChangeAspect="1"/>
          </p:cNvPicPr>
          <p:nvPr/>
        </p:nvPicPr>
        <p:blipFill>
          <a:blip r:embed="rId18">
            <a:extLst>
              <a:ext uri="{28A0092B-C50C-407E-A947-70E740481C1C}">
                <a14:useLocalDpi xmlns:a14="http://schemas.microsoft.com/office/drawing/2010/main" val="0"/>
              </a:ext>
            </a:extLst>
          </a:blip>
          <a:stretch>
            <a:fillRect/>
          </a:stretch>
        </p:blipFill>
        <p:spPr>
          <a:xfrm>
            <a:off x="11327559" y="23621"/>
            <a:ext cx="1441665" cy="1428907"/>
          </a:xfrm>
          <a:prstGeom prst="rect">
            <a:avLst/>
          </a:prstGeom>
        </p:spPr>
      </p:pic>
      <p:pic>
        <p:nvPicPr>
          <p:cNvPr id="8" name="Picture 7"/>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32377" y="23621"/>
            <a:ext cx="3542158" cy="1164156"/>
          </a:xfrm>
          <a:prstGeom prst="rect">
            <a:avLst/>
          </a:prstGeom>
        </p:spPr>
      </p:pic>
      <p:sp>
        <p:nvSpPr>
          <p:cNvPr id="9" name="Rectangle 8"/>
          <p:cNvSpPr/>
          <p:nvPr/>
        </p:nvSpPr>
        <p:spPr>
          <a:xfrm>
            <a:off x="0" y="9185482"/>
            <a:ext cx="12801600" cy="316970"/>
          </a:xfrm>
          <a:prstGeom prst="rect">
            <a:avLst/>
          </a:prstGeom>
        </p:spPr>
        <p:style>
          <a:lnRef idx="3">
            <a:schemeClr val="lt1"/>
          </a:lnRef>
          <a:fillRef idx="1">
            <a:schemeClr val="accent2"/>
          </a:fillRef>
          <a:effectRef idx="1">
            <a:schemeClr val="accent2"/>
          </a:effectRef>
          <a:fontRef idx="minor">
            <a:schemeClr val="lt1"/>
          </a:fontRef>
        </p:style>
        <p:txBody>
          <a:bodyPr rtlCol="0" anchor="ctr"/>
          <a:lstStyle/>
          <a:p>
            <a:pPr algn="ctr"/>
            <a:r>
              <a:rPr lang="en-GB" sz="1260" dirty="0">
                <a:latin typeface="Arial" panose="020B0604020202020204" pitchFamily="34" charset="0"/>
                <a:cs typeface="Arial" panose="020B0604020202020204" pitchFamily="34" charset="0"/>
              </a:rPr>
              <a:t>better hope – brighter</a:t>
            </a:r>
            <a:r>
              <a:rPr lang="en-GB" sz="1260" baseline="0" dirty="0">
                <a:latin typeface="Arial" panose="020B0604020202020204" pitchFamily="34" charset="0"/>
                <a:cs typeface="Arial" panose="020B0604020202020204" pitchFamily="34" charset="0"/>
              </a:rPr>
              <a:t> future</a:t>
            </a:r>
            <a:endParaRPr lang="en-GB" sz="126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923501355"/>
      </p:ext>
    </p:extLst>
  </p:cSld>
  <p:clrMap bg1="lt1" tx1="dk1" bg2="lt2" tx2="dk2" accent1="accent1" accent2="accent2" accent3="accent3" accent4="accent4" accent5="accent5" accent6="accent6" hlink="hlink" folHlink="folHlink"/>
  <p:sldLayoutIdLst>
    <p:sldLayoutId id="2147483775" r:id="rId1"/>
    <p:sldLayoutId id="2147483776" r:id="rId2"/>
    <p:sldLayoutId id="2147483777" r:id="rId3"/>
    <p:sldLayoutId id="2147483778" r:id="rId4"/>
    <p:sldLayoutId id="2147483779" r:id="rId5"/>
    <p:sldLayoutId id="2147483780" r:id="rId6"/>
    <p:sldLayoutId id="2147483781" r:id="rId7"/>
    <p:sldLayoutId id="2147483782" r:id="rId8"/>
    <p:sldLayoutId id="2147483783" r:id="rId9"/>
    <p:sldLayoutId id="2147483784" r:id="rId10"/>
    <p:sldLayoutId id="2147483785" r:id="rId11"/>
    <p:sldLayoutId id="2147483786" r:id="rId12"/>
    <p:sldLayoutId id="2147483787" r:id="rId13"/>
    <p:sldLayoutId id="2147483788" r:id="rId14"/>
    <p:sldLayoutId id="2147483789" r:id="rId15"/>
    <p:sldLayoutId id="2147483790" r:id="rId16"/>
  </p:sldLayoutIdLst>
  <p:txStyles>
    <p:titleStyle>
      <a:lvl1pPr algn="l" defTabSz="960120" rtl="0" eaLnBrk="1" latinLnBrk="0" hangingPunct="1">
        <a:lnSpc>
          <a:spcPct val="90000"/>
        </a:lnSpc>
        <a:spcBef>
          <a:spcPct val="0"/>
        </a:spcBef>
        <a:buNone/>
        <a:defRPr sz="4620" kern="1200">
          <a:solidFill>
            <a:schemeClr val="tx1"/>
          </a:solidFill>
          <a:latin typeface="+mj-lt"/>
          <a:ea typeface="+mj-ea"/>
          <a:cs typeface="+mj-cs"/>
        </a:defRPr>
      </a:lvl1pPr>
    </p:titleStyle>
    <p:bodyStyle>
      <a:lvl1pPr marL="240030" indent="-240030" algn="l" defTabSz="960120" rtl="0" eaLnBrk="1" latinLnBrk="0" hangingPunct="1">
        <a:lnSpc>
          <a:spcPct val="90000"/>
        </a:lnSpc>
        <a:spcBef>
          <a:spcPts val="1050"/>
        </a:spcBef>
        <a:buFont typeface="Arial" panose="020B0604020202020204" pitchFamily="34" charset="0"/>
        <a:buChar char="•"/>
        <a:defRPr sz="2940" kern="1200">
          <a:solidFill>
            <a:schemeClr val="tx1"/>
          </a:solidFill>
          <a:latin typeface="+mn-lt"/>
          <a:ea typeface="+mn-ea"/>
          <a:cs typeface="+mn-cs"/>
        </a:defRPr>
      </a:lvl1pPr>
      <a:lvl2pPr marL="720090" indent="-240030" algn="l" defTabSz="960120" rtl="0" eaLnBrk="1" latinLnBrk="0" hangingPunct="1">
        <a:lnSpc>
          <a:spcPct val="90000"/>
        </a:lnSpc>
        <a:spcBef>
          <a:spcPts val="525"/>
        </a:spcBef>
        <a:buFont typeface="Arial" panose="020B0604020202020204" pitchFamily="34" charset="0"/>
        <a:buChar char="•"/>
        <a:defRPr sz="2520" kern="1200">
          <a:solidFill>
            <a:schemeClr val="tx1"/>
          </a:solidFill>
          <a:latin typeface="+mn-lt"/>
          <a:ea typeface="+mn-ea"/>
          <a:cs typeface="+mn-cs"/>
        </a:defRPr>
      </a:lvl2pPr>
      <a:lvl3pPr marL="1200150" indent="-240030" algn="l" defTabSz="960120" rtl="0" eaLnBrk="1" latinLnBrk="0" hangingPunct="1">
        <a:lnSpc>
          <a:spcPct val="90000"/>
        </a:lnSpc>
        <a:spcBef>
          <a:spcPts val="525"/>
        </a:spcBef>
        <a:buFont typeface="Arial" panose="020B0604020202020204" pitchFamily="34" charset="0"/>
        <a:buChar char="•"/>
        <a:defRPr sz="2100" kern="1200">
          <a:solidFill>
            <a:schemeClr val="tx1"/>
          </a:solidFill>
          <a:latin typeface="+mn-lt"/>
          <a:ea typeface="+mn-ea"/>
          <a:cs typeface="+mn-cs"/>
        </a:defRPr>
      </a:lvl3pPr>
      <a:lvl4pPr marL="1680210" indent="-240030" algn="l" defTabSz="960120" rtl="0" eaLnBrk="1" latinLnBrk="0" hangingPunct="1">
        <a:lnSpc>
          <a:spcPct val="90000"/>
        </a:lnSpc>
        <a:spcBef>
          <a:spcPts val="525"/>
        </a:spcBef>
        <a:buFont typeface="Arial" panose="020B0604020202020204" pitchFamily="34" charset="0"/>
        <a:buChar char="•"/>
        <a:defRPr sz="1890" kern="1200">
          <a:solidFill>
            <a:schemeClr val="tx1"/>
          </a:solidFill>
          <a:latin typeface="+mn-lt"/>
          <a:ea typeface="+mn-ea"/>
          <a:cs typeface="+mn-cs"/>
        </a:defRPr>
      </a:lvl4pPr>
      <a:lvl5pPr marL="2160270" indent="-240030" algn="l" defTabSz="960120" rtl="0" eaLnBrk="1" latinLnBrk="0" hangingPunct="1">
        <a:lnSpc>
          <a:spcPct val="90000"/>
        </a:lnSpc>
        <a:spcBef>
          <a:spcPts val="525"/>
        </a:spcBef>
        <a:buFont typeface="Arial" panose="020B0604020202020204" pitchFamily="34" charset="0"/>
        <a:buChar char="•"/>
        <a:defRPr sz="1890" kern="1200">
          <a:solidFill>
            <a:schemeClr val="tx1"/>
          </a:solidFill>
          <a:latin typeface="+mn-lt"/>
          <a:ea typeface="+mn-ea"/>
          <a:cs typeface="+mn-cs"/>
        </a:defRPr>
      </a:lvl5pPr>
      <a:lvl6pPr marL="2640330" indent="-240030" algn="l" defTabSz="960120" rtl="0" eaLnBrk="1" latinLnBrk="0" hangingPunct="1">
        <a:lnSpc>
          <a:spcPct val="90000"/>
        </a:lnSpc>
        <a:spcBef>
          <a:spcPts val="525"/>
        </a:spcBef>
        <a:buFont typeface="Arial" panose="020B0604020202020204" pitchFamily="34" charset="0"/>
        <a:buChar char="•"/>
        <a:defRPr sz="1890" kern="1200">
          <a:solidFill>
            <a:schemeClr val="tx1"/>
          </a:solidFill>
          <a:latin typeface="+mn-lt"/>
          <a:ea typeface="+mn-ea"/>
          <a:cs typeface="+mn-cs"/>
        </a:defRPr>
      </a:lvl6pPr>
      <a:lvl7pPr marL="3120390" indent="-240030" algn="l" defTabSz="960120" rtl="0" eaLnBrk="1" latinLnBrk="0" hangingPunct="1">
        <a:lnSpc>
          <a:spcPct val="90000"/>
        </a:lnSpc>
        <a:spcBef>
          <a:spcPts val="525"/>
        </a:spcBef>
        <a:buFont typeface="Arial" panose="020B0604020202020204" pitchFamily="34" charset="0"/>
        <a:buChar char="•"/>
        <a:defRPr sz="1890" kern="1200">
          <a:solidFill>
            <a:schemeClr val="tx1"/>
          </a:solidFill>
          <a:latin typeface="+mn-lt"/>
          <a:ea typeface="+mn-ea"/>
          <a:cs typeface="+mn-cs"/>
        </a:defRPr>
      </a:lvl7pPr>
      <a:lvl8pPr marL="3600450" indent="-240030" algn="l" defTabSz="960120" rtl="0" eaLnBrk="1" latinLnBrk="0" hangingPunct="1">
        <a:lnSpc>
          <a:spcPct val="90000"/>
        </a:lnSpc>
        <a:spcBef>
          <a:spcPts val="525"/>
        </a:spcBef>
        <a:buFont typeface="Arial" panose="020B0604020202020204" pitchFamily="34" charset="0"/>
        <a:buChar char="•"/>
        <a:defRPr sz="1890" kern="1200">
          <a:solidFill>
            <a:schemeClr val="tx1"/>
          </a:solidFill>
          <a:latin typeface="+mn-lt"/>
          <a:ea typeface="+mn-ea"/>
          <a:cs typeface="+mn-cs"/>
        </a:defRPr>
      </a:lvl8pPr>
      <a:lvl9pPr marL="4080510" indent="-240030" algn="l" defTabSz="960120" rtl="0" eaLnBrk="1" latinLnBrk="0" hangingPunct="1">
        <a:lnSpc>
          <a:spcPct val="90000"/>
        </a:lnSpc>
        <a:spcBef>
          <a:spcPts val="525"/>
        </a:spcBef>
        <a:buFont typeface="Arial" panose="020B0604020202020204" pitchFamily="34" charset="0"/>
        <a:buChar char="•"/>
        <a:defRPr sz="1890" kern="1200">
          <a:solidFill>
            <a:schemeClr val="tx1"/>
          </a:solidFill>
          <a:latin typeface="+mn-lt"/>
          <a:ea typeface="+mn-ea"/>
          <a:cs typeface="+mn-cs"/>
        </a:defRPr>
      </a:lvl9pPr>
    </p:bodyStyle>
    <p:otherStyle>
      <a:defPPr>
        <a:defRPr lang="en-US"/>
      </a:defPPr>
      <a:lvl1pPr marL="0" algn="l" defTabSz="960120" rtl="0" eaLnBrk="1" latinLnBrk="0" hangingPunct="1">
        <a:defRPr sz="1890" kern="1200">
          <a:solidFill>
            <a:schemeClr val="tx1"/>
          </a:solidFill>
          <a:latin typeface="+mn-lt"/>
          <a:ea typeface="+mn-ea"/>
          <a:cs typeface="+mn-cs"/>
        </a:defRPr>
      </a:lvl1pPr>
      <a:lvl2pPr marL="480060" algn="l" defTabSz="960120" rtl="0" eaLnBrk="1" latinLnBrk="0" hangingPunct="1">
        <a:defRPr sz="1890" kern="1200">
          <a:solidFill>
            <a:schemeClr val="tx1"/>
          </a:solidFill>
          <a:latin typeface="+mn-lt"/>
          <a:ea typeface="+mn-ea"/>
          <a:cs typeface="+mn-cs"/>
        </a:defRPr>
      </a:lvl2pPr>
      <a:lvl3pPr marL="960120" algn="l" defTabSz="960120" rtl="0" eaLnBrk="1" latinLnBrk="0" hangingPunct="1">
        <a:defRPr sz="1890" kern="1200">
          <a:solidFill>
            <a:schemeClr val="tx1"/>
          </a:solidFill>
          <a:latin typeface="+mn-lt"/>
          <a:ea typeface="+mn-ea"/>
          <a:cs typeface="+mn-cs"/>
        </a:defRPr>
      </a:lvl3pPr>
      <a:lvl4pPr marL="1440180" algn="l" defTabSz="960120" rtl="0" eaLnBrk="1" latinLnBrk="0" hangingPunct="1">
        <a:defRPr sz="1890" kern="1200">
          <a:solidFill>
            <a:schemeClr val="tx1"/>
          </a:solidFill>
          <a:latin typeface="+mn-lt"/>
          <a:ea typeface="+mn-ea"/>
          <a:cs typeface="+mn-cs"/>
        </a:defRPr>
      </a:lvl4pPr>
      <a:lvl5pPr marL="1920240" algn="l" defTabSz="960120" rtl="0" eaLnBrk="1" latinLnBrk="0" hangingPunct="1">
        <a:defRPr sz="1890" kern="1200">
          <a:solidFill>
            <a:schemeClr val="tx1"/>
          </a:solidFill>
          <a:latin typeface="+mn-lt"/>
          <a:ea typeface="+mn-ea"/>
          <a:cs typeface="+mn-cs"/>
        </a:defRPr>
      </a:lvl5pPr>
      <a:lvl6pPr marL="2400300" algn="l" defTabSz="960120" rtl="0" eaLnBrk="1" latinLnBrk="0" hangingPunct="1">
        <a:defRPr sz="1890" kern="1200">
          <a:solidFill>
            <a:schemeClr val="tx1"/>
          </a:solidFill>
          <a:latin typeface="+mn-lt"/>
          <a:ea typeface="+mn-ea"/>
          <a:cs typeface="+mn-cs"/>
        </a:defRPr>
      </a:lvl6pPr>
      <a:lvl7pPr marL="2880360" algn="l" defTabSz="960120" rtl="0" eaLnBrk="1" latinLnBrk="0" hangingPunct="1">
        <a:defRPr sz="1890" kern="1200">
          <a:solidFill>
            <a:schemeClr val="tx1"/>
          </a:solidFill>
          <a:latin typeface="+mn-lt"/>
          <a:ea typeface="+mn-ea"/>
          <a:cs typeface="+mn-cs"/>
        </a:defRPr>
      </a:lvl7pPr>
      <a:lvl8pPr marL="3360420" algn="l" defTabSz="960120" rtl="0" eaLnBrk="1" latinLnBrk="0" hangingPunct="1">
        <a:defRPr sz="1890" kern="1200">
          <a:solidFill>
            <a:schemeClr val="tx1"/>
          </a:solidFill>
          <a:latin typeface="+mn-lt"/>
          <a:ea typeface="+mn-ea"/>
          <a:cs typeface="+mn-cs"/>
        </a:defRPr>
      </a:lvl8pPr>
      <a:lvl9pPr marL="3840480" algn="l" defTabSz="960120" rtl="0" eaLnBrk="1" latinLnBrk="0" hangingPunct="1">
        <a:defRPr sz="189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80110" y="511177"/>
            <a:ext cx="11041380" cy="1855788"/>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80110" y="2555875"/>
            <a:ext cx="11041380" cy="609187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80110" y="8898892"/>
            <a:ext cx="2880360" cy="511175"/>
          </a:xfrm>
          <a:prstGeom prst="rect">
            <a:avLst/>
          </a:prstGeom>
        </p:spPr>
        <p:txBody>
          <a:bodyPr vert="horz" lIns="91440" tIns="45720" rIns="91440" bIns="45720" rtlCol="0" anchor="ctr"/>
          <a:lstStyle>
            <a:lvl1pPr algn="l">
              <a:defRPr sz="1680">
                <a:solidFill>
                  <a:schemeClr val="tx1">
                    <a:tint val="75000"/>
                  </a:schemeClr>
                </a:solidFill>
              </a:defRPr>
            </a:lvl1pPr>
          </a:lstStyle>
          <a:p>
            <a:fld id="{C764DE79-268F-4C1A-8933-263129D2AF90}" type="datetimeFigureOut">
              <a:rPr lang="en-US"/>
              <a:t>1/3/18</a:t>
            </a:fld>
            <a:endParaRPr lang="en-US" dirty="0"/>
          </a:p>
        </p:txBody>
      </p:sp>
      <p:sp>
        <p:nvSpPr>
          <p:cNvPr id="5" name="Footer Placeholder 4"/>
          <p:cNvSpPr>
            <a:spLocks noGrp="1"/>
          </p:cNvSpPr>
          <p:nvPr>
            <p:ph type="ftr" sz="quarter" idx="3"/>
          </p:nvPr>
        </p:nvSpPr>
        <p:spPr>
          <a:xfrm>
            <a:off x="4240530" y="8898892"/>
            <a:ext cx="4320540" cy="511175"/>
          </a:xfrm>
          <a:prstGeom prst="rect">
            <a:avLst/>
          </a:prstGeom>
        </p:spPr>
        <p:txBody>
          <a:bodyPr vert="horz" lIns="91440" tIns="45720" rIns="91440" bIns="45720" rtlCol="0" anchor="ctr"/>
          <a:lstStyle>
            <a:lvl1pPr algn="ctr">
              <a:defRPr sz="168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9041130" y="8898892"/>
            <a:ext cx="2880360" cy="511175"/>
          </a:xfrm>
          <a:prstGeom prst="rect">
            <a:avLst/>
          </a:prstGeom>
        </p:spPr>
        <p:txBody>
          <a:bodyPr vert="horz" lIns="91440" tIns="45720" rIns="91440" bIns="45720" rtlCol="0" anchor="ctr"/>
          <a:lstStyle>
            <a:lvl1pPr algn="r">
              <a:defRPr sz="1680">
                <a:solidFill>
                  <a:schemeClr val="tx1">
                    <a:tint val="75000"/>
                  </a:schemeClr>
                </a:solidFill>
              </a:defRPr>
            </a:lvl1pPr>
          </a:lstStyle>
          <a:p>
            <a:fld id="{48F63A3B-78C7-47BE-AE5E-E10140E04643}" type="slidenum">
              <a:rPr lang="en-US"/>
              <a:t>‹#›</a:t>
            </a:fld>
            <a:endParaRPr lang="en-US" dirty="0"/>
          </a:p>
        </p:txBody>
      </p:sp>
      <p:pic>
        <p:nvPicPr>
          <p:cNvPr id="7" name="Picture 6"/>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0" y="0"/>
            <a:ext cx="880110" cy="529558"/>
          </a:xfrm>
          <a:prstGeom prst="rect">
            <a:avLst/>
          </a:prstGeom>
        </p:spPr>
      </p:pic>
      <p:pic>
        <p:nvPicPr>
          <p:cNvPr id="8" name="Picture 7"/>
          <p:cNvPicPr>
            <a:picLocks noChangeAspect="1"/>
          </p:cNvPicPr>
          <p:nvPr userDrawn="1"/>
        </p:nvPicPr>
        <p:blipFill>
          <a:blip r:embed="rId14"/>
          <a:stretch>
            <a:fillRect/>
          </a:stretch>
        </p:blipFill>
        <p:spPr>
          <a:xfrm>
            <a:off x="12090400" y="1"/>
            <a:ext cx="711200" cy="523335"/>
          </a:xfrm>
          <a:prstGeom prst="rect">
            <a:avLst/>
          </a:prstGeom>
        </p:spPr>
      </p:pic>
      <p:sp>
        <p:nvSpPr>
          <p:cNvPr id="9" name="Rectangle 8"/>
          <p:cNvSpPr/>
          <p:nvPr userDrawn="1"/>
        </p:nvSpPr>
        <p:spPr>
          <a:xfrm>
            <a:off x="0" y="9316722"/>
            <a:ext cx="12801600" cy="154092"/>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GB" sz="1120" dirty="0">
                <a:latin typeface="Arial" charset="0"/>
                <a:ea typeface="Arial" charset="0"/>
                <a:cs typeface="Arial" charset="0"/>
              </a:rPr>
              <a:t>better hope – brighter future</a:t>
            </a:r>
          </a:p>
        </p:txBody>
      </p:sp>
    </p:spTree>
    <p:extLst>
      <p:ext uri="{BB962C8B-B14F-4D97-AF65-F5344CB8AC3E}">
        <p14:creationId xmlns:p14="http://schemas.microsoft.com/office/powerpoint/2010/main" val="923518547"/>
      </p:ext>
    </p:extLst>
  </p:cSld>
  <p:clrMap bg1="lt1" tx1="dk1" bg2="lt2" tx2="dk2" accent1="accent1" accent2="accent2" accent3="accent3" accent4="accent4" accent5="accent5" accent6="accent6" hlink="hlink" folHlink="folHlink"/>
  <p:sldLayoutIdLst>
    <p:sldLayoutId id="2147483792" r:id="rId1"/>
    <p:sldLayoutId id="2147483793" r:id="rId2"/>
    <p:sldLayoutId id="2147483794" r:id="rId3"/>
    <p:sldLayoutId id="2147483795" r:id="rId4"/>
    <p:sldLayoutId id="2147483796" r:id="rId5"/>
    <p:sldLayoutId id="2147483797" r:id="rId6"/>
    <p:sldLayoutId id="2147483798" r:id="rId7"/>
    <p:sldLayoutId id="2147483799" r:id="rId8"/>
    <p:sldLayoutId id="2147483800" r:id="rId9"/>
    <p:sldLayoutId id="2147483801" r:id="rId10"/>
    <p:sldLayoutId id="2147483802" r:id="rId11"/>
  </p:sldLayoutIdLst>
  <p:txStyles>
    <p:titleStyle>
      <a:lvl1pPr algn="l" defTabSz="1280160" rtl="0" eaLnBrk="1" latinLnBrk="0" hangingPunct="1">
        <a:lnSpc>
          <a:spcPct val="90000"/>
        </a:lnSpc>
        <a:spcBef>
          <a:spcPct val="0"/>
        </a:spcBef>
        <a:buNone/>
        <a:defRPr sz="6160" kern="1200">
          <a:solidFill>
            <a:schemeClr val="tx1"/>
          </a:solidFill>
          <a:latin typeface="+mj-lt"/>
          <a:ea typeface="+mj-ea"/>
          <a:cs typeface="+mj-cs"/>
        </a:defRPr>
      </a:lvl1pPr>
    </p:titleStyle>
    <p:bodyStyle>
      <a:lvl1pPr marL="320040" indent="-320040" algn="l" defTabSz="1280160" rtl="0" eaLnBrk="1" latinLnBrk="0" hangingPunct="1">
        <a:lnSpc>
          <a:spcPct val="90000"/>
        </a:lnSpc>
        <a:spcBef>
          <a:spcPts val="1400"/>
        </a:spcBef>
        <a:buFont typeface="Arial" panose="020B0604020202020204" pitchFamily="34" charset="0"/>
        <a:buChar char="•"/>
        <a:defRPr sz="3920" kern="1200">
          <a:solidFill>
            <a:schemeClr val="tx1"/>
          </a:solidFill>
          <a:latin typeface="+mn-lt"/>
          <a:ea typeface="+mn-ea"/>
          <a:cs typeface="+mn-cs"/>
        </a:defRPr>
      </a:lvl1pPr>
      <a:lvl2pPr marL="960120" indent="-320040" algn="l" defTabSz="1280160" rtl="0" eaLnBrk="1" latinLnBrk="0" hangingPunct="1">
        <a:lnSpc>
          <a:spcPct val="90000"/>
        </a:lnSpc>
        <a:spcBef>
          <a:spcPts val="700"/>
        </a:spcBef>
        <a:buFont typeface="Arial" panose="020B0604020202020204" pitchFamily="34" charset="0"/>
        <a:buChar char="•"/>
        <a:defRPr sz="3360" kern="1200">
          <a:solidFill>
            <a:schemeClr val="tx1"/>
          </a:solidFill>
          <a:latin typeface="+mn-lt"/>
          <a:ea typeface="+mn-ea"/>
          <a:cs typeface="+mn-cs"/>
        </a:defRPr>
      </a:lvl2pPr>
      <a:lvl3pPr marL="1600200" indent="-320040" algn="l" defTabSz="1280160" rtl="0" eaLnBrk="1" latinLnBrk="0" hangingPunct="1">
        <a:lnSpc>
          <a:spcPct val="90000"/>
        </a:lnSpc>
        <a:spcBef>
          <a:spcPts val="700"/>
        </a:spcBef>
        <a:buFont typeface="Arial" panose="020B0604020202020204" pitchFamily="34" charset="0"/>
        <a:buChar char="•"/>
        <a:defRPr sz="2800" kern="1200">
          <a:solidFill>
            <a:schemeClr val="tx1"/>
          </a:solidFill>
          <a:latin typeface="+mn-lt"/>
          <a:ea typeface="+mn-ea"/>
          <a:cs typeface="+mn-cs"/>
        </a:defRPr>
      </a:lvl3pPr>
      <a:lvl4pPr marL="2240280" indent="-320040" algn="l" defTabSz="1280160" rtl="0" eaLnBrk="1" latinLnBrk="0" hangingPunct="1">
        <a:lnSpc>
          <a:spcPct val="90000"/>
        </a:lnSpc>
        <a:spcBef>
          <a:spcPts val="700"/>
        </a:spcBef>
        <a:buFont typeface="Arial" panose="020B0604020202020204" pitchFamily="34" charset="0"/>
        <a:buChar char="•"/>
        <a:defRPr sz="2520" kern="1200">
          <a:solidFill>
            <a:schemeClr val="tx1"/>
          </a:solidFill>
          <a:latin typeface="+mn-lt"/>
          <a:ea typeface="+mn-ea"/>
          <a:cs typeface="+mn-cs"/>
        </a:defRPr>
      </a:lvl4pPr>
      <a:lvl5pPr marL="2880360" indent="-320040" algn="l" defTabSz="1280160" rtl="0" eaLnBrk="1" latinLnBrk="0" hangingPunct="1">
        <a:lnSpc>
          <a:spcPct val="90000"/>
        </a:lnSpc>
        <a:spcBef>
          <a:spcPts val="700"/>
        </a:spcBef>
        <a:buFont typeface="Arial" panose="020B0604020202020204" pitchFamily="34" charset="0"/>
        <a:buChar char="•"/>
        <a:defRPr sz="2520" kern="1200">
          <a:solidFill>
            <a:schemeClr val="tx1"/>
          </a:solidFill>
          <a:latin typeface="+mn-lt"/>
          <a:ea typeface="+mn-ea"/>
          <a:cs typeface="+mn-cs"/>
        </a:defRPr>
      </a:lvl5pPr>
      <a:lvl6pPr marL="3520440" indent="-320040" algn="l" defTabSz="1280160" rtl="0" eaLnBrk="1" latinLnBrk="0" hangingPunct="1">
        <a:lnSpc>
          <a:spcPct val="90000"/>
        </a:lnSpc>
        <a:spcBef>
          <a:spcPts val="700"/>
        </a:spcBef>
        <a:buFont typeface="Arial" panose="020B0604020202020204" pitchFamily="34" charset="0"/>
        <a:buChar char="•"/>
        <a:defRPr sz="2520" kern="1200">
          <a:solidFill>
            <a:schemeClr val="tx1"/>
          </a:solidFill>
          <a:latin typeface="+mn-lt"/>
          <a:ea typeface="+mn-ea"/>
          <a:cs typeface="+mn-cs"/>
        </a:defRPr>
      </a:lvl6pPr>
      <a:lvl7pPr marL="4160520" indent="-320040" algn="l" defTabSz="1280160" rtl="0" eaLnBrk="1" latinLnBrk="0" hangingPunct="1">
        <a:lnSpc>
          <a:spcPct val="90000"/>
        </a:lnSpc>
        <a:spcBef>
          <a:spcPts val="700"/>
        </a:spcBef>
        <a:buFont typeface="Arial" panose="020B0604020202020204" pitchFamily="34" charset="0"/>
        <a:buChar char="•"/>
        <a:defRPr sz="2520" kern="1200">
          <a:solidFill>
            <a:schemeClr val="tx1"/>
          </a:solidFill>
          <a:latin typeface="+mn-lt"/>
          <a:ea typeface="+mn-ea"/>
          <a:cs typeface="+mn-cs"/>
        </a:defRPr>
      </a:lvl7pPr>
      <a:lvl8pPr marL="4800600" indent="-320040" algn="l" defTabSz="1280160" rtl="0" eaLnBrk="1" latinLnBrk="0" hangingPunct="1">
        <a:lnSpc>
          <a:spcPct val="90000"/>
        </a:lnSpc>
        <a:spcBef>
          <a:spcPts val="700"/>
        </a:spcBef>
        <a:buFont typeface="Arial" panose="020B0604020202020204" pitchFamily="34" charset="0"/>
        <a:buChar char="•"/>
        <a:defRPr sz="2520" kern="1200">
          <a:solidFill>
            <a:schemeClr val="tx1"/>
          </a:solidFill>
          <a:latin typeface="+mn-lt"/>
          <a:ea typeface="+mn-ea"/>
          <a:cs typeface="+mn-cs"/>
        </a:defRPr>
      </a:lvl8pPr>
      <a:lvl9pPr marL="5440680" indent="-320040" algn="l" defTabSz="1280160" rtl="0" eaLnBrk="1" latinLnBrk="0" hangingPunct="1">
        <a:lnSpc>
          <a:spcPct val="90000"/>
        </a:lnSpc>
        <a:spcBef>
          <a:spcPts val="700"/>
        </a:spcBef>
        <a:buFont typeface="Arial" panose="020B0604020202020204" pitchFamily="34" charset="0"/>
        <a:buChar char="•"/>
        <a:defRPr sz="2520" kern="1200">
          <a:solidFill>
            <a:schemeClr val="tx1"/>
          </a:solidFill>
          <a:latin typeface="+mn-lt"/>
          <a:ea typeface="+mn-ea"/>
          <a:cs typeface="+mn-cs"/>
        </a:defRPr>
      </a:lvl9pPr>
    </p:bodyStyle>
    <p:otherStyle>
      <a:defPPr>
        <a:defRPr lang="en-US"/>
      </a:defPPr>
      <a:lvl1pPr marL="0" algn="l" defTabSz="1280160" rtl="0" eaLnBrk="1" latinLnBrk="0" hangingPunct="1">
        <a:defRPr sz="2520" kern="1200">
          <a:solidFill>
            <a:schemeClr val="tx1"/>
          </a:solidFill>
          <a:latin typeface="+mn-lt"/>
          <a:ea typeface="+mn-ea"/>
          <a:cs typeface="+mn-cs"/>
        </a:defRPr>
      </a:lvl1pPr>
      <a:lvl2pPr marL="640080" algn="l" defTabSz="1280160" rtl="0" eaLnBrk="1" latinLnBrk="0" hangingPunct="1">
        <a:defRPr sz="2520" kern="1200">
          <a:solidFill>
            <a:schemeClr val="tx1"/>
          </a:solidFill>
          <a:latin typeface="+mn-lt"/>
          <a:ea typeface="+mn-ea"/>
          <a:cs typeface="+mn-cs"/>
        </a:defRPr>
      </a:lvl2pPr>
      <a:lvl3pPr marL="1280160" algn="l" defTabSz="1280160" rtl="0" eaLnBrk="1" latinLnBrk="0" hangingPunct="1">
        <a:defRPr sz="2520" kern="1200">
          <a:solidFill>
            <a:schemeClr val="tx1"/>
          </a:solidFill>
          <a:latin typeface="+mn-lt"/>
          <a:ea typeface="+mn-ea"/>
          <a:cs typeface="+mn-cs"/>
        </a:defRPr>
      </a:lvl3pPr>
      <a:lvl4pPr marL="1920240" algn="l" defTabSz="1280160" rtl="0" eaLnBrk="1" latinLnBrk="0" hangingPunct="1">
        <a:defRPr sz="2520" kern="1200">
          <a:solidFill>
            <a:schemeClr val="tx1"/>
          </a:solidFill>
          <a:latin typeface="+mn-lt"/>
          <a:ea typeface="+mn-ea"/>
          <a:cs typeface="+mn-cs"/>
        </a:defRPr>
      </a:lvl4pPr>
      <a:lvl5pPr marL="2560320" algn="l" defTabSz="1280160" rtl="0" eaLnBrk="1" latinLnBrk="0" hangingPunct="1">
        <a:defRPr sz="2520" kern="1200">
          <a:solidFill>
            <a:schemeClr val="tx1"/>
          </a:solidFill>
          <a:latin typeface="+mn-lt"/>
          <a:ea typeface="+mn-ea"/>
          <a:cs typeface="+mn-cs"/>
        </a:defRPr>
      </a:lvl5pPr>
      <a:lvl6pPr marL="3200400" algn="l" defTabSz="1280160" rtl="0" eaLnBrk="1" latinLnBrk="0" hangingPunct="1">
        <a:defRPr sz="2520" kern="1200">
          <a:solidFill>
            <a:schemeClr val="tx1"/>
          </a:solidFill>
          <a:latin typeface="+mn-lt"/>
          <a:ea typeface="+mn-ea"/>
          <a:cs typeface="+mn-cs"/>
        </a:defRPr>
      </a:lvl6pPr>
      <a:lvl7pPr marL="3840480" algn="l" defTabSz="1280160" rtl="0" eaLnBrk="1" latinLnBrk="0" hangingPunct="1">
        <a:defRPr sz="2520" kern="1200">
          <a:solidFill>
            <a:schemeClr val="tx1"/>
          </a:solidFill>
          <a:latin typeface="+mn-lt"/>
          <a:ea typeface="+mn-ea"/>
          <a:cs typeface="+mn-cs"/>
        </a:defRPr>
      </a:lvl7pPr>
      <a:lvl8pPr marL="4480560" algn="l" defTabSz="1280160" rtl="0" eaLnBrk="1" latinLnBrk="0" hangingPunct="1">
        <a:defRPr sz="2520" kern="1200">
          <a:solidFill>
            <a:schemeClr val="tx1"/>
          </a:solidFill>
          <a:latin typeface="+mn-lt"/>
          <a:ea typeface="+mn-ea"/>
          <a:cs typeface="+mn-cs"/>
        </a:defRPr>
      </a:lvl8pPr>
      <a:lvl9pPr marL="5120640" algn="l" defTabSz="1280160" rtl="0" eaLnBrk="1" latinLnBrk="0" hangingPunct="1">
        <a:defRPr sz="252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gif"/><Relationship Id="rId4" Type="http://schemas.openxmlformats.org/officeDocument/2006/relationships/image" Target="../media/image7.jpg"/><Relationship Id="rId5" Type="http://schemas.openxmlformats.org/officeDocument/2006/relationships/image" Target="../media/image8.png"/><Relationship Id="rId1" Type="http://schemas.openxmlformats.org/officeDocument/2006/relationships/slideLayout" Target="../slideLayouts/slideLayout109.xml"/><Relationship Id="rId2" Type="http://schemas.openxmlformats.org/officeDocument/2006/relationships/image" Target="../media/image5.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09.xml"/><Relationship Id="rId2" Type="http://schemas.openxmlformats.org/officeDocument/2006/relationships/image" Target="../media/image9.png"/><Relationship Id="rId3" Type="http://schemas.openxmlformats.org/officeDocument/2006/relationships/comments" Target="../comments/comment1.xml"/></Relationships>
</file>

<file path=ppt/slides/_rels/slide3.xml.rels><?xml version="1.0" encoding="UTF-8" standalone="yes"?>
<Relationships xmlns="http://schemas.openxmlformats.org/package/2006/relationships"><Relationship Id="rId11" Type="http://schemas.openxmlformats.org/officeDocument/2006/relationships/image" Target="../media/image19.tiff"/><Relationship Id="rId12" Type="http://schemas.openxmlformats.org/officeDocument/2006/relationships/image" Target="../media/image9.png"/><Relationship Id="rId1" Type="http://schemas.openxmlformats.org/officeDocument/2006/relationships/slideLayout" Target="../slideLayouts/slideLayout109.xml"/><Relationship Id="rId2" Type="http://schemas.openxmlformats.org/officeDocument/2006/relationships/image" Target="../media/image10.tiff"/><Relationship Id="rId3" Type="http://schemas.openxmlformats.org/officeDocument/2006/relationships/image" Target="../media/image11.tiff"/><Relationship Id="rId4" Type="http://schemas.openxmlformats.org/officeDocument/2006/relationships/image" Target="../media/image12.tiff"/><Relationship Id="rId5" Type="http://schemas.openxmlformats.org/officeDocument/2006/relationships/image" Target="../media/image13.tiff"/><Relationship Id="rId6" Type="http://schemas.openxmlformats.org/officeDocument/2006/relationships/image" Target="../media/image14.tiff"/><Relationship Id="rId7" Type="http://schemas.openxmlformats.org/officeDocument/2006/relationships/image" Target="../media/image15.tiff"/><Relationship Id="rId8" Type="http://schemas.openxmlformats.org/officeDocument/2006/relationships/image" Target="../media/image16.tiff"/><Relationship Id="rId9" Type="http://schemas.openxmlformats.org/officeDocument/2006/relationships/image" Target="../media/image17.tiff"/><Relationship Id="rId10" Type="http://schemas.openxmlformats.org/officeDocument/2006/relationships/image" Target="../media/image18.tiff"/></Relationships>
</file>

<file path=ppt/slides/_rels/slide4.xml.rels><?xml version="1.0" encoding="UTF-8" standalone="yes"?>
<Relationships xmlns="http://schemas.openxmlformats.org/package/2006/relationships"><Relationship Id="rId3" Type="http://schemas.openxmlformats.org/officeDocument/2006/relationships/image" Target="../media/image21.png"/><Relationship Id="rId4" Type="http://schemas.microsoft.com/office/2007/relationships/hdphoto" Target="../media/hdphoto1.wdp"/><Relationship Id="rId5" Type="http://schemas.openxmlformats.org/officeDocument/2006/relationships/image" Target="../media/image22.png"/><Relationship Id="rId6" Type="http://schemas.microsoft.com/office/2007/relationships/hdphoto" Target="../media/hdphoto2.wdp"/><Relationship Id="rId7" Type="http://schemas.openxmlformats.org/officeDocument/2006/relationships/image" Target="../media/image23.gif"/><Relationship Id="rId8" Type="http://schemas.openxmlformats.org/officeDocument/2006/relationships/image" Target="../media/image24.jpg"/><Relationship Id="rId1" Type="http://schemas.openxmlformats.org/officeDocument/2006/relationships/slideLayout" Target="../slideLayouts/slideLayout109.xml"/><Relationship Id="rId2" Type="http://schemas.openxmlformats.org/officeDocument/2006/relationships/image" Target="../media/image20.gif"/></Relationships>
</file>

<file path=ppt/slides/_rels/slide5.xml.rels><?xml version="1.0" encoding="UTF-8" standalone="yes"?>
<Relationships xmlns="http://schemas.openxmlformats.org/package/2006/relationships"><Relationship Id="rId11" Type="http://schemas.openxmlformats.org/officeDocument/2006/relationships/image" Target="../media/image13.png"/><Relationship Id="rId12" Type="http://schemas.openxmlformats.org/officeDocument/2006/relationships/image" Target="../media/image14.png"/><Relationship Id="rId13" Type="http://schemas.openxmlformats.org/officeDocument/2006/relationships/image" Target="../media/image32.jpg"/><Relationship Id="rId14" Type="http://schemas.openxmlformats.org/officeDocument/2006/relationships/image" Target="../media/image33.png"/><Relationship Id="rId15" Type="http://schemas.microsoft.com/office/2007/relationships/hdphoto" Target="../media/hdphoto4.wdp"/><Relationship Id="rId16" Type="http://schemas.openxmlformats.org/officeDocument/2006/relationships/image" Target="../media/image16.png"/><Relationship Id="rId1" Type="http://schemas.openxmlformats.org/officeDocument/2006/relationships/slideLayout" Target="../slideLayouts/slideLayout109.xml"/><Relationship Id="rId2" Type="http://schemas.openxmlformats.org/officeDocument/2006/relationships/image" Target="../media/image25.png"/><Relationship Id="rId3" Type="http://schemas.microsoft.com/office/2007/relationships/hdphoto" Target="../media/hdphoto3.wdp"/><Relationship Id="rId4" Type="http://schemas.openxmlformats.org/officeDocument/2006/relationships/image" Target="../media/image26.png"/><Relationship Id="rId5" Type="http://schemas.openxmlformats.org/officeDocument/2006/relationships/image" Target="../media/image27.png"/><Relationship Id="rId6" Type="http://schemas.openxmlformats.org/officeDocument/2006/relationships/image" Target="../media/image28.jpg"/><Relationship Id="rId7" Type="http://schemas.openxmlformats.org/officeDocument/2006/relationships/image" Target="../media/image29.jpg"/><Relationship Id="rId8" Type="http://schemas.openxmlformats.org/officeDocument/2006/relationships/image" Target="../media/image30.jpeg"/><Relationship Id="rId9" Type="http://schemas.openxmlformats.org/officeDocument/2006/relationships/image" Target="../media/image31.jpeg"/><Relationship Id="rId10" Type="http://schemas.openxmlformats.org/officeDocument/2006/relationships/image" Target="../media/image1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56" name="Picture 555">
            <a:extLst>
              <a:ext uri="{FF2B5EF4-FFF2-40B4-BE49-F238E27FC236}">
                <a16:creationId xmlns="" xmlns:a16="http://schemas.microsoft.com/office/drawing/2014/main" id="{0145C9BB-A9E9-4401-9D08-CD3BD03F71D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591744" y="3465463"/>
            <a:ext cx="833350" cy="913341"/>
          </a:xfrm>
          <a:prstGeom prst="rect">
            <a:avLst/>
          </a:prstGeom>
        </p:spPr>
      </p:pic>
      <p:cxnSp>
        <p:nvCxnSpPr>
          <p:cNvPr id="149" name="Straight Connector 148"/>
          <p:cNvCxnSpPr>
            <a:stCxn id="276" idx="1"/>
            <a:endCxn id="4" idx="3"/>
          </p:cNvCxnSpPr>
          <p:nvPr/>
        </p:nvCxnSpPr>
        <p:spPr>
          <a:xfrm flipH="1" flipV="1">
            <a:off x="7803350" y="3690469"/>
            <a:ext cx="231479" cy="307041"/>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0" name="Straight Connector 39"/>
          <p:cNvCxnSpPr>
            <a:stCxn id="34" idx="3"/>
            <a:endCxn id="12" idx="1"/>
          </p:cNvCxnSpPr>
          <p:nvPr/>
        </p:nvCxnSpPr>
        <p:spPr>
          <a:xfrm flipV="1">
            <a:off x="5870136" y="2412338"/>
            <a:ext cx="831653" cy="1682914"/>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3" name="Straight Connector 112"/>
          <p:cNvCxnSpPr>
            <a:stCxn id="12" idx="2"/>
            <a:endCxn id="4" idx="0"/>
          </p:cNvCxnSpPr>
          <p:nvPr/>
        </p:nvCxnSpPr>
        <p:spPr>
          <a:xfrm flipH="1">
            <a:off x="7044656" y="3012502"/>
            <a:ext cx="170253" cy="216302"/>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6" name="Straight Connector 95"/>
          <p:cNvCxnSpPr>
            <a:stCxn id="82" idx="0"/>
            <a:endCxn id="89" idx="2"/>
          </p:cNvCxnSpPr>
          <p:nvPr/>
        </p:nvCxnSpPr>
        <p:spPr>
          <a:xfrm flipV="1">
            <a:off x="11330051" y="1267189"/>
            <a:ext cx="243036" cy="94278"/>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5" name="Straight Connector 84"/>
          <p:cNvCxnSpPr>
            <a:stCxn id="240" idx="1"/>
          </p:cNvCxnSpPr>
          <p:nvPr/>
        </p:nvCxnSpPr>
        <p:spPr>
          <a:xfrm flipH="1">
            <a:off x="8496494" y="2095831"/>
            <a:ext cx="1904094" cy="364016"/>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4" name="Rectangle 3"/>
          <p:cNvSpPr/>
          <p:nvPr/>
        </p:nvSpPr>
        <p:spPr>
          <a:xfrm>
            <a:off x="6285962" y="3228804"/>
            <a:ext cx="1517388" cy="923330"/>
          </a:xfrm>
          <a:prstGeom prst="rect">
            <a:avLst/>
          </a:prstGeom>
          <a:ln/>
        </p:spPr>
        <p:style>
          <a:lnRef idx="2">
            <a:schemeClr val="accent2">
              <a:shade val="50000"/>
            </a:schemeClr>
          </a:lnRef>
          <a:fillRef idx="1">
            <a:schemeClr val="accent2"/>
          </a:fillRef>
          <a:effectRef idx="0">
            <a:schemeClr val="accent2"/>
          </a:effectRef>
          <a:fontRef idx="minor">
            <a:schemeClr val="lt1"/>
          </a:fontRef>
        </p:style>
        <p:txBody>
          <a:bodyPr wrap="square">
            <a:spAutoFit/>
          </a:bodyPr>
          <a:lstStyle/>
          <a:p>
            <a:pPr algn="ctr"/>
            <a:r>
              <a:rPr lang="en-GB" sz="1800" b="1" dirty="0">
                <a:ea typeface="Verdana" panose="020B0604030504040204" pitchFamily="34" charset="0"/>
                <a:cs typeface="Verdana" panose="020B0604030504040204" pitchFamily="34" charset="0"/>
              </a:rPr>
              <a:t>AQA</a:t>
            </a:r>
          </a:p>
          <a:p>
            <a:pPr algn="ctr"/>
            <a:r>
              <a:rPr lang="en-GB" sz="1800" b="1" dirty="0">
                <a:ea typeface="Verdana" panose="020B0604030504040204" pitchFamily="34" charset="0"/>
                <a:cs typeface="Verdana" panose="020B0604030504040204" pitchFamily="34" charset="0"/>
              </a:rPr>
              <a:t>ENERGY – part 1</a:t>
            </a:r>
            <a:endParaRPr lang="en-GB" sz="1800" dirty="0">
              <a:ea typeface="Verdana" panose="020B0604030504040204" pitchFamily="34" charset="0"/>
              <a:cs typeface="Verdana" panose="020B0604030504040204" pitchFamily="34" charset="0"/>
            </a:endParaRPr>
          </a:p>
        </p:txBody>
      </p:sp>
      <p:sp>
        <p:nvSpPr>
          <p:cNvPr id="276" name="Rectangle 275"/>
          <p:cNvSpPr/>
          <p:nvPr/>
        </p:nvSpPr>
        <p:spPr>
          <a:xfrm>
            <a:off x="8034829" y="2030607"/>
            <a:ext cx="461665" cy="3933805"/>
          </a:xfrm>
          <a:prstGeom prst="rect">
            <a:avLst/>
          </a:prstGeom>
          <a:ln/>
        </p:spPr>
        <p:style>
          <a:lnRef idx="2">
            <a:schemeClr val="accent2">
              <a:shade val="50000"/>
            </a:schemeClr>
          </a:lnRef>
          <a:fillRef idx="1">
            <a:schemeClr val="accent2"/>
          </a:fillRef>
          <a:effectRef idx="0">
            <a:schemeClr val="accent2"/>
          </a:effectRef>
          <a:fontRef idx="minor">
            <a:schemeClr val="lt1"/>
          </a:fontRef>
        </p:style>
        <p:txBody>
          <a:bodyPr vert="vert270" wrap="square">
            <a:spAutoFit/>
          </a:bodyPr>
          <a:lstStyle/>
          <a:p>
            <a:pPr algn="ctr"/>
            <a:r>
              <a:rPr lang="en-GB" sz="1800" b="1" dirty="0">
                <a:ea typeface="Verdana" panose="020B0604030504040204" pitchFamily="34" charset="0"/>
                <a:cs typeface="Verdana" panose="020B0604030504040204" pitchFamily="34" charset="0"/>
              </a:rPr>
              <a:t>Energy Conservation and Dissipation</a:t>
            </a:r>
            <a:endParaRPr lang="en-GB" sz="1800" dirty="0">
              <a:ea typeface="Verdana" panose="020B0604030504040204" pitchFamily="34" charset="0"/>
              <a:cs typeface="Verdana" panose="020B0604030504040204" pitchFamily="34" charset="0"/>
            </a:endParaRPr>
          </a:p>
        </p:txBody>
      </p:sp>
      <p:sp>
        <p:nvSpPr>
          <p:cNvPr id="12" name="Rectangle 11"/>
          <p:cNvSpPr/>
          <p:nvPr/>
        </p:nvSpPr>
        <p:spPr>
          <a:xfrm>
            <a:off x="6701789" y="1812173"/>
            <a:ext cx="1026239" cy="1200329"/>
          </a:xfrm>
          <a:prstGeom prst="rect">
            <a:avLst/>
          </a:prstGeom>
          <a:ln/>
        </p:spPr>
        <p:style>
          <a:lnRef idx="2">
            <a:schemeClr val="accent2">
              <a:shade val="50000"/>
            </a:schemeClr>
          </a:lnRef>
          <a:fillRef idx="1">
            <a:schemeClr val="accent2"/>
          </a:fillRef>
          <a:effectRef idx="0">
            <a:schemeClr val="accent2"/>
          </a:effectRef>
          <a:fontRef idx="minor">
            <a:schemeClr val="lt1"/>
          </a:fontRef>
        </p:style>
        <p:txBody>
          <a:bodyPr wrap="square">
            <a:spAutoFit/>
          </a:bodyPr>
          <a:lstStyle/>
          <a:p>
            <a:pPr algn="ctr"/>
            <a:r>
              <a:rPr lang="en-GB" sz="1800" b="1" dirty="0">
                <a:ea typeface="Verdana" panose="020B0604030504040204" pitchFamily="34" charset="0"/>
                <a:cs typeface="Verdana" panose="020B0604030504040204" pitchFamily="34" charset="0"/>
              </a:rPr>
              <a:t>Energy stores  and changes</a:t>
            </a:r>
            <a:endParaRPr lang="en-GB" sz="1800" dirty="0">
              <a:ea typeface="Verdana" panose="020B0604030504040204" pitchFamily="34" charset="0"/>
              <a:cs typeface="Verdana" panose="020B0604030504040204" pitchFamily="34" charset="0"/>
            </a:endParaRPr>
          </a:p>
        </p:txBody>
      </p:sp>
      <p:graphicFrame>
        <p:nvGraphicFramePr>
          <p:cNvPr id="34" name="Table 33"/>
          <p:cNvGraphicFramePr>
            <a:graphicFrameLocks noGrp="1"/>
          </p:cNvGraphicFramePr>
          <p:nvPr>
            <p:extLst>
              <p:ext uri="{D42A27DB-BD31-4B8C-83A1-F6EECF244321}">
                <p14:modId xmlns:p14="http://schemas.microsoft.com/office/powerpoint/2010/main" val="3763100190"/>
              </p:ext>
            </p:extLst>
          </p:nvPr>
        </p:nvGraphicFramePr>
        <p:xfrm>
          <a:off x="78936" y="3089412"/>
          <a:ext cx="5791200" cy="2011680"/>
        </p:xfrm>
        <a:graphic>
          <a:graphicData uri="http://schemas.openxmlformats.org/drawingml/2006/table">
            <a:tbl>
              <a:tblPr firstRow="1" bandRow="1">
                <a:tableStyleId>{5940675A-B579-460E-94D1-54222C63F5DA}</a:tableStyleId>
              </a:tblPr>
              <a:tblGrid>
                <a:gridCol w="1036632">
                  <a:extLst>
                    <a:ext uri="{9D8B030D-6E8A-4147-A177-3AD203B41FA5}">
                      <a16:colId xmlns="" xmlns:a16="http://schemas.microsoft.com/office/drawing/2014/main" val="20000"/>
                    </a:ext>
                  </a:extLst>
                </a:gridCol>
                <a:gridCol w="2834640">
                  <a:extLst>
                    <a:ext uri="{9D8B030D-6E8A-4147-A177-3AD203B41FA5}">
                      <a16:colId xmlns="" xmlns:a16="http://schemas.microsoft.com/office/drawing/2014/main" val="20001"/>
                    </a:ext>
                  </a:extLst>
                </a:gridCol>
                <a:gridCol w="1919928">
                  <a:extLst>
                    <a:ext uri="{9D8B030D-6E8A-4147-A177-3AD203B41FA5}">
                      <a16:colId xmlns="" xmlns:a16="http://schemas.microsoft.com/office/drawing/2014/main" val="20002"/>
                    </a:ext>
                  </a:extLst>
                </a:gridCol>
              </a:tblGrid>
              <a:tr h="265491">
                <a:tc>
                  <a:txBody>
                    <a:bodyPr/>
                    <a:lstStyle/>
                    <a:p>
                      <a:pPr algn="ctr"/>
                      <a:r>
                        <a:rPr lang="en-GB" sz="1200" b="0" dirty="0"/>
                        <a:t>System</a:t>
                      </a:r>
                    </a:p>
                  </a:txBody>
                  <a:tcPr anchor="ctr">
                    <a:solidFill>
                      <a:schemeClr val="accent2">
                        <a:lumMod val="20000"/>
                        <a:lumOff val="80000"/>
                      </a:schemeClr>
                    </a:solidFill>
                  </a:tcPr>
                </a:tc>
                <a:tc>
                  <a:txBody>
                    <a:bodyPr/>
                    <a:lstStyle/>
                    <a:p>
                      <a:pPr algn="ctr"/>
                      <a:r>
                        <a:rPr lang="en-GB" sz="1200" b="1" i="1" dirty="0">
                          <a:solidFill>
                            <a:schemeClr val="accent2">
                              <a:lumMod val="75000"/>
                            </a:schemeClr>
                          </a:solidFill>
                        </a:rPr>
                        <a:t>An object</a:t>
                      </a:r>
                      <a:r>
                        <a:rPr lang="en-GB" sz="1200" b="1" i="1" baseline="0" dirty="0">
                          <a:solidFill>
                            <a:schemeClr val="accent2">
                              <a:lumMod val="75000"/>
                            </a:schemeClr>
                          </a:solidFill>
                        </a:rPr>
                        <a:t> or group of objects that interact together</a:t>
                      </a:r>
                      <a:endParaRPr lang="en-GB" sz="1200" b="1" i="1" dirty="0">
                        <a:solidFill>
                          <a:schemeClr val="accent2">
                            <a:lumMod val="75000"/>
                          </a:schemeClr>
                        </a:solidFill>
                      </a:endParaRPr>
                    </a:p>
                  </a:txBody>
                  <a:tcPr anchor="ctr"/>
                </a:tc>
                <a:tc>
                  <a:txBody>
                    <a:bodyPr/>
                    <a:lstStyle/>
                    <a:p>
                      <a:pPr algn="l"/>
                      <a:r>
                        <a:rPr lang="en-GB" sz="1200" dirty="0"/>
                        <a:t>EG: Kettle boiling</a:t>
                      </a:r>
                      <a:r>
                        <a:rPr lang="en-GB" sz="1200" baseline="0" dirty="0"/>
                        <a:t> water.</a:t>
                      </a:r>
                      <a:endParaRPr lang="en-GB" sz="1200" dirty="0"/>
                    </a:p>
                  </a:txBody>
                  <a:tcPr anchor="ctr"/>
                </a:tc>
                <a:extLst>
                  <a:ext uri="{0D108BD9-81ED-4DB2-BD59-A6C34878D82A}">
                    <a16:rowId xmlns="" xmlns:a16="http://schemas.microsoft.com/office/drawing/2014/main" val="10000"/>
                  </a:ext>
                </a:extLst>
              </a:tr>
              <a:tr h="170597">
                <a:tc>
                  <a:txBody>
                    <a:bodyPr/>
                    <a:lstStyle/>
                    <a:p>
                      <a:pPr algn="ctr"/>
                      <a:r>
                        <a:rPr lang="en-GB" sz="1200" b="0" dirty="0"/>
                        <a:t>Energy</a:t>
                      </a:r>
                      <a:r>
                        <a:rPr lang="en-GB" sz="1200" b="0" baseline="0" dirty="0"/>
                        <a:t> stores</a:t>
                      </a:r>
                      <a:endParaRPr lang="en-GB" sz="1200" b="0" dirty="0"/>
                    </a:p>
                  </a:txBody>
                  <a:tcPr anchor="ctr">
                    <a:solidFill>
                      <a:schemeClr val="accent2">
                        <a:lumMod val="20000"/>
                        <a:lumOff val="80000"/>
                      </a:schemeClr>
                    </a:solidFill>
                  </a:tcPr>
                </a:tc>
                <a:tc>
                  <a:txBody>
                    <a:bodyPr/>
                    <a:lstStyle/>
                    <a:p>
                      <a:pPr algn="ctr"/>
                      <a:r>
                        <a:rPr lang="en-GB" sz="1200" b="1" i="1" dirty="0">
                          <a:solidFill>
                            <a:schemeClr val="accent2">
                              <a:lumMod val="75000"/>
                            </a:schemeClr>
                          </a:solidFill>
                        </a:rPr>
                        <a:t>Kinetic, chemical,  internal (thermal), gravitational potential,</a:t>
                      </a:r>
                      <a:r>
                        <a:rPr lang="en-GB" sz="1200" b="1" i="1" baseline="0" dirty="0">
                          <a:solidFill>
                            <a:schemeClr val="accent2">
                              <a:lumMod val="75000"/>
                            </a:schemeClr>
                          </a:solidFill>
                        </a:rPr>
                        <a:t> elastic potential, magnetic, electrostatic, nuclear </a:t>
                      </a:r>
                      <a:endParaRPr lang="en-GB" sz="1200" b="1" i="1" dirty="0">
                        <a:solidFill>
                          <a:schemeClr val="accent2">
                            <a:lumMod val="75000"/>
                          </a:schemeClr>
                        </a:solidFill>
                      </a:endParaRPr>
                    </a:p>
                  </a:txBody>
                  <a:tcPr anchor="ctr"/>
                </a:tc>
                <a:tc>
                  <a:txBody>
                    <a:bodyPr/>
                    <a:lstStyle/>
                    <a:p>
                      <a:pPr marL="0" marR="0" indent="0" algn="l" defTabSz="1280160" rtl="0" eaLnBrk="1" fontAlgn="auto" latinLnBrk="0" hangingPunct="1">
                        <a:lnSpc>
                          <a:spcPct val="100000"/>
                        </a:lnSpc>
                        <a:spcBef>
                          <a:spcPts val="0"/>
                        </a:spcBef>
                        <a:spcAft>
                          <a:spcPts val="0"/>
                        </a:spcAft>
                        <a:buClrTx/>
                        <a:buSzTx/>
                        <a:buFontTx/>
                        <a:buNone/>
                        <a:tabLst/>
                        <a:defRPr/>
                      </a:pPr>
                      <a:r>
                        <a:rPr lang="en-US" sz="1200" dirty="0"/>
                        <a:t>Energy is gained or lost from the object or device.</a:t>
                      </a:r>
                    </a:p>
                  </a:txBody>
                  <a:tcPr anchor="ctr"/>
                </a:tc>
                <a:extLst>
                  <a:ext uri="{0D108BD9-81ED-4DB2-BD59-A6C34878D82A}">
                    <a16:rowId xmlns="" xmlns:a16="http://schemas.microsoft.com/office/drawing/2014/main" val="10001"/>
                  </a:ext>
                </a:extLst>
              </a:tr>
              <a:tr h="354842">
                <a:tc>
                  <a:txBody>
                    <a:bodyPr/>
                    <a:lstStyle/>
                    <a:p>
                      <a:pPr algn="ctr"/>
                      <a:r>
                        <a:rPr lang="en-GB" sz="1200" b="0" dirty="0"/>
                        <a:t>Ways to transfer</a:t>
                      </a:r>
                      <a:r>
                        <a:rPr lang="en-GB" sz="1200" b="0" baseline="0" dirty="0"/>
                        <a:t> energy</a:t>
                      </a:r>
                      <a:endParaRPr lang="en-GB" sz="1200" b="0" dirty="0"/>
                    </a:p>
                  </a:txBody>
                  <a:tcPr anchor="ctr">
                    <a:solidFill>
                      <a:schemeClr val="accent2">
                        <a:lumMod val="20000"/>
                        <a:lumOff val="80000"/>
                      </a:schemeClr>
                    </a:solidFill>
                  </a:tcPr>
                </a:tc>
                <a:tc>
                  <a:txBody>
                    <a:bodyPr/>
                    <a:lstStyle/>
                    <a:p>
                      <a:pPr algn="ctr"/>
                      <a:r>
                        <a:rPr lang="en-GB" sz="1200" b="1" i="1" dirty="0">
                          <a:solidFill>
                            <a:schemeClr val="accent2">
                              <a:lumMod val="75000"/>
                            </a:schemeClr>
                          </a:solidFill>
                        </a:rPr>
                        <a:t>Light, sound, electricity, thermal, kinetic</a:t>
                      </a:r>
                      <a:r>
                        <a:rPr lang="en-GB" sz="1200" b="1" i="1" baseline="0" dirty="0">
                          <a:solidFill>
                            <a:schemeClr val="accent2">
                              <a:lumMod val="75000"/>
                            </a:schemeClr>
                          </a:solidFill>
                        </a:rPr>
                        <a:t> are ways to transfer from one store to another store of energy.</a:t>
                      </a:r>
                      <a:endParaRPr lang="en-GB" sz="1200" b="1" i="1" dirty="0">
                        <a:solidFill>
                          <a:schemeClr val="accent2">
                            <a:lumMod val="75000"/>
                          </a:schemeClr>
                        </a:solidFill>
                      </a:endParaRPr>
                    </a:p>
                  </a:txBody>
                  <a:tcPr anchor="ctr"/>
                </a:tc>
                <a:tc rowSpan="2">
                  <a:txBody>
                    <a:bodyPr/>
                    <a:lstStyle/>
                    <a:p>
                      <a:pPr algn="l"/>
                      <a:r>
                        <a:rPr lang="en-GB" sz="1200" dirty="0"/>
                        <a:t>EG:</a:t>
                      </a:r>
                      <a:r>
                        <a:rPr lang="en-GB" sz="1200" baseline="0" dirty="0"/>
                        <a:t> electrical energy transfers chemical energy into thermal energy to heat water up.</a:t>
                      </a:r>
                      <a:endParaRPr lang="en-GB" sz="1200" dirty="0"/>
                    </a:p>
                  </a:txBody>
                  <a:tcPr anchor="ctr"/>
                </a:tc>
                <a:extLst>
                  <a:ext uri="{0D108BD9-81ED-4DB2-BD59-A6C34878D82A}">
                    <a16:rowId xmlns="" xmlns:a16="http://schemas.microsoft.com/office/drawing/2014/main" val="10002"/>
                  </a:ext>
                </a:extLst>
              </a:tr>
              <a:tr h="219743">
                <a:tc>
                  <a:txBody>
                    <a:bodyPr/>
                    <a:lstStyle/>
                    <a:p>
                      <a:pPr algn="ctr"/>
                      <a:r>
                        <a:rPr lang="en-GB" sz="1200" b="0" dirty="0"/>
                        <a:t>Unit</a:t>
                      </a:r>
                    </a:p>
                  </a:txBody>
                  <a:tcPr anchor="ctr">
                    <a:solidFill>
                      <a:schemeClr val="accent2">
                        <a:lumMod val="20000"/>
                        <a:lumOff val="80000"/>
                      </a:schemeClr>
                    </a:solidFill>
                  </a:tcPr>
                </a:tc>
                <a:tc>
                  <a:txBody>
                    <a:bodyPr/>
                    <a:lstStyle/>
                    <a:p>
                      <a:pPr algn="ctr"/>
                      <a:r>
                        <a:rPr lang="en-GB" sz="1200" b="1" i="1" dirty="0">
                          <a:solidFill>
                            <a:schemeClr val="accent2">
                              <a:lumMod val="75000"/>
                            </a:schemeClr>
                          </a:solidFill>
                        </a:rPr>
                        <a:t>Joules (J)</a:t>
                      </a:r>
                    </a:p>
                  </a:txBody>
                  <a:tcPr anchor="ctr"/>
                </a:tc>
                <a:tc vMerge="1">
                  <a:txBody>
                    <a:bodyPr/>
                    <a:lstStyle/>
                    <a:p>
                      <a:pPr marL="0" marR="0" indent="0" algn="l" defTabSz="1280160" rtl="0" eaLnBrk="1" fontAlgn="auto" latinLnBrk="0" hangingPunct="1">
                        <a:lnSpc>
                          <a:spcPct val="100000"/>
                        </a:lnSpc>
                        <a:spcBef>
                          <a:spcPts val="0"/>
                        </a:spcBef>
                        <a:spcAft>
                          <a:spcPts val="0"/>
                        </a:spcAft>
                        <a:buClrTx/>
                        <a:buSzTx/>
                        <a:buFontTx/>
                        <a:buNone/>
                        <a:tabLst/>
                        <a:defRPr/>
                      </a:pPr>
                      <a:endParaRPr lang="en-US" sz="1200" dirty="0"/>
                    </a:p>
                  </a:txBody>
                  <a:tcPr anchor="ctr"/>
                </a:tc>
                <a:extLst>
                  <a:ext uri="{0D108BD9-81ED-4DB2-BD59-A6C34878D82A}">
                    <a16:rowId xmlns="" xmlns:a16="http://schemas.microsoft.com/office/drawing/2014/main" val="10003"/>
                  </a:ext>
                </a:extLst>
              </a:tr>
            </a:tbl>
          </a:graphicData>
        </a:graphic>
      </p:graphicFrame>
      <p:sp>
        <p:nvSpPr>
          <p:cNvPr id="82" name="Rectangle 81"/>
          <p:cNvSpPr/>
          <p:nvPr/>
        </p:nvSpPr>
        <p:spPr>
          <a:xfrm>
            <a:off x="9943782" y="1361467"/>
            <a:ext cx="2772538" cy="402491"/>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dirty="0">
                <a:solidFill>
                  <a:schemeClr val="tx1"/>
                </a:solidFill>
              </a:rPr>
              <a:t>Efficiency = </a:t>
            </a:r>
            <a:r>
              <a:rPr lang="en-GB" sz="1200" u="sng" dirty="0">
                <a:solidFill>
                  <a:schemeClr val="tx1"/>
                </a:solidFill>
              </a:rPr>
              <a:t>Useful output energy transfer</a:t>
            </a:r>
          </a:p>
          <a:p>
            <a:pPr algn="ctr"/>
            <a:r>
              <a:rPr lang="en-GB" sz="1200" dirty="0">
                <a:solidFill>
                  <a:schemeClr val="tx1"/>
                </a:solidFill>
              </a:rPr>
              <a:t>                  Total input energy transfer </a:t>
            </a:r>
          </a:p>
        </p:txBody>
      </p:sp>
      <p:sp>
        <p:nvSpPr>
          <p:cNvPr id="89" name="Rectangle 88"/>
          <p:cNvSpPr/>
          <p:nvPr/>
        </p:nvSpPr>
        <p:spPr>
          <a:xfrm>
            <a:off x="10447586" y="878506"/>
            <a:ext cx="2251002" cy="388683"/>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dirty="0">
                <a:solidFill>
                  <a:schemeClr val="tx1"/>
                </a:solidFill>
              </a:rPr>
              <a:t>Efficiency = </a:t>
            </a:r>
            <a:r>
              <a:rPr lang="en-GB" sz="1200" u="sng" dirty="0">
                <a:solidFill>
                  <a:schemeClr val="tx1"/>
                </a:solidFill>
              </a:rPr>
              <a:t>Useful power output</a:t>
            </a:r>
          </a:p>
          <a:p>
            <a:pPr algn="ctr"/>
            <a:r>
              <a:rPr lang="en-GB" sz="1200" dirty="0">
                <a:solidFill>
                  <a:schemeClr val="tx1"/>
                </a:solidFill>
              </a:rPr>
              <a:t>                  Total power input</a:t>
            </a:r>
          </a:p>
        </p:txBody>
      </p:sp>
      <p:sp>
        <p:nvSpPr>
          <p:cNvPr id="102" name="Rectangle 101"/>
          <p:cNvSpPr/>
          <p:nvPr/>
        </p:nvSpPr>
        <p:spPr>
          <a:xfrm>
            <a:off x="10054183" y="396156"/>
            <a:ext cx="2163676" cy="364411"/>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b="1" dirty="0">
                <a:solidFill>
                  <a:schemeClr val="tx1"/>
                </a:solidFill>
              </a:rPr>
              <a:t>HIGHER: </a:t>
            </a:r>
            <a:r>
              <a:rPr lang="en-GB" sz="1200" dirty="0">
                <a:solidFill>
                  <a:schemeClr val="tx1"/>
                </a:solidFill>
              </a:rPr>
              <a:t>efficiency can be increased using machines.</a:t>
            </a:r>
          </a:p>
        </p:txBody>
      </p:sp>
      <p:graphicFrame>
        <p:nvGraphicFramePr>
          <p:cNvPr id="54" name="Table 53"/>
          <p:cNvGraphicFramePr>
            <a:graphicFrameLocks noGrp="1"/>
          </p:cNvGraphicFramePr>
          <p:nvPr>
            <p:extLst>
              <p:ext uri="{D42A27DB-BD31-4B8C-83A1-F6EECF244321}">
                <p14:modId xmlns:p14="http://schemas.microsoft.com/office/powerpoint/2010/main" val="2516748623"/>
              </p:ext>
            </p:extLst>
          </p:nvPr>
        </p:nvGraphicFramePr>
        <p:xfrm>
          <a:off x="4071823" y="7963142"/>
          <a:ext cx="2394866" cy="1280160"/>
        </p:xfrm>
        <a:graphic>
          <a:graphicData uri="http://schemas.openxmlformats.org/drawingml/2006/table">
            <a:tbl>
              <a:tblPr firstRow="1" bandRow="1">
                <a:tableStyleId>{5940675A-B579-460E-94D1-54222C63F5DA}</a:tableStyleId>
              </a:tblPr>
              <a:tblGrid>
                <a:gridCol w="576877">
                  <a:extLst>
                    <a:ext uri="{9D8B030D-6E8A-4147-A177-3AD203B41FA5}">
                      <a16:colId xmlns="" xmlns:a16="http://schemas.microsoft.com/office/drawing/2014/main" val="20000"/>
                    </a:ext>
                  </a:extLst>
                </a:gridCol>
                <a:gridCol w="1056411">
                  <a:extLst>
                    <a:ext uri="{9D8B030D-6E8A-4147-A177-3AD203B41FA5}">
                      <a16:colId xmlns="" xmlns:a16="http://schemas.microsoft.com/office/drawing/2014/main" val="20001"/>
                    </a:ext>
                  </a:extLst>
                </a:gridCol>
                <a:gridCol w="761578">
                  <a:extLst>
                    <a:ext uri="{9D8B030D-6E8A-4147-A177-3AD203B41FA5}">
                      <a16:colId xmlns="" xmlns:a16="http://schemas.microsoft.com/office/drawing/2014/main" val="20002"/>
                    </a:ext>
                  </a:extLst>
                </a:gridCol>
              </a:tblGrid>
              <a:tr h="254288">
                <a:tc>
                  <a:txBody>
                    <a:bodyPr/>
                    <a:lstStyle/>
                    <a:p>
                      <a:pPr algn="ctr"/>
                      <a:r>
                        <a:rPr lang="en-GB" sz="1200" b="0" dirty="0"/>
                        <a:t>Prefix</a:t>
                      </a:r>
                    </a:p>
                  </a:txBody>
                  <a:tcPr anchor="ctr">
                    <a:solidFill>
                      <a:schemeClr val="accent2">
                        <a:lumMod val="20000"/>
                        <a:lumOff val="80000"/>
                      </a:schemeClr>
                    </a:solidFill>
                  </a:tcPr>
                </a:tc>
                <a:tc>
                  <a:txBody>
                    <a:bodyPr/>
                    <a:lstStyle/>
                    <a:p>
                      <a:pPr algn="ctr"/>
                      <a:r>
                        <a:rPr lang="en-GB" sz="1200" b="1" i="1" dirty="0">
                          <a:solidFill>
                            <a:schemeClr val="accent2">
                              <a:lumMod val="75000"/>
                            </a:schemeClr>
                          </a:solidFill>
                        </a:rPr>
                        <a:t>Multiple</a:t>
                      </a:r>
                    </a:p>
                  </a:txBody>
                  <a:tcPr anchor="ctr"/>
                </a:tc>
                <a:tc>
                  <a:txBody>
                    <a:bodyPr/>
                    <a:lstStyle/>
                    <a:p>
                      <a:pPr algn="ctr"/>
                      <a:r>
                        <a:rPr lang="en-GB" sz="1200" dirty="0"/>
                        <a:t>Standard form</a:t>
                      </a:r>
                    </a:p>
                  </a:txBody>
                  <a:tcPr anchor="ctr"/>
                </a:tc>
                <a:extLst>
                  <a:ext uri="{0D108BD9-81ED-4DB2-BD59-A6C34878D82A}">
                    <a16:rowId xmlns="" xmlns:a16="http://schemas.microsoft.com/office/drawing/2014/main" val="10000"/>
                  </a:ext>
                </a:extLst>
              </a:tr>
              <a:tr h="227618">
                <a:tc>
                  <a:txBody>
                    <a:bodyPr/>
                    <a:lstStyle/>
                    <a:p>
                      <a:pPr marL="0" marR="0" indent="0" algn="ctr" defTabSz="1280160" rtl="0" eaLnBrk="1" fontAlgn="auto" latinLnBrk="0" hangingPunct="1">
                        <a:lnSpc>
                          <a:spcPct val="100000"/>
                        </a:lnSpc>
                        <a:spcBef>
                          <a:spcPts val="0"/>
                        </a:spcBef>
                        <a:spcAft>
                          <a:spcPts val="0"/>
                        </a:spcAft>
                        <a:buClrTx/>
                        <a:buSzTx/>
                        <a:buFontTx/>
                        <a:buNone/>
                        <a:tabLst/>
                        <a:defRPr/>
                      </a:pPr>
                      <a:r>
                        <a:rPr lang="en-GB" sz="1200" b="0" dirty="0"/>
                        <a:t>Kilo</a:t>
                      </a:r>
                    </a:p>
                  </a:txBody>
                  <a:tcPr anchor="ctr">
                    <a:solidFill>
                      <a:schemeClr val="accent2">
                        <a:lumMod val="20000"/>
                        <a:lumOff val="80000"/>
                      </a:schemeClr>
                    </a:solidFill>
                  </a:tcPr>
                </a:tc>
                <a:tc>
                  <a:txBody>
                    <a:bodyPr/>
                    <a:lstStyle/>
                    <a:p>
                      <a:pPr algn="ctr"/>
                      <a:r>
                        <a:rPr lang="en-GB" sz="1200" b="1" i="1" dirty="0">
                          <a:solidFill>
                            <a:schemeClr val="accent2">
                              <a:lumMod val="75000"/>
                            </a:schemeClr>
                          </a:solidFill>
                        </a:rPr>
                        <a:t>1000</a:t>
                      </a:r>
                    </a:p>
                  </a:txBody>
                  <a:tcPr anchor="ctr"/>
                </a:tc>
                <a:tc>
                  <a:txBody>
                    <a:bodyPr/>
                    <a:lstStyle/>
                    <a:p>
                      <a:pPr marL="0" marR="0" indent="0" algn="ctr" defTabSz="1280160" rtl="0" eaLnBrk="1" fontAlgn="auto" latinLnBrk="0" hangingPunct="1">
                        <a:lnSpc>
                          <a:spcPct val="100000"/>
                        </a:lnSpc>
                        <a:spcBef>
                          <a:spcPts val="0"/>
                        </a:spcBef>
                        <a:spcAft>
                          <a:spcPts val="0"/>
                        </a:spcAft>
                        <a:buClrTx/>
                        <a:buSzTx/>
                        <a:buFontTx/>
                        <a:buNone/>
                        <a:tabLst/>
                        <a:defRPr/>
                      </a:pPr>
                      <a:r>
                        <a:rPr lang="en-US" sz="1200" dirty="0"/>
                        <a:t>10</a:t>
                      </a:r>
                      <a:r>
                        <a:rPr lang="en-US" sz="1200" baseline="30000" dirty="0"/>
                        <a:t>3</a:t>
                      </a:r>
                    </a:p>
                  </a:txBody>
                  <a:tcPr anchor="ctr"/>
                </a:tc>
                <a:extLst>
                  <a:ext uri="{0D108BD9-81ED-4DB2-BD59-A6C34878D82A}">
                    <a16:rowId xmlns="" xmlns:a16="http://schemas.microsoft.com/office/drawing/2014/main" val="10001"/>
                  </a:ext>
                </a:extLst>
              </a:tr>
              <a:tr h="258098">
                <a:tc>
                  <a:txBody>
                    <a:bodyPr/>
                    <a:lstStyle/>
                    <a:p>
                      <a:pPr marL="0" marR="0" indent="0" algn="ctr" defTabSz="1280160" rtl="0" eaLnBrk="1" fontAlgn="auto" latinLnBrk="0" hangingPunct="1">
                        <a:lnSpc>
                          <a:spcPct val="100000"/>
                        </a:lnSpc>
                        <a:spcBef>
                          <a:spcPts val="0"/>
                        </a:spcBef>
                        <a:spcAft>
                          <a:spcPts val="0"/>
                        </a:spcAft>
                        <a:buClrTx/>
                        <a:buSzTx/>
                        <a:buFontTx/>
                        <a:buNone/>
                        <a:tabLst/>
                        <a:defRPr/>
                      </a:pPr>
                      <a:r>
                        <a:rPr lang="en-GB" sz="1200" b="0" dirty="0"/>
                        <a:t>Mega</a:t>
                      </a:r>
                    </a:p>
                  </a:txBody>
                  <a:tcPr anchor="ctr">
                    <a:solidFill>
                      <a:schemeClr val="accent2">
                        <a:lumMod val="20000"/>
                        <a:lumOff val="80000"/>
                      </a:schemeClr>
                    </a:solidFill>
                  </a:tcPr>
                </a:tc>
                <a:tc>
                  <a:txBody>
                    <a:bodyPr/>
                    <a:lstStyle/>
                    <a:p>
                      <a:pPr algn="ctr"/>
                      <a:r>
                        <a:rPr lang="en-GB" sz="1200" b="1" i="1" dirty="0">
                          <a:solidFill>
                            <a:schemeClr val="accent2">
                              <a:lumMod val="75000"/>
                            </a:schemeClr>
                          </a:solidFill>
                        </a:rPr>
                        <a:t>1000 000</a:t>
                      </a:r>
                    </a:p>
                  </a:txBody>
                  <a:tcPr anchor="ctr"/>
                </a:tc>
                <a:tc>
                  <a:txBody>
                    <a:bodyPr/>
                    <a:lstStyle/>
                    <a:p>
                      <a:pPr marL="0" marR="0" indent="0" algn="ctr" defTabSz="1280160" rtl="0" eaLnBrk="1" fontAlgn="auto" latinLnBrk="0" hangingPunct="1">
                        <a:lnSpc>
                          <a:spcPct val="100000"/>
                        </a:lnSpc>
                        <a:spcBef>
                          <a:spcPts val="0"/>
                        </a:spcBef>
                        <a:spcAft>
                          <a:spcPts val="0"/>
                        </a:spcAft>
                        <a:buClrTx/>
                        <a:buSzTx/>
                        <a:buFontTx/>
                        <a:buNone/>
                        <a:tabLst/>
                        <a:defRPr/>
                      </a:pPr>
                      <a:r>
                        <a:rPr lang="en-US" sz="1200" dirty="0"/>
                        <a:t>10</a:t>
                      </a:r>
                      <a:r>
                        <a:rPr lang="en-US" sz="1200" baseline="30000" dirty="0"/>
                        <a:t>6</a:t>
                      </a:r>
                    </a:p>
                  </a:txBody>
                  <a:tcPr anchor="ctr"/>
                </a:tc>
                <a:extLst>
                  <a:ext uri="{0D108BD9-81ED-4DB2-BD59-A6C34878D82A}">
                    <a16:rowId xmlns="" xmlns:a16="http://schemas.microsoft.com/office/drawing/2014/main" val="10002"/>
                  </a:ext>
                </a:extLst>
              </a:tr>
              <a:tr h="155228">
                <a:tc>
                  <a:txBody>
                    <a:bodyPr/>
                    <a:lstStyle/>
                    <a:p>
                      <a:pPr marL="0" marR="0" indent="0" algn="ctr" defTabSz="1280160" rtl="0" eaLnBrk="1" fontAlgn="auto" latinLnBrk="0" hangingPunct="1">
                        <a:lnSpc>
                          <a:spcPct val="100000"/>
                        </a:lnSpc>
                        <a:spcBef>
                          <a:spcPts val="0"/>
                        </a:spcBef>
                        <a:spcAft>
                          <a:spcPts val="0"/>
                        </a:spcAft>
                        <a:buClrTx/>
                        <a:buSzTx/>
                        <a:buFontTx/>
                        <a:buNone/>
                        <a:tabLst/>
                        <a:defRPr/>
                      </a:pPr>
                      <a:r>
                        <a:rPr lang="en-GB" sz="1200" b="0" dirty="0"/>
                        <a:t>Giga</a:t>
                      </a:r>
                    </a:p>
                  </a:txBody>
                  <a:tcPr anchor="ctr">
                    <a:solidFill>
                      <a:schemeClr val="accent2">
                        <a:lumMod val="20000"/>
                        <a:lumOff val="80000"/>
                      </a:schemeClr>
                    </a:solidFill>
                  </a:tcPr>
                </a:tc>
                <a:tc>
                  <a:txBody>
                    <a:bodyPr/>
                    <a:lstStyle/>
                    <a:p>
                      <a:pPr algn="ctr"/>
                      <a:r>
                        <a:rPr lang="en-GB" sz="1200" b="1" i="1" dirty="0">
                          <a:solidFill>
                            <a:schemeClr val="accent2">
                              <a:lumMod val="75000"/>
                            </a:schemeClr>
                          </a:solidFill>
                        </a:rPr>
                        <a:t>100 000 000</a:t>
                      </a:r>
                    </a:p>
                  </a:txBody>
                  <a:tcPr anchor="ctr"/>
                </a:tc>
                <a:tc>
                  <a:txBody>
                    <a:bodyPr/>
                    <a:lstStyle/>
                    <a:p>
                      <a:pPr marL="0" marR="0" indent="0" algn="ctr" defTabSz="1280160" rtl="0" eaLnBrk="1" fontAlgn="auto" latinLnBrk="0" hangingPunct="1">
                        <a:lnSpc>
                          <a:spcPct val="100000"/>
                        </a:lnSpc>
                        <a:spcBef>
                          <a:spcPts val="0"/>
                        </a:spcBef>
                        <a:spcAft>
                          <a:spcPts val="0"/>
                        </a:spcAft>
                        <a:buClrTx/>
                        <a:buSzTx/>
                        <a:buFontTx/>
                        <a:buNone/>
                        <a:tabLst/>
                        <a:defRPr/>
                      </a:pPr>
                      <a:r>
                        <a:rPr lang="en-US" sz="1200" dirty="0"/>
                        <a:t>10</a:t>
                      </a:r>
                      <a:r>
                        <a:rPr lang="en-US" sz="1200" baseline="30000" dirty="0"/>
                        <a:t>9</a:t>
                      </a:r>
                    </a:p>
                  </a:txBody>
                  <a:tcPr anchor="ctr"/>
                </a:tc>
                <a:extLst>
                  <a:ext uri="{0D108BD9-81ED-4DB2-BD59-A6C34878D82A}">
                    <a16:rowId xmlns="" xmlns:a16="http://schemas.microsoft.com/office/drawing/2014/main" val="10003"/>
                  </a:ext>
                </a:extLst>
              </a:tr>
            </a:tbl>
          </a:graphicData>
        </a:graphic>
      </p:graphicFrame>
      <p:graphicFrame>
        <p:nvGraphicFramePr>
          <p:cNvPr id="49" name="Table 48"/>
          <p:cNvGraphicFramePr>
            <a:graphicFrameLocks noGrp="1"/>
          </p:cNvGraphicFramePr>
          <p:nvPr>
            <p:extLst>
              <p:ext uri="{D42A27DB-BD31-4B8C-83A1-F6EECF244321}">
                <p14:modId xmlns:p14="http://schemas.microsoft.com/office/powerpoint/2010/main" val="1393666867"/>
              </p:ext>
            </p:extLst>
          </p:nvPr>
        </p:nvGraphicFramePr>
        <p:xfrm>
          <a:off x="78936" y="6912987"/>
          <a:ext cx="3891580" cy="2377440"/>
        </p:xfrm>
        <a:graphic>
          <a:graphicData uri="http://schemas.openxmlformats.org/drawingml/2006/table">
            <a:tbl>
              <a:tblPr firstRow="1" bandRow="1">
                <a:tableStyleId>{5940675A-B579-460E-94D1-54222C63F5DA}</a:tableStyleId>
              </a:tblPr>
              <a:tblGrid>
                <a:gridCol w="1874094">
                  <a:extLst>
                    <a:ext uri="{9D8B030D-6E8A-4147-A177-3AD203B41FA5}">
                      <a16:colId xmlns="" xmlns:a16="http://schemas.microsoft.com/office/drawing/2014/main" val="20000"/>
                    </a:ext>
                  </a:extLst>
                </a:gridCol>
                <a:gridCol w="2017486">
                  <a:extLst>
                    <a:ext uri="{9D8B030D-6E8A-4147-A177-3AD203B41FA5}">
                      <a16:colId xmlns="" xmlns:a16="http://schemas.microsoft.com/office/drawing/2014/main" val="20001"/>
                    </a:ext>
                  </a:extLst>
                </a:gridCol>
              </a:tblGrid>
              <a:tr h="186033">
                <a:tc>
                  <a:txBody>
                    <a:bodyPr/>
                    <a:lstStyle/>
                    <a:p>
                      <a:pPr algn="ctr"/>
                      <a:endParaRPr lang="en-GB" sz="1200" b="0" dirty="0"/>
                    </a:p>
                  </a:txBody>
                  <a:tcPr anchor="ctr">
                    <a:solidFill>
                      <a:schemeClr val="accent2">
                        <a:lumMod val="20000"/>
                        <a:lumOff val="80000"/>
                      </a:schemeClr>
                    </a:solidFill>
                  </a:tcPr>
                </a:tc>
                <a:tc>
                  <a:txBody>
                    <a:bodyPr/>
                    <a:lstStyle/>
                    <a:p>
                      <a:pPr algn="ctr"/>
                      <a:r>
                        <a:rPr lang="en-GB" sz="1200" b="1" i="1" dirty="0">
                          <a:solidFill>
                            <a:schemeClr val="accent2">
                              <a:lumMod val="75000"/>
                            </a:schemeClr>
                          </a:solidFill>
                        </a:rPr>
                        <a:t>Units</a:t>
                      </a:r>
                    </a:p>
                  </a:txBody>
                  <a:tcPr anchor="ctr"/>
                </a:tc>
                <a:extLst>
                  <a:ext uri="{0D108BD9-81ED-4DB2-BD59-A6C34878D82A}">
                    <a16:rowId xmlns="" xmlns:a16="http://schemas.microsoft.com/office/drawing/2014/main" val="10000"/>
                  </a:ext>
                </a:extLst>
              </a:tr>
              <a:tr h="172805">
                <a:tc>
                  <a:txBody>
                    <a:bodyPr/>
                    <a:lstStyle/>
                    <a:p>
                      <a:pPr algn="ctr"/>
                      <a:r>
                        <a:rPr lang="en-GB" sz="1200" b="0" dirty="0"/>
                        <a:t>Specific Heat Capacity</a:t>
                      </a:r>
                    </a:p>
                  </a:txBody>
                  <a:tcPr anchor="ctr">
                    <a:solidFill>
                      <a:schemeClr val="accent2">
                        <a:lumMod val="20000"/>
                        <a:lumOff val="80000"/>
                      </a:schemeClr>
                    </a:solidFill>
                  </a:tcPr>
                </a:tc>
                <a:tc>
                  <a:txBody>
                    <a:bodyPr/>
                    <a:lstStyle/>
                    <a:p>
                      <a:pPr marL="0" marR="0" indent="0" algn="ctr" defTabSz="1280160" rtl="0" eaLnBrk="1" fontAlgn="auto" latinLnBrk="0" hangingPunct="1">
                        <a:lnSpc>
                          <a:spcPct val="100000"/>
                        </a:lnSpc>
                        <a:spcBef>
                          <a:spcPts val="0"/>
                        </a:spcBef>
                        <a:spcAft>
                          <a:spcPts val="0"/>
                        </a:spcAft>
                        <a:buClrTx/>
                        <a:buSzTx/>
                        <a:buFontTx/>
                        <a:buNone/>
                        <a:tabLst/>
                        <a:defRPr/>
                      </a:pPr>
                      <a:r>
                        <a:rPr lang="en-GB" sz="1200" b="1" i="1" dirty="0">
                          <a:solidFill>
                            <a:srgbClr val="C55A11"/>
                          </a:solidFill>
                        </a:rPr>
                        <a:t>Joules per Kilogram degree Celsius (J/</a:t>
                      </a:r>
                      <a:r>
                        <a:rPr lang="en-GB" sz="1200" b="1" i="1" dirty="0" err="1">
                          <a:solidFill>
                            <a:srgbClr val="C55A11"/>
                          </a:solidFill>
                        </a:rPr>
                        <a:t>Kg°C</a:t>
                      </a:r>
                      <a:r>
                        <a:rPr lang="en-GB" sz="1200" b="1" i="1" dirty="0">
                          <a:solidFill>
                            <a:srgbClr val="C55A11"/>
                          </a:solidFill>
                        </a:rPr>
                        <a:t>)</a:t>
                      </a:r>
                    </a:p>
                  </a:txBody>
                  <a:tcPr anchor="ctr"/>
                </a:tc>
                <a:extLst>
                  <a:ext uri="{0D108BD9-81ED-4DB2-BD59-A6C34878D82A}">
                    <a16:rowId xmlns="" xmlns:a16="http://schemas.microsoft.com/office/drawing/2014/main" val="2000193513"/>
                  </a:ext>
                </a:extLst>
              </a:tr>
              <a:tr h="220070">
                <a:tc>
                  <a:txBody>
                    <a:bodyPr/>
                    <a:lstStyle/>
                    <a:p>
                      <a:pPr algn="ctr"/>
                      <a:r>
                        <a:rPr lang="en-GB" sz="1200" b="0" dirty="0"/>
                        <a:t>Temperature change </a:t>
                      </a:r>
                    </a:p>
                  </a:txBody>
                  <a:tcPr anchor="ctr">
                    <a:solidFill>
                      <a:schemeClr val="accent2">
                        <a:lumMod val="20000"/>
                        <a:lumOff val="80000"/>
                      </a:schemeClr>
                    </a:solidFill>
                  </a:tcPr>
                </a:tc>
                <a:tc>
                  <a:txBody>
                    <a:bodyPr/>
                    <a:lstStyle/>
                    <a:p>
                      <a:pPr marL="0" marR="0" indent="0" algn="ctr" defTabSz="1280160" rtl="0" eaLnBrk="1" fontAlgn="auto" latinLnBrk="0" hangingPunct="1">
                        <a:lnSpc>
                          <a:spcPct val="100000"/>
                        </a:lnSpc>
                        <a:spcBef>
                          <a:spcPts val="0"/>
                        </a:spcBef>
                        <a:spcAft>
                          <a:spcPts val="0"/>
                        </a:spcAft>
                        <a:buClrTx/>
                        <a:buSzTx/>
                        <a:buFontTx/>
                        <a:buNone/>
                        <a:tabLst/>
                        <a:defRPr/>
                      </a:pPr>
                      <a:r>
                        <a:rPr lang="en-GB" sz="1200" b="1" i="1" dirty="0">
                          <a:solidFill>
                            <a:schemeClr val="accent2">
                              <a:lumMod val="75000"/>
                            </a:schemeClr>
                          </a:solidFill>
                        </a:rPr>
                        <a:t>Degrees Celsius (</a:t>
                      </a:r>
                      <a:r>
                        <a:rPr lang="en-GB" sz="1200" b="1" i="1" baseline="0" dirty="0">
                          <a:solidFill>
                            <a:schemeClr val="accent2">
                              <a:lumMod val="75000"/>
                            </a:schemeClr>
                          </a:solidFill>
                        </a:rPr>
                        <a:t> °C)</a:t>
                      </a:r>
                      <a:endParaRPr lang="en-GB" sz="1200" b="1" i="1" dirty="0">
                        <a:solidFill>
                          <a:schemeClr val="accent2">
                            <a:lumMod val="75000"/>
                          </a:schemeClr>
                        </a:solidFill>
                      </a:endParaRPr>
                    </a:p>
                  </a:txBody>
                  <a:tcPr anchor="ctr"/>
                </a:tc>
                <a:extLst>
                  <a:ext uri="{0D108BD9-81ED-4DB2-BD59-A6C34878D82A}">
                    <a16:rowId xmlns="" xmlns:a16="http://schemas.microsoft.com/office/drawing/2014/main" val="2310555995"/>
                  </a:ext>
                </a:extLst>
              </a:tr>
              <a:tr h="220070">
                <a:tc>
                  <a:txBody>
                    <a:bodyPr/>
                    <a:lstStyle/>
                    <a:p>
                      <a:pPr algn="ctr"/>
                      <a:r>
                        <a:rPr lang="en-GB" sz="1200" b="0" dirty="0"/>
                        <a:t>Work done</a:t>
                      </a:r>
                    </a:p>
                  </a:txBody>
                  <a:tcPr anchor="ctr">
                    <a:solidFill>
                      <a:schemeClr val="accent2">
                        <a:lumMod val="20000"/>
                        <a:lumOff val="80000"/>
                      </a:schemeClr>
                    </a:solidFill>
                  </a:tcPr>
                </a:tc>
                <a:tc>
                  <a:txBody>
                    <a:bodyPr/>
                    <a:lstStyle/>
                    <a:p>
                      <a:pPr marL="0" marR="0" indent="0" algn="ctr" defTabSz="1280160" rtl="0" eaLnBrk="1" fontAlgn="auto" latinLnBrk="0" hangingPunct="1">
                        <a:lnSpc>
                          <a:spcPct val="100000"/>
                        </a:lnSpc>
                        <a:spcBef>
                          <a:spcPts val="0"/>
                        </a:spcBef>
                        <a:spcAft>
                          <a:spcPts val="0"/>
                        </a:spcAft>
                        <a:buClrTx/>
                        <a:buSzTx/>
                        <a:buFontTx/>
                        <a:buNone/>
                        <a:tabLst/>
                        <a:defRPr/>
                      </a:pPr>
                      <a:r>
                        <a:rPr lang="en-GB" sz="1200" b="1" i="1" dirty="0">
                          <a:solidFill>
                            <a:schemeClr val="accent2">
                              <a:lumMod val="75000"/>
                            </a:schemeClr>
                          </a:solidFill>
                        </a:rPr>
                        <a:t>Joules (J)</a:t>
                      </a:r>
                    </a:p>
                  </a:txBody>
                  <a:tcPr anchor="ctr"/>
                </a:tc>
                <a:extLst>
                  <a:ext uri="{0D108BD9-81ED-4DB2-BD59-A6C34878D82A}">
                    <a16:rowId xmlns="" xmlns:a16="http://schemas.microsoft.com/office/drawing/2014/main" val="3249517039"/>
                  </a:ext>
                </a:extLst>
              </a:tr>
              <a:tr h="220070">
                <a:tc>
                  <a:txBody>
                    <a:bodyPr/>
                    <a:lstStyle/>
                    <a:p>
                      <a:pPr algn="ctr"/>
                      <a:r>
                        <a:rPr lang="en-GB" sz="1200" b="0" dirty="0"/>
                        <a:t>Force</a:t>
                      </a:r>
                    </a:p>
                  </a:txBody>
                  <a:tcPr anchor="ctr">
                    <a:solidFill>
                      <a:schemeClr val="accent2">
                        <a:lumMod val="20000"/>
                        <a:lumOff val="80000"/>
                      </a:schemeClr>
                    </a:solidFill>
                  </a:tcPr>
                </a:tc>
                <a:tc>
                  <a:txBody>
                    <a:bodyPr/>
                    <a:lstStyle/>
                    <a:p>
                      <a:pPr marL="0" marR="0" indent="0" algn="ctr" defTabSz="1280160" rtl="0" eaLnBrk="1" fontAlgn="auto" latinLnBrk="0" hangingPunct="1">
                        <a:lnSpc>
                          <a:spcPct val="100000"/>
                        </a:lnSpc>
                        <a:spcBef>
                          <a:spcPts val="0"/>
                        </a:spcBef>
                        <a:spcAft>
                          <a:spcPts val="0"/>
                        </a:spcAft>
                        <a:buClrTx/>
                        <a:buSzTx/>
                        <a:buFontTx/>
                        <a:buNone/>
                        <a:tabLst/>
                        <a:defRPr/>
                      </a:pPr>
                      <a:r>
                        <a:rPr lang="en-GB" sz="1200" b="1" i="1" dirty="0">
                          <a:solidFill>
                            <a:schemeClr val="accent2">
                              <a:lumMod val="75000"/>
                            </a:schemeClr>
                          </a:solidFill>
                        </a:rPr>
                        <a:t>Newton (N)</a:t>
                      </a:r>
                    </a:p>
                  </a:txBody>
                  <a:tcPr anchor="ctr"/>
                </a:tc>
                <a:extLst>
                  <a:ext uri="{0D108BD9-81ED-4DB2-BD59-A6C34878D82A}">
                    <a16:rowId xmlns="" xmlns:a16="http://schemas.microsoft.com/office/drawing/2014/main" val="1611292677"/>
                  </a:ext>
                </a:extLst>
              </a:tr>
              <a:tr h="220070">
                <a:tc>
                  <a:txBody>
                    <a:bodyPr/>
                    <a:lstStyle/>
                    <a:p>
                      <a:pPr algn="ctr"/>
                      <a:r>
                        <a:rPr lang="en-GB" sz="1200" b="0" dirty="0"/>
                        <a:t>Distance moved</a:t>
                      </a:r>
                    </a:p>
                  </a:txBody>
                  <a:tcPr anchor="ctr">
                    <a:solidFill>
                      <a:schemeClr val="accent2">
                        <a:lumMod val="20000"/>
                        <a:lumOff val="80000"/>
                      </a:schemeClr>
                    </a:solidFill>
                  </a:tcPr>
                </a:tc>
                <a:tc>
                  <a:txBody>
                    <a:bodyPr/>
                    <a:lstStyle/>
                    <a:p>
                      <a:pPr marL="0" marR="0" indent="0" algn="ctr" defTabSz="1280160" rtl="0" eaLnBrk="1" fontAlgn="auto" latinLnBrk="0" hangingPunct="1">
                        <a:lnSpc>
                          <a:spcPct val="100000"/>
                        </a:lnSpc>
                        <a:spcBef>
                          <a:spcPts val="0"/>
                        </a:spcBef>
                        <a:spcAft>
                          <a:spcPts val="0"/>
                        </a:spcAft>
                        <a:buClrTx/>
                        <a:buSzTx/>
                        <a:buFontTx/>
                        <a:buNone/>
                        <a:tabLst/>
                        <a:defRPr/>
                      </a:pPr>
                      <a:r>
                        <a:rPr lang="en-GB" sz="1200" b="1" i="1" dirty="0">
                          <a:solidFill>
                            <a:schemeClr val="accent2">
                              <a:lumMod val="75000"/>
                            </a:schemeClr>
                          </a:solidFill>
                        </a:rPr>
                        <a:t>Metre</a:t>
                      </a:r>
                      <a:r>
                        <a:rPr lang="en-GB" sz="1200" b="1" i="1" baseline="0" dirty="0">
                          <a:solidFill>
                            <a:schemeClr val="accent2">
                              <a:lumMod val="75000"/>
                            </a:schemeClr>
                          </a:solidFill>
                        </a:rPr>
                        <a:t> (m)</a:t>
                      </a:r>
                      <a:endParaRPr lang="en-GB" sz="1200" b="1" i="1" dirty="0">
                        <a:solidFill>
                          <a:schemeClr val="accent2">
                            <a:lumMod val="75000"/>
                          </a:schemeClr>
                        </a:solidFill>
                      </a:endParaRPr>
                    </a:p>
                  </a:txBody>
                  <a:tcPr anchor="ctr"/>
                </a:tc>
                <a:extLst>
                  <a:ext uri="{0D108BD9-81ED-4DB2-BD59-A6C34878D82A}">
                    <a16:rowId xmlns="" xmlns:a16="http://schemas.microsoft.com/office/drawing/2014/main" val="3291490684"/>
                  </a:ext>
                </a:extLst>
              </a:tr>
              <a:tr h="220070">
                <a:tc>
                  <a:txBody>
                    <a:bodyPr/>
                    <a:lstStyle/>
                    <a:p>
                      <a:pPr algn="ctr"/>
                      <a:r>
                        <a:rPr lang="en-GB" sz="1200" b="0" dirty="0"/>
                        <a:t>Power</a:t>
                      </a:r>
                    </a:p>
                  </a:txBody>
                  <a:tcPr anchor="ctr">
                    <a:solidFill>
                      <a:schemeClr val="accent2">
                        <a:lumMod val="20000"/>
                        <a:lumOff val="80000"/>
                      </a:schemeClr>
                    </a:solidFill>
                  </a:tcPr>
                </a:tc>
                <a:tc>
                  <a:txBody>
                    <a:bodyPr/>
                    <a:lstStyle/>
                    <a:p>
                      <a:pPr marL="0" marR="0" indent="0" algn="ctr" defTabSz="1280160" rtl="0" eaLnBrk="1" fontAlgn="auto" latinLnBrk="0" hangingPunct="1">
                        <a:lnSpc>
                          <a:spcPct val="100000"/>
                        </a:lnSpc>
                        <a:spcBef>
                          <a:spcPts val="0"/>
                        </a:spcBef>
                        <a:spcAft>
                          <a:spcPts val="0"/>
                        </a:spcAft>
                        <a:buClrTx/>
                        <a:buSzTx/>
                        <a:buFontTx/>
                        <a:buNone/>
                        <a:tabLst/>
                        <a:defRPr/>
                      </a:pPr>
                      <a:r>
                        <a:rPr lang="en-GB" sz="1200" b="1" i="1" dirty="0">
                          <a:solidFill>
                            <a:schemeClr val="accent2">
                              <a:lumMod val="75000"/>
                            </a:schemeClr>
                          </a:solidFill>
                        </a:rPr>
                        <a:t>Watts (W)</a:t>
                      </a:r>
                    </a:p>
                  </a:txBody>
                  <a:tcPr anchor="ctr"/>
                </a:tc>
                <a:extLst>
                  <a:ext uri="{0D108BD9-81ED-4DB2-BD59-A6C34878D82A}">
                    <a16:rowId xmlns="" xmlns:a16="http://schemas.microsoft.com/office/drawing/2014/main" val="340877372"/>
                  </a:ext>
                </a:extLst>
              </a:tr>
              <a:tr h="220070">
                <a:tc>
                  <a:txBody>
                    <a:bodyPr/>
                    <a:lstStyle/>
                    <a:p>
                      <a:pPr algn="ctr"/>
                      <a:r>
                        <a:rPr lang="en-GB" sz="1200" b="0" dirty="0"/>
                        <a:t>Time </a:t>
                      </a:r>
                    </a:p>
                  </a:txBody>
                  <a:tcPr anchor="ctr">
                    <a:solidFill>
                      <a:schemeClr val="accent2">
                        <a:lumMod val="20000"/>
                        <a:lumOff val="80000"/>
                      </a:schemeClr>
                    </a:solidFill>
                  </a:tcPr>
                </a:tc>
                <a:tc>
                  <a:txBody>
                    <a:bodyPr/>
                    <a:lstStyle/>
                    <a:p>
                      <a:pPr marL="0" marR="0" indent="0" algn="ctr" defTabSz="1280160" rtl="0" eaLnBrk="1" fontAlgn="auto" latinLnBrk="0" hangingPunct="1">
                        <a:lnSpc>
                          <a:spcPct val="100000"/>
                        </a:lnSpc>
                        <a:spcBef>
                          <a:spcPts val="0"/>
                        </a:spcBef>
                        <a:spcAft>
                          <a:spcPts val="0"/>
                        </a:spcAft>
                        <a:buClrTx/>
                        <a:buSzTx/>
                        <a:buFontTx/>
                        <a:buNone/>
                        <a:tabLst/>
                        <a:defRPr/>
                      </a:pPr>
                      <a:r>
                        <a:rPr lang="en-GB" sz="1200" b="1" i="1" dirty="0">
                          <a:solidFill>
                            <a:schemeClr val="accent2">
                              <a:lumMod val="75000"/>
                            </a:schemeClr>
                          </a:solidFill>
                        </a:rPr>
                        <a:t>Seconds (s)</a:t>
                      </a:r>
                    </a:p>
                  </a:txBody>
                  <a:tcPr anchor="ctr"/>
                </a:tc>
                <a:extLst>
                  <a:ext uri="{0D108BD9-81ED-4DB2-BD59-A6C34878D82A}">
                    <a16:rowId xmlns="" xmlns:a16="http://schemas.microsoft.com/office/drawing/2014/main" val="1781923552"/>
                  </a:ext>
                </a:extLst>
              </a:tr>
            </a:tbl>
          </a:graphicData>
        </a:graphic>
      </p:graphicFrame>
      <p:graphicFrame>
        <p:nvGraphicFramePr>
          <p:cNvPr id="56" name="Table 55"/>
          <p:cNvGraphicFramePr>
            <a:graphicFrameLocks noGrp="1"/>
          </p:cNvGraphicFramePr>
          <p:nvPr>
            <p:extLst>
              <p:ext uri="{D42A27DB-BD31-4B8C-83A1-F6EECF244321}">
                <p14:modId xmlns:p14="http://schemas.microsoft.com/office/powerpoint/2010/main" val="1109569377"/>
              </p:ext>
            </p:extLst>
          </p:nvPr>
        </p:nvGraphicFramePr>
        <p:xfrm>
          <a:off x="78936" y="1238751"/>
          <a:ext cx="5937525" cy="1766318"/>
        </p:xfrm>
        <a:graphic>
          <a:graphicData uri="http://schemas.openxmlformats.org/drawingml/2006/table">
            <a:tbl>
              <a:tblPr firstRow="1" bandRow="1">
                <a:tableStyleId>{5940675A-B579-460E-94D1-54222C63F5DA}</a:tableStyleId>
              </a:tblPr>
              <a:tblGrid>
                <a:gridCol w="1011927">
                  <a:extLst>
                    <a:ext uri="{9D8B030D-6E8A-4147-A177-3AD203B41FA5}">
                      <a16:colId xmlns="" xmlns:a16="http://schemas.microsoft.com/office/drawing/2014/main" val="20000"/>
                    </a:ext>
                  </a:extLst>
                </a:gridCol>
                <a:gridCol w="1363579">
                  <a:extLst>
                    <a:ext uri="{9D8B030D-6E8A-4147-A177-3AD203B41FA5}">
                      <a16:colId xmlns="" xmlns:a16="http://schemas.microsoft.com/office/drawing/2014/main" val="20001"/>
                    </a:ext>
                  </a:extLst>
                </a:gridCol>
                <a:gridCol w="3562019">
                  <a:extLst>
                    <a:ext uri="{9D8B030D-6E8A-4147-A177-3AD203B41FA5}">
                      <a16:colId xmlns="" xmlns:a16="http://schemas.microsoft.com/office/drawing/2014/main" val="20002"/>
                    </a:ext>
                  </a:extLst>
                </a:gridCol>
              </a:tblGrid>
              <a:tr h="486158">
                <a:tc>
                  <a:txBody>
                    <a:bodyPr/>
                    <a:lstStyle/>
                    <a:p>
                      <a:pPr algn="ctr"/>
                      <a:r>
                        <a:rPr lang="en-GB" sz="1200" b="0" dirty="0"/>
                        <a:t>Kinetic energy</a:t>
                      </a:r>
                    </a:p>
                  </a:txBody>
                  <a:tcPr anchor="ctr">
                    <a:solidFill>
                      <a:schemeClr val="accent2">
                        <a:lumMod val="20000"/>
                        <a:lumOff val="80000"/>
                      </a:schemeClr>
                    </a:solidFill>
                  </a:tcPr>
                </a:tc>
                <a:tc>
                  <a:txBody>
                    <a:bodyPr/>
                    <a:lstStyle/>
                    <a:p>
                      <a:pPr algn="ctr"/>
                      <a:r>
                        <a:rPr lang="en-GB" sz="1200" b="1" i="1" dirty="0">
                          <a:solidFill>
                            <a:schemeClr val="accent2">
                              <a:lumMod val="75000"/>
                            </a:schemeClr>
                          </a:solidFill>
                        </a:rPr>
                        <a:t>Energy</a:t>
                      </a:r>
                      <a:r>
                        <a:rPr lang="en-GB" sz="1200" b="1" i="1" baseline="0" dirty="0">
                          <a:solidFill>
                            <a:schemeClr val="accent2">
                              <a:lumMod val="75000"/>
                            </a:schemeClr>
                          </a:solidFill>
                        </a:rPr>
                        <a:t> s</a:t>
                      </a:r>
                      <a:r>
                        <a:rPr lang="en-GB" sz="1200" b="1" i="1" dirty="0">
                          <a:solidFill>
                            <a:schemeClr val="accent2">
                              <a:lumMod val="75000"/>
                            </a:schemeClr>
                          </a:solidFill>
                        </a:rPr>
                        <a:t>tored by a moving object</a:t>
                      </a:r>
                    </a:p>
                  </a:txBody>
                  <a:tcPr anchor="ctr"/>
                </a:tc>
                <a:tc>
                  <a:txBody>
                    <a:bodyPr/>
                    <a:lstStyle/>
                    <a:p>
                      <a:pPr algn="ctr"/>
                      <a:r>
                        <a:rPr lang="en-GB" sz="1200" dirty="0">
                          <a:solidFill>
                            <a:schemeClr val="tx1"/>
                          </a:solidFill>
                        </a:rPr>
                        <a:t>½ X mass X (speed)</a:t>
                      </a:r>
                      <a:r>
                        <a:rPr lang="en-GB" sz="1200" baseline="30000" dirty="0">
                          <a:solidFill>
                            <a:schemeClr val="tx1"/>
                          </a:solidFill>
                        </a:rPr>
                        <a:t>2</a:t>
                      </a:r>
                      <a:r>
                        <a:rPr lang="en-GB" sz="1200" dirty="0">
                          <a:solidFill>
                            <a:schemeClr val="tx1"/>
                          </a:solidFill>
                        </a:rPr>
                        <a:t> </a:t>
                      </a:r>
                    </a:p>
                    <a:p>
                      <a:pPr algn="ctr"/>
                      <a:r>
                        <a:rPr lang="en-GB" sz="1200" dirty="0">
                          <a:solidFill>
                            <a:schemeClr val="tx1"/>
                          </a:solidFill>
                        </a:rPr>
                        <a:t>½ mv</a:t>
                      </a:r>
                      <a:r>
                        <a:rPr lang="en-GB" sz="1200" baseline="30000" dirty="0">
                          <a:solidFill>
                            <a:schemeClr val="tx1"/>
                          </a:solidFill>
                        </a:rPr>
                        <a:t>2</a:t>
                      </a:r>
                      <a:endParaRPr lang="en-GB" sz="1200" dirty="0"/>
                    </a:p>
                  </a:txBody>
                  <a:tcPr anchor="ctr"/>
                </a:tc>
                <a:extLst>
                  <a:ext uri="{0D108BD9-81ED-4DB2-BD59-A6C34878D82A}">
                    <a16:rowId xmlns="" xmlns:a16="http://schemas.microsoft.com/office/drawing/2014/main" val="10000"/>
                  </a:ext>
                </a:extLst>
              </a:tr>
              <a:tr h="495300">
                <a:tc>
                  <a:txBody>
                    <a:bodyPr/>
                    <a:lstStyle/>
                    <a:p>
                      <a:pPr marL="0" marR="0" indent="0" algn="ctr" defTabSz="1280160" rtl="0" eaLnBrk="1" fontAlgn="auto" latinLnBrk="0" hangingPunct="1">
                        <a:lnSpc>
                          <a:spcPct val="100000"/>
                        </a:lnSpc>
                        <a:spcBef>
                          <a:spcPts val="0"/>
                        </a:spcBef>
                        <a:spcAft>
                          <a:spcPts val="0"/>
                        </a:spcAft>
                        <a:buClrTx/>
                        <a:buSzTx/>
                        <a:buFontTx/>
                        <a:buNone/>
                        <a:tabLst/>
                        <a:defRPr/>
                      </a:pPr>
                      <a:r>
                        <a:rPr lang="en-GB" sz="1200" b="0" dirty="0"/>
                        <a:t>Elastic Potential energy</a:t>
                      </a:r>
                    </a:p>
                  </a:txBody>
                  <a:tcPr anchor="ctr">
                    <a:solidFill>
                      <a:schemeClr val="accent2">
                        <a:lumMod val="20000"/>
                        <a:lumOff val="80000"/>
                      </a:schemeClr>
                    </a:solidFill>
                  </a:tcPr>
                </a:tc>
                <a:tc>
                  <a:txBody>
                    <a:bodyPr/>
                    <a:lstStyle/>
                    <a:p>
                      <a:pPr algn="ctr"/>
                      <a:r>
                        <a:rPr lang="en-GB" sz="1200" b="1" i="1" dirty="0">
                          <a:solidFill>
                            <a:srgbClr val="C55A11"/>
                          </a:solidFill>
                        </a:rPr>
                        <a:t>Energy stored in a stretched spring, elastic band</a:t>
                      </a:r>
                      <a:endParaRPr lang="en-GB" sz="1200" b="1" i="1" dirty="0">
                        <a:solidFill>
                          <a:schemeClr val="accent2">
                            <a:lumMod val="75000"/>
                          </a:schemeClr>
                        </a:solidFill>
                      </a:endParaRPr>
                    </a:p>
                  </a:txBody>
                  <a:tcPr anchor="ctr"/>
                </a:tc>
                <a:tc>
                  <a:txBody>
                    <a:bodyPr/>
                    <a:lstStyle/>
                    <a:p>
                      <a:pPr algn="ctr"/>
                      <a:r>
                        <a:rPr lang="en-GB" sz="1200" dirty="0">
                          <a:solidFill>
                            <a:schemeClr val="tx1"/>
                          </a:solidFill>
                        </a:rPr>
                        <a:t>½</a:t>
                      </a:r>
                      <a:r>
                        <a:rPr lang="en-GB" sz="1200" baseline="0" dirty="0">
                          <a:solidFill>
                            <a:schemeClr val="tx1"/>
                          </a:solidFill>
                        </a:rPr>
                        <a:t> X spring constant X (extension)</a:t>
                      </a:r>
                      <a:r>
                        <a:rPr lang="en-GB" sz="1200" baseline="30000" dirty="0">
                          <a:solidFill>
                            <a:schemeClr val="tx1"/>
                          </a:solidFill>
                        </a:rPr>
                        <a:t>2</a:t>
                      </a:r>
                    </a:p>
                    <a:p>
                      <a:pPr algn="ctr"/>
                      <a:r>
                        <a:rPr lang="en-GB" sz="1200" dirty="0">
                          <a:solidFill>
                            <a:srgbClr val="000000"/>
                          </a:solidFill>
                        </a:rPr>
                        <a:t>½ ke</a:t>
                      </a:r>
                      <a:r>
                        <a:rPr lang="en-GB" sz="1200" baseline="30000" dirty="0">
                          <a:solidFill>
                            <a:srgbClr val="000000"/>
                          </a:solidFill>
                        </a:rPr>
                        <a:t>2</a:t>
                      </a:r>
                      <a:endParaRPr lang="en-GB" sz="1200" dirty="0">
                        <a:solidFill>
                          <a:srgbClr val="000000"/>
                        </a:solidFill>
                      </a:endParaRPr>
                    </a:p>
                    <a:p>
                      <a:pPr lvl="0" algn="ctr">
                        <a:buNone/>
                      </a:pPr>
                      <a:r>
                        <a:rPr lang="en-GB" sz="1050" baseline="0" dirty="0">
                          <a:solidFill>
                            <a:srgbClr val="000000"/>
                          </a:solidFill>
                        </a:rPr>
                        <a:t>(Assuming the limit of proportionality has not been exceeded)</a:t>
                      </a:r>
                    </a:p>
                  </a:txBody>
                  <a:tcPr anchor="ctr"/>
                </a:tc>
                <a:extLst>
                  <a:ext uri="{0D108BD9-81ED-4DB2-BD59-A6C34878D82A}">
                    <a16:rowId xmlns="" xmlns:a16="http://schemas.microsoft.com/office/drawing/2014/main" val="10001"/>
                  </a:ext>
                </a:extLst>
              </a:tr>
              <a:tr h="590550">
                <a:tc>
                  <a:txBody>
                    <a:bodyPr/>
                    <a:lstStyle/>
                    <a:p>
                      <a:pPr algn="ctr"/>
                      <a:r>
                        <a:rPr lang="en-GB" sz="1200" b="0" dirty="0"/>
                        <a:t>Gravitational</a:t>
                      </a:r>
                      <a:r>
                        <a:rPr lang="en-GB" sz="1200" b="0" baseline="0" dirty="0"/>
                        <a:t> Potential energy</a:t>
                      </a:r>
                      <a:endParaRPr lang="en-GB" sz="1200" b="0" dirty="0"/>
                    </a:p>
                  </a:txBody>
                  <a:tcPr anchor="ctr">
                    <a:solidFill>
                      <a:schemeClr val="accent2">
                        <a:lumMod val="20000"/>
                        <a:lumOff val="80000"/>
                      </a:schemeClr>
                    </a:solidFill>
                  </a:tcPr>
                </a:tc>
                <a:tc>
                  <a:txBody>
                    <a:bodyPr/>
                    <a:lstStyle/>
                    <a:p>
                      <a:pPr algn="ctr"/>
                      <a:r>
                        <a:rPr lang="en-GB" sz="1200" b="1" i="1" dirty="0">
                          <a:solidFill>
                            <a:schemeClr val="accent2">
                              <a:lumMod val="75000"/>
                            </a:schemeClr>
                          </a:solidFill>
                        </a:rPr>
                        <a:t>Energy gained by an object raised above the ground</a:t>
                      </a:r>
                    </a:p>
                  </a:txBody>
                  <a:tcPr anchor="ctr"/>
                </a:tc>
                <a:tc>
                  <a:txBody>
                    <a:bodyPr/>
                    <a:lstStyle/>
                    <a:p>
                      <a:pPr marL="0" marR="0" indent="0" algn="ctr" defTabSz="1280160" rtl="0" eaLnBrk="1" fontAlgn="auto" latinLnBrk="0" hangingPunct="1">
                        <a:lnSpc>
                          <a:spcPct val="100000"/>
                        </a:lnSpc>
                        <a:spcBef>
                          <a:spcPts val="0"/>
                        </a:spcBef>
                        <a:spcAft>
                          <a:spcPts val="0"/>
                        </a:spcAft>
                        <a:buClrTx/>
                        <a:buSzTx/>
                        <a:buFontTx/>
                        <a:buNone/>
                        <a:tabLst/>
                        <a:defRPr/>
                      </a:pPr>
                      <a:r>
                        <a:rPr lang="en-GB" sz="1200" dirty="0">
                          <a:solidFill>
                            <a:schemeClr val="tx1"/>
                          </a:solidFill>
                        </a:rPr>
                        <a:t>Mass X gravitational field strength X height</a:t>
                      </a:r>
                    </a:p>
                    <a:p>
                      <a:pPr marL="0" marR="0" indent="0" algn="ctr" defTabSz="1280160" rtl="0" eaLnBrk="1" fontAlgn="auto" latinLnBrk="0" hangingPunct="1">
                        <a:lnSpc>
                          <a:spcPct val="100000"/>
                        </a:lnSpc>
                        <a:spcBef>
                          <a:spcPts val="0"/>
                        </a:spcBef>
                        <a:spcAft>
                          <a:spcPts val="0"/>
                        </a:spcAft>
                        <a:buClrTx/>
                        <a:buSzTx/>
                        <a:buFontTx/>
                        <a:buNone/>
                        <a:tabLst/>
                        <a:defRPr/>
                      </a:pPr>
                      <a:r>
                        <a:rPr lang="en-GB" sz="1200" dirty="0" err="1">
                          <a:solidFill>
                            <a:schemeClr val="tx1"/>
                          </a:solidFill>
                        </a:rPr>
                        <a:t>mgh</a:t>
                      </a:r>
                      <a:r>
                        <a:rPr lang="en-GB" sz="1200" dirty="0">
                          <a:solidFill>
                            <a:schemeClr val="tx1"/>
                          </a:solidFill>
                        </a:rPr>
                        <a:t> </a:t>
                      </a:r>
                    </a:p>
                  </a:txBody>
                  <a:tcPr anchor="ctr"/>
                </a:tc>
                <a:extLst>
                  <a:ext uri="{0D108BD9-81ED-4DB2-BD59-A6C34878D82A}">
                    <a16:rowId xmlns="" xmlns:a16="http://schemas.microsoft.com/office/drawing/2014/main" val="2011795739"/>
                  </a:ext>
                </a:extLst>
              </a:tr>
            </a:tbl>
          </a:graphicData>
        </a:graphic>
      </p:graphicFrame>
      <p:graphicFrame>
        <p:nvGraphicFramePr>
          <p:cNvPr id="57" name="Table 56"/>
          <p:cNvGraphicFramePr>
            <a:graphicFrameLocks noGrp="1"/>
          </p:cNvGraphicFramePr>
          <p:nvPr>
            <p:extLst>
              <p:ext uri="{D42A27DB-BD31-4B8C-83A1-F6EECF244321}">
                <p14:modId xmlns:p14="http://schemas.microsoft.com/office/powerpoint/2010/main" val="49685189"/>
              </p:ext>
            </p:extLst>
          </p:nvPr>
        </p:nvGraphicFramePr>
        <p:xfrm>
          <a:off x="9060597" y="2430117"/>
          <a:ext cx="3655011" cy="939988"/>
        </p:xfrm>
        <a:graphic>
          <a:graphicData uri="http://schemas.openxmlformats.org/drawingml/2006/table">
            <a:tbl>
              <a:tblPr firstRow="1" bandRow="1">
                <a:tableStyleId>{5940675A-B579-460E-94D1-54222C63F5DA}</a:tableStyleId>
              </a:tblPr>
              <a:tblGrid>
                <a:gridCol w="786826">
                  <a:extLst>
                    <a:ext uri="{9D8B030D-6E8A-4147-A177-3AD203B41FA5}">
                      <a16:colId xmlns="" xmlns:a16="http://schemas.microsoft.com/office/drawing/2014/main" val="20000"/>
                    </a:ext>
                  </a:extLst>
                </a:gridCol>
                <a:gridCol w="1009282">
                  <a:extLst>
                    <a:ext uri="{9D8B030D-6E8A-4147-A177-3AD203B41FA5}">
                      <a16:colId xmlns="" xmlns:a16="http://schemas.microsoft.com/office/drawing/2014/main" val="20001"/>
                    </a:ext>
                  </a:extLst>
                </a:gridCol>
                <a:gridCol w="1858903">
                  <a:extLst>
                    <a:ext uri="{9D8B030D-6E8A-4147-A177-3AD203B41FA5}">
                      <a16:colId xmlns="" xmlns:a16="http://schemas.microsoft.com/office/drawing/2014/main" val="20002"/>
                    </a:ext>
                  </a:extLst>
                </a:gridCol>
              </a:tblGrid>
              <a:tr h="939988">
                <a:tc>
                  <a:txBody>
                    <a:bodyPr/>
                    <a:lstStyle/>
                    <a:p>
                      <a:pPr algn="ctr"/>
                      <a:r>
                        <a:rPr lang="en-GB" sz="1200" b="0" dirty="0"/>
                        <a:t>Dissipate</a:t>
                      </a:r>
                    </a:p>
                  </a:txBody>
                  <a:tcPr anchor="ctr">
                    <a:solidFill>
                      <a:schemeClr val="accent2">
                        <a:lumMod val="20000"/>
                        <a:lumOff val="80000"/>
                      </a:schemeClr>
                    </a:solidFill>
                  </a:tcPr>
                </a:tc>
                <a:tc>
                  <a:txBody>
                    <a:bodyPr/>
                    <a:lstStyle/>
                    <a:p>
                      <a:pPr algn="ctr"/>
                      <a:r>
                        <a:rPr lang="en-GB" sz="1200" b="1" i="1" dirty="0">
                          <a:solidFill>
                            <a:schemeClr val="accent2">
                              <a:lumMod val="75000"/>
                            </a:schemeClr>
                          </a:solidFill>
                        </a:rPr>
                        <a:t>To scatter in all directions or to use wastefully</a:t>
                      </a:r>
                    </a:p>
                  </a:txBody>
                  <a:tcPr anchor="ctr"/>
                </a:tc>
                <a:tc>
                  <a:txBody>
                    <a:bodyPr/>
                    <a:lstStyle/>
                    <a:p>
                      <a:pPr marL="0" marR="0" indent="0" algn="ctr" defTabSz="1280160" rtl="0" eaLnBrk="1" fontAlgn="auto" latinLnBrk="0" hangingPunct="1">
                        <a:lnSpc>
                          <a:spcPct val="100000"/>
                        </a:lnSpc>
                        <a:spcBef>
                          <a:spcPts val="0"/>
                        </a:spcBef>
                        <a:spcAft>
                          <a:spcPts val="0"/>
                        </a:spcAft>
                        <a:buClrTx/>
                        <a:buSzTx/>
                        <a:buFontTx/>
                        <a:buNone/>
                        <a:tabLst/>
                        <a:defRPr/>
                      </a:pPr>
                      <a:r>
                        <a:rPr lang="en-GB" sz="1200" b="0" dirty="0">
                          <a:solidFill>
                            <a:srgbClr val="000000"/>
                          </a:solidFill>
                        </a:rPr>
                        <a:t>When energy  is ‘wasted’, it dissipates into the surroundings as internal (thermal) energy.</a:t>
                      </a:r>
                    </a:p>
                  </a:txBody>
                  <a:tcPr anchor="ctr"/>
                </a:tc>
                <a:extLst>
                  <a:ext uri="{0D108BD9-81ED-4DB2-BD59-A6C34878D82A}">
                    <a16:rowId xmlns="" xmlns:a16="http://schemas.microsoft.com/office/drawing/2014/main" val="10000"/>
                  </a:ext>
                </a:extLst>
              </a:tr>
            </a:tbl>
          </a:graphicData>
        </a:graphic>
      </p:graphicFrame>
      <p:cxnSp>
        <p:nvCxnSpPr>
          <p:cNvPr id="71" name="Straight Connector 70"/>
          <p:cNvCxnSpPr>
            <a:stCxn id="57" idx="2"/>
            <a:endCxn id="618" idx="0"/>
          </p:cNvCxnSpPr>
          <p:nvPr/>
        </p:nvCxnSpPr>
        <p:spPr>
          <a:xfrm>
            <a:off x="10888102" y="3370105"/>
            <a:ext cx="235908" cy="157665"/>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aphicFrame>
        <p:nvGraphicFramePr>
          <p:cNvPr id="84" name="Table 83"/>
          <p:cNvGraphicFramePr>
            <a:graphicFrameLocks noGrp="1"/>
          </p:cNvGraphicFramePr>
          <p:nvPr>
            <p:extLst>
              <p:ext uri="{D42A27DB-BD31-4B8C-83A1-F6EECF244321}">
                <p14:modId xmlns:p14="http://schemas.microsoft.com/office/powerpoint/2010/main" val="1060106929"/>
              </p:ext>
            </p:extLst>
          </p:nvPr>
        </p:nvGraphicFramePr>
        <p:xfrm>
          <a:off x="104775" y="5153025"/>
          <a:ext cx="5808517" cy="1645920"/>
        </p:xfrm>
        <a:graphic>
          <a:graphicData uri="http://schemas.openxmlformats.org/drawingml/2006/table">
            <a:tbl>
              <a:tblPr firstRow="1" bandRow="1">
                <a:tableStyleId>{5940675A-B579-460E-94D1-54222C63F5DA}</a:tableStyleId>
              </a:tblPr>
              <a:tblGrid>
                <a:gridCol w="580334">
                  <a:extLst>
                    <a:ext uri="{9D8B030D-6E8A-4147-A177-3AD203B41FA5}">
                      <a16:colId xmlns="" xmlns:a16="http://schemas.microsoft.com/office/drawing/2014/main" val="20000"/>
                    </a:ext>
                  </a:extLst>
                </a:gridCol>
                <a:gridCol w="1329951">
                  <a:extLst>
                    <a:ext uri="{9D8B030D-6E8A-4147-A177-3AD203B41FA5}">
                      <a16:colId xmlns="" xmlns:a16="http://schemas.microsoft.com/office/drawing/2014/main" val="20001"/>
                    </a:ext>
                  </a:extLst>
                </a:gridCol>
                <a:gridCol w="1299411">
                  <a:extLst>
                    <a:ext uri="{9D8B030D-6E8A-4147-A177-3AD203B41FA5}">
                      <a16:colId xmlns="" xmlns:a16="http://schemas.microsoft.com/office/drawing/2014/main" val="20002"/>
                    </a:ext>
                  </a:extLst>
                </a:gridCol>
                <a:gridCol w="2598821">
                  <a:extLst>
                    <a:ext uri="{9D8B030D-6E8A-4147-A177-3AD203B41FA5}">
                      <a16:colId xmlns="" xmlns:a16="http://schemas.microsoft.com/office/drawing/2014/main" val="3578568583"/>
                    </a:ext>
                  </a:extLst>
                </a:gridCol>
              </a:tblGrid>
              <a:tr h="254288">
                <a:tc>
                  <a:txBody>
                    <a:bodyPr/>
                    <a:lstStyle/>
                    <a:p>
                      <a:pPr algn="ctr"/>
                      <a:r>
                        <a:rPr lang="en-GB" sz="1200" b="0" dirty="0"/>
                        <a:t>Work</a:t>
                      </a:r>
                    </a:p>
                  </a:txBody>
                  <a:tcPr anchor="ctr">
                    <a:solidFill>
                      <a:schemeClr val="accent2">
                        <a:lumMod val="20000"/>
                        <a:lumOff val="80000"/>
                      </a:schemeClr>
                    </a:solidFill>
                  </a:tcPr>
                </a:tc>
                <a:tc>
                  <a:txBody>
                    <a:bodyPr/>
                    <a:lstStyle/>
                    <a:p>
                      <a:pPr algn="ctr"/>
                      <a:r>
                        <a:rPr lang="en-GB" sz="1200" b="1" i="1" dirty="0">
                          <a:solidFill>
                            <a:schemeClr val="accent2">
                              <a:lumMod val="75000"/>
                            </a:schemeClr>
                          </a:solidFill>
                        </a:rPr>
                        <a:t>Doing work transfers energy from one store to another</a:t>
                      </a:r>
                    </a:p>
                  </a:txBody>
                  <a:tcPr anchor="ctr"/>
                </a:tc>
                <a:tc>
                  <a:txBody>
                    <a:bodyPr/>
                    <a:lstStyle/>
                    <a:p>
                      <a:pPr marL="0" marR="0" indent="0" algn="ctr" defTabSz="1280160" rtl="0" eaLnBrk="1" fontAlgn="auto" latinLnBrk="0" hangingPunct="1">
                        <a:lnSpc>
                          <a:spcPct val="100000"/>
                        </a:lnSpc>
                        <a:spcBef>
                          <a:spcPts val="0"/>
                        </a:spcBef>
                        <a:spcAft>
                          <a:spcPts val="0"/>
                        </a:spcAft>
                        <a:buClrTx/>
                        <a:buSzTx/>
                        <a:buFontTx/>
                        <a:buNone/>
                        <a:tabLst/>
                        <a:defRPr/>
                      </a:pPr>
                      <a:r>
                        <a:rPr lang="en-GB" sz="1200" dirty="0">
                          <a:solidFill>
                            <a:schemeClr val="tx1"/>
                          </a:solidFill>
                        </a:rPr>
                        <a:t>By applying a force to move an object the energy store is changed.</a:t>
                      </a:r>
                    </a:p>
                  </a:txBody>
                  <a:tcPr anchor="ctr"/>
                </a:tc>
                <a:tc>
                  <a:txBody>
                    <a:bodyPr/>
                    <a:lstStyle/>
                    <a:p>
                      <a:pPr algn="ctr"/>
                      <a:r>
                        <a:rPr lang="en-GB" sz="1200" dirty="0">
                          <a:solidFill>
                            <a:schemeClr val="tx1"/>
                          </a:solidFill>
                        </a:rPr>
                        <a:t> Work done = Force X distance moved</a:t>
                      </a:r>
                    </a:p>
                    <a:p>
                      <a:pPr algn="ctr"/>
                      <a:r>
                        <a:rPr lang="en-GB" sz="1200" dirty="0">
                          <a:solidFill>
                            <a:schemeClr val="tx1"/>
                          </a:solidFill>
                        </a:rPr>
                        <a:t>W = Fs </a:t>
                      </a:r>
                    </a:p>
                  </a:txBody>
                  <a:tcPr anchor="ctr"/>
                </a:tc>
                <a:extLst>
                  <a:ext uri="{0D108BD9-81ED-4DB2-BD59-A6C34878D82A}">
                    <a16:rowId xmlns="" xmlns:a16="http://schemas.microsoft.com/office/drawing/2014/main" val="10000"/>
                  </a:ext>
                </a:extLst>
              </a:tr>
              <a:tr h="432989">
                <a:tc>
                  <a:txBody>
                    <a:bodyPr/>
                    <a:lstStyle/>
                    <a:p>
                      <a:pPr marL="0" marR="0" indent="0" algn="ctr" defTabSz="1280160" rtl="0" eaLnBrk="1" fontAlgn="auto" latinLnBrk="0" hangingPunct="1">
                        <a:lnSpc>
                          <a:spcPct val="100000"/>
                        </a:lnSpc>
                        <a:spcBef>
                          <a:spcPts val="0"/>
                        </a:spcBef>
                        <a:spcAft>
                          <a:spcPts val="0"/>
                        </a:spcAft>
                        <a:buClrTx/>
                        <a:buSzTx/>
                        <a:buFontTx/>
                        <a:buNone/>
                        <a:tabLst/>
                        <a:defRPr/>
                      </a:pPr>
                      <a:r>
                        <a:rPr lang="en-GB" sz="1200" b="0" dirty="0"/>
                        <a:t>Power</a:t>
                      </a:r>
                    </a:p>
                  </a:txBody>
                  <a:tcPr anchor="ctr">
                    <a:solidFill>
                      <a:schemeClr val="accent2">
                        <a:lumMod val="20000"/>
                        <a:lumOff val="80000"/>
                      </a:schemeClr>
                    </a:solidFill>
                  </a:tcPr>
                </a:tc>
                <a:tc>
                  <a:txBody>
                    <a:bodyPr/>
                    <a:lstStyle/>
                    <a:p>
                      <a:pPr algn="ctr"/>
                      <a:r>
                        <a:rPr lang="en-GB" sz="1200" b="1" i="1" dirty="0">
                          <a:solidFill>
                            <a:schemeClr val="accent2">
                              <a:lumMod val="75000"/>
                            </a:schemeClr>
                          </a:solidFill>
                        </a:rPr>
                        <a:t>The rate of energy transfer </a:t>
                      </a:r>
                    </a:p>
                  </a:txBody>
                  <a:tcPr anchor="ctr"/>
                </a:tc>
                <a:tc>
                  <a:txBody>
                    <a:bodyPr/>
                    <a:lstStyle/>
                    <a:p>
                      <a:pPr algn="ctr"/>
                      <a:r>
                        <a:rPr lang="en-GB" sz="1200" dirty="0">
                          <a:solidFill>
                            <a:srgbClr val="000000"/>
                          </a:solidFill>
                        </a:rPr>
                        <a:t>1</a:t>
                      </a:r>
                      <a:r>
                        <a:rPr lang="en-GB" sz="1200" baseline="0" dirty="0">
                          <a:solidFill>
                            <a:srgbClr val="000000"/>
                          </a:solidFill>
                        </a:rPr>
                        <a:t> Joule of energy per second  = 1 watt of power</a:t>
                      </a:r>
                      <a:endParaRPr lang="en-GB" sz="1200" dirty="0">
                        <a:solidFill>
                          <a:srgbClr val="000000"/>
                        </a:solidFill>
                      </a:endParaRPr>
                    </a:p>
                  </a:txBody>
                  <a:tcPr anchor="ctr"/>
                </a:tc>
                <a:tc>
                  <a:txBody>
                    <a:bodyPr/>
                    <a:lstStyle/>
                    <a:p>
                      <a:pPr algn="ctr"/>
                      <a:r>
                        <a:rPr lang="en-GB" sz="1200" dirty="0">
                          <a:solidFill>
                            <a:schemeClr val="tx1"/>
                          </a:solidFill>
                        </a:rPr>
                        <a:t>Power = energy transfer ÷ time  </a:t>
                      </a:r>
                    </a:p>
                    <a:p>
                      <a:pPr algn="ctr"/>
                      <a:r>
                        <a:rPr lang="en-GB" sz="1200" dirty="0">
                          <a:solidFill>
                            <a:schemeClr val="tx1"/>
                          </a:solidFill>
                        </a:rPr>
                        <a:t>P = E ÷ t </a:t>
                      </a:r>
                    </a:p>
                    <a:p>
                      <a:pPr marL="0" marR="0" indent="0" algn="ctr" defTabSz="1280160" rtl="0" eaLnBrk="1" fontAlgn="auto" latinLnBrk="0" hangingPunct="1">
                        <a:lnSpc>
                          <a:spcPct val="100000"/>
                        </a:lnSpc>
                        <a:spcBef>
                          <a:spcPts val="0"/>
                        </a:spcBef>
                        <a:spcAft>
                          <a:spcPts val="0"/>
                        </a:spcAft>
                        <a:buClrTx/>
                        <a:buSzTx/>
                        <a:buFontTx/>
                        <a:buNone/>
                        <a:tabLst/>
                        <a:defRPr/>
                      </a:pPr>
                      <a:r>
                        <a:rPr lang="en-GB" sz="1200" dirty="0">
                          <a:solidFill>
                            <a:schemeClr val="tx1"/>
                          </a:solidFill>
                        </a:rPr>
                        <a:t>Power = work done ÷ time,</a:t>
                      </a:r>
                    </a:p>
                    <a:p>
                      <a:pPr marL="0" marR="0" indent="0" algn="ctr" defTabSz="1280160" rtl="0" eaLnBrk="1" fontAlgn="auto" latinLnBrk="0" hangingPunct="1">
                        <a:lnSpc>
                          <a:spcPct val="100000"/>
                        </a:lnSpc>
                        <a:spcBef>
                          <a:spcPts val="0"/>
                        </a:spcBef>
                        <a:spcAft>
                          <a:spcPts val="0"/>
                        </a:spcAft>
                        <a:buClrTx/>
                        <a:buSzTx/>
                        <a:buFontTx/>
                        <a:buNone/>
                        <a:tabLst/>
                        <a:defRPr/>
                      </a:pPr>
                      <a:r>
                        <a:rPr lang="en-GB" sz="1200" dirty="0">
                          <a:solidFill>
                            <a:schemeClr val="tx1"/>
                          </a:solidFill>
                        </a:rPr>
                        <a:t>P = W ÷ t </a:t>
                      </a:r>
                    </a:p>
                  </a:txBody>
                  <a:tcPr anchor="ctr"/>
                </a:tc>
                <a:extLst>
                  <a:ext uri="{0D108BD9-81ED-4DB2-BD59-A6C34878D82A}">
                    <a16:rowId xmlns="" xmlns:a16="http://schemas.microsoft.com/office/drawing/2014/main" val="10001"/>
                  </a:ext>
                </a:extLst>
              </a:tr>
            </a:tbl>
          </a:graphicData>
        </a:graphic>
      </p:graphicFrame>
      <p:sp>
        <p:nvSpPr>
          <p:cNvPr id="94" name="Rectangle 93"/>
          <p:cNvSpPr/>
          <p:nvPr/>
        </p:nvSpPr>
        <p:spPr>
          <a:xfrm>
            <a:off x="4881034" y="81955"/>
            <a:ext cx="406650" cy="969251"/>
          </a:xfrm>
          <a:prstGeom prst="rect">
            <a:avLst/>
          </a:prstGeom>
          <a:solidFill>
            <a:schemeClr val="accent2">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en-GB" sz="1400" b="1" dirty="0">
                <a:solidFill>
                  <a:schemeClr val="tx1"/>
                </a:solidFill>
              </a:rPr>
              <a:t>Energy pathways</a:t>
            </a:r>
          </a:p>
        </p:txBody>
      </p:sp>
      <p:graphicFrame>
        <p:nvGraphicFramePr>
          <p:cNvPr id="63" name="Table 62"/>
          <p:cNvGraphicFramePr>
            <a:graphicFrameLocks noGrp="1"/>
          </p:cNvGraphicFramePr>
          <p:nvPr>
            <p:extLst>
              <p:ext uri="{D42A27DB-BD31-4B8C-83A1-F6EECF244321}">
                <p14:modId xmlns:p14="http://schemas.microsoft.com/office/powerpoint/2010/main" val="1359937923"/>
              </p:ext>
            </p:extLst>
          </p:nvPr>
        </p:nvGraphicFramePr>
        <p:xfrm>
          <a:off x="900074" y="71458"/>
          <a:ext cx="3871272" cy="1097280"/>
        </p:xfrm>
        <a:graphic>
          <a:graphicData uri="http://schemas.openxmlformats.org/drawingml/2006/table">
            <a:tbl>
              <a:tblPr firstRow="1" bandRow="1">
                <a:tableStyleId>{5940675A-B579-460E-94D1-54222C63F5DA}</a:tableStyleId>
              </a:tblPr>
              <a:tblGrid>
                <a:gridCol w="1036632">
                  <a:extLst>
                    <a:ext uri="{9D8B030D-6E8A-4147-A177-3AD203B41FA5}">
                      <a16:colId xmlns="" xmlns:a16="http://schemas.microsoft.com/office/drawing/2014/main" val="1370991565"/>
                    </a:ext>
                  </a:extLst>
                </a:gridCol>
                <a:gridCol w="2834640">
                  <a:extLst>
                    <a:ext uri="{9D8B030D-6E8A-4147-A177-3AD203B41FA5}">
                      <a16:colId xmlns="" xmlns:a16="http://schemas.microsoft.com/office/drawing/2014/main" val="2694981659"/>
                    </a:ext>
                  </a:extLst>
                </a:gridCol>
              </a:tblGrid>
              <a:tr h="265491">
                <a:tc>
                  <a:txBody>
                    <a:bodyPr/>
                    <a:lstStyle/>
                    <a:p>
                      <a:pPr algn="ctr"/>
                      <a:r>
                        <a:rPr lang="en-GB" sz="1200" b="0" dirty="0"/>
                        <a:t>Mechanical</a:t>
                      </a:r>
                    </a:p>
                  </a:txBody>
                  <a:tcPr anchor="ctr">
                    <a:solidFill>
                      <a:schemeClr val="accent2">
                        <a:lumMod val="20000"/>
                        <a:lumOff val="80000"/>
                      </a:schemeClr>
                    </a:solidFill>
                  </a:tcPr>
                </a:tc>
                <a:tc>
                  <a:txBody>
                    <a:bodyPr/>
                    <a:lstStyle/>
                    <a:p>
                      <a:pPr algn="ctr"/>
                      <a:r>
                        <a:rPr lang="en-GB" sz="1200" b="1" i="1" dirty="0">
                          <a:solidFill>
                            <a:schemeClr val="accent2">
                              <a:lumMod val="75000"/>
                            </a:schemeClr>
                          </a:solidFill>
                        </a:rPr>
                        <a:t>Force acts upon an object</a:t>
                      </a:r>
                    </a:p>
                  </a:txBody>
                  <a:tcPr anchor="ctr"/>
                </a:tc>
                <a:extLst>
                  <a:ext uri="{0D108BD9-81ED-4DB2-BD59-A6C34878D82A}">
                    <a16:rowId xmlns="" xmlns:a16="http://schemas.microsoft.com/office/drawing/2014/main" val="2887359845"/>
                  </a:ext>
                </a:extLst>
              </a:tr>
              <a:tr h="170597">
                <a:tc>
                  <a:txBody>
                    <a:bodyPr/>
                    <a:lstStyle/>
                    <a:p>
                      <a:pPr algn="ctr"/>
                      <a:r>
                        <a:rPr lang="en-GB" sz="1200" b="0" dirty="0"/>
                        <a:t>Electrical</a:t>
                      </a:r>
                    </a:p>
                  </a:txBody>
                  <a:tcPr anchor="ctr">
                    <a:solidFill>
                      <a:schemeClr val="accent2">
                        <a:lumMod val="20000"/>
                        <a:lumOff val="80000"/>
                      </a:schemeClr>
                    </a:solidFill>
                  </a:tcPr>
                </a:tc>
                <a:tc>
                  <a:txBody>
                    <a:bodyPr/>
                    <a:lstStyle/>
                    <a:p>
                      <a:pPr marL="0" marR="0" indent="0" algn="ctr" defTabSz="1280160" rtl="0" eaLnBrk="1" fontAlgn="auto" latinLnBrk="0" hangingPunct="1">
                        <a:lnSpc>
                          <a:spcPct val="100000"/>
                        </a:lnSpc>
                        <a:spcBef>
                          <a:spcPts val="0"/>
                        </a:spcBef>
                        <a:spcAft>
                          <a:spcPts val="0"/>
                        </a:spcAft>
                        <a:buClrTx/>
                        <a:buSzTx/>
                        <a:buFontTx/>
                        <a:buNone/>
                        <a:tabLst/>
                        <a:defRPr/>
                      </a:pPr>
                      <a:r>
                        <a:rPr lang="en-GB" sz="1200" b="1" i="1" dirty="0">
                          <a:solidFill>
                            <a:schemeClr val="accent2">
                              <a:lumMod val="75000"/>
                            </a:schemeClr>
                          </a:solidFill>
                        </a:rPr>
                        <a:t>Electric current flow</a:t>
                      </a:r>
                    </a:p>
                  </a:txBody>
                  <a:tcPr anchor="ctr"/>
                </a:tc>
                <a:extLst>
                  <a:ext uri="{0D108BD9-81ED-4DB2-BD59-A6C34878D82A}">
                    <a16:rowId xmlns="" xmlns:a16="http://schemas.microsoft.com/office/drawing/2014/main" val="2520280075"/>
                  </a:ext>
                </a:extLst>
              </a:tr>
              <a:tr h="209148">
                <a:tc>
                  <a:txBody>
                    <a:bodyPr/>
                    <a:lstStyle/>
                    <a:p>
                      <a:pPr algn="ctr"/>
                      <a:r>
                        <a:rPr lang="en-GB" sz="1200" b="0" dirty="0"/>
                        <a:t>Heat</a:t>
                      </a:r>
                    </a:p>
                  </a:txBody>
                  <a:tcPr anchor="ctr">
                    <a:solidFill>
                      <a:schemeClr val="accent2">
                        <a:lumMod val="20000"/>
                        <a:lumOff val="80000"/>
                      </a:schemeClr>
                    </a:solidFill>
                  </a:tcPr>
                </a:tc>
                <a:tc>
                  <a:txBody>
                    <a:bodyPr/>
                    <a:lstStyle/>
                    <a:p>
                      <a:pPr algn="ctr"/>
                      <a:r>
                        <a:rPr lang="en-GB" sz="1200" b="1" i="1" dirty="0">
                          <a:solidFill>
                            <a:schemeClr val="accent2">
                              <a:lumMod val="75000"/>
                            </a:schemeClr>
                          </a:solidFill>
                        </a:rPr>
                        <a:t>Temperature  difference between</a:t>
                      </a:r>
                      <a:r>
                        <a:rPr lang="en-GB" sz="1200" b="1" i="1" baseline="0" dirty="0">
                          <a:solidFill>
                            <a:schemeClr val="accent2">
                              <a:lumMod val="75000"/>
                            </a:schemeClr>
                          </a:solidFill>
                        </a:rPr>
                        <a:t> objects</a:t>
                      </a:r>
                      <a:endParaRPr lang="en-GB" sz="1200" b="1" i="1" dirty="0">
                        <a:solidFill>
                          <a:schemeClr val="accent2">
                            <a:lumMod val="75000"/>
                          </a:schemeClr>
                        </a:solidFill>
                      </a:endParaRPr>
                    </a:p>
                  </a:txBody>
                  <a:tcPr anchor="ctr"/>
                </a:tc>
                <a:extLst>
                  <a:ext uri="{0D108BD9-81ED-4DB2-BD59-A6C34878D82A}">
                    <a16:rowId xmlns="" xmlns:a16="http://schemas.microsoft.com/office/drawing/2014/main" val="3148939539"/>
                  </a:ext>
                </a:extLst>
              </a:tr>
              <a:tr h="201528">
                <a:tc>
                  <a:txBody>
                    <a:bodyPr/>
                    <a:lstStyle/>
                    <a:p>
                      <a:pPr algn="ctr"/>
                      <a:r>
                        <a:rPr lang="en-GB" sz="1200" b="0" dirty="0"/>
                        <a:t>Radiation</a:t>
                      </a:r>
                    </a:p>
                  </a:txBody>
                  <a:tcPr anchor="ctr">
                    <a:solidFill>
                      <a:schemeClr val="accent2">
                        <a:lumMod val="20000"/>
                        <a:lumOff val="80000"/>
                      </a:schemeClr>
                    </a:solidFill>
                  </a:tcPr>
                </a:tc>
                <a:tc>
                  <a:txBody>
                    <a:bodyPr/>
                    <a:lstStyle/>
                    <a:p>
                      <a:pPr algn="ctr"/>
                      <a:r>
                        <a:rPr lang="en-GB" sz="1200" b="1" i="1" dirty="0">
                          <a:solidFill>
                            <a:schemeClr val="accent2">
                              <a:lumMod val="75000"/>
                            </a:schemeClr>
                          </a:solidFill>
                        </a:rPr>
                        <a:t>Electromagnetic waves</a:t>
                      </a:r>
                      <a:r>
                        <a:rPr lang="en-GB" sz="1200" b="1" i="1" baseline="0" dirty="0">
                          <a:solidFill>
                            <a:schemeClr val="accent2">
                              <a:lumMod val="75000"/>
                            </a:schemeClr>
                          </a:solidFill>
                        </a:rPr>
                        <a:t> or sound</a:t>
                      </a:r>
                      <a:endParaRPr lang="en-GB" sz="1200" b="1" i="1" dirty="0">
                        <a:solidFill>
                          <a:schemeClr val="accent2">
                            <a:lumMod val="75000"/>
                          </a:schemeClr>
                        </a:solidFill>
                      </a:endParaRPr>
                    </a:p>
                  </a:txBody>
                  <a:tcPr anchor="ctr"/>
                </a:tc>
                <a:extLst>
                  <a:ext uri="{0D108BD9-81ED-4DB2-BD59-A6C34878D82A}">
                    <a16:rowId xmlns="" xmlns:a16="http://schemas.microsoft.com/office/drawing/2014/main" val="2025909716"/>
                  </a:ext>
                </a:extLst>
              </a:tr>
            </a:tbl>
          </a:graphicData>
        </a:graphic>
      </p:graphicFrame>
      <p:cxnSp>
        <p:nvCxnSpPr>
          <p:cNvPr id="166" name="Straight Connector 165"/>
          <p:cNvCxnSpPr>
            <a:endCxn id="57" idx="1"/>
          </p:cNvCxnSpPr>
          <p:nvPr/>
        </p:nvCxnSpPr>
        <p:spPr>
          <a:xfrm flipV="1">
            <a:off x="8496494" y="2900111"/>
            <a:ext cx="564103" cy="54062"/>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26" name="Straight Connector 225"/>
          <p:cNvCxnSpPr>
            <a:stCxn id="56" idx="2"/>
            <a:endCxn id="34" idx="0"/>
          </p:cNvCxnSpPr>
          <p:nvPr/>
        </p:nvCxnSpPr>
        <p:spPr>
          <a:xfrm flipH="1">
            <a:off x="2974536" y="3005069"/>
            <a:ext cx="73162" cy="84343"/>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33" name="Straight Connector 232"/>
          <p:cNvCxnSpPr>
            <a:stCxn id="56" idx="0"/>
            <a:endCxn id="63" idx="2"/>
          </p:cNvCxnSpPr>
          <p:nvPr/>
        </p:nvCxnSpPr>
        <p:spPr>
          <a:xfrm flipH="1" flipV="1">
            <a:off x="2835710" y="1168738"/>
            <a:ext cx="211988" cy="70013"/>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36" name="Straight Connector 235"/>
          <p:cNvCxnSpPr>
            <a:stCxn id="34" idx="2"/>
            <a:endCxn id="84" idx="0"/>
          </p:cNvCxnSpPr>
          <p:nvPr/>
        </p:nvCxnSpPr>
        <p:spPr>
          <a:xfrm>
            <a:off x="2974536" y="5101092"/>
            <a:ext cx="34497" cy="51933"/>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aphicFrame>
        <p:nvGraphicFramePr>
          <p:cNvPr id="240" name="Table 239"/>
          <p:cNvGraphicFramePr>
            <a:graphicFrameLocks noGrp="1"/>
          </p:cNvGraphicFramePr>
          <p:nvPr>
            <p:extLst>
              <p:ext uri="{D42A27DB-BD31-4B8C-83A1-F6EECF244321}">
                <p14:modId xmlns:p14="http://schemas.microsoft.com/office/powerpoint/2010/main" val="3936155808"/>
              </p:ext>
            </p:extLst>
          </p:nvPr>
        </p:nvGraphicFramePr>
        <p:xfrm>
          <a:off x="10400588" y="1867231"/>
          <a:ext cx="2315732" cy="457200"/>
        </p:xfrm>
        <a:graphic>
          <a:graphicData uri="http://schemas.openxmlformats.org/drawingml/2006/table">
            <a:tbl>
              <a:tblPr firstRow="1" bandRow="1">
                <a:tableStyleId>{5940675A-B579-460E-94D1-54222C63F5DA}</a:tableStyleId>
              </a:tblPr>
              <a:tblGrid>
                <a:gridCol w="817972">
                  <a:extLst>
                    <a:ext uri="{9D8B030D-6E8A-4147-A177-3AD203B41FA5}">
                      <a16:colId xmlns="" xmlns:a16="http://schemas.microsoft.com/office/drawing/2014/main" val="20000"/>
                    </a:ext>
                  </a:extLst>
                </a:gridCol>
                <a:gridCol w="1497760">
                  <a:extLst>
                    <a:ext uri="{9D8B030D-6E8A-4147-A177-3AD203B41FA5}">
                      <a16:colId xmlns="" xmlns:a16="http://schemas.microsoft.com/office/drawing/2014/main" val="20001"/>
                    </a:ext>
                  </a:extLst>
                </a:gridCol>
              </a:tblGrid>
              <a:tr h="384822">
                <a:tc>
                  <a:txBody>
                    <a:bodyPr/>
                    <a:lstStyle/>
                    <a:p>
                      <a:pPr marL="0" marR="0" indent="0" algn="ctr" defTabSz="1280160" rtl="0" eaLnBrk="1" fontAlgn="auto" latinLnBrk="0" hangingPunct="1">
                        <a:lnSpc>
                          <a:spcPct val="100000"/>
                        </a:lnSpc>
                        <a:spcBef>
                          <a:spcPts val="0"/>
                        </a:spcBef>
                        <a:spcAft>
                          <a:spcPts val="0"/>
                        </a:spcAft>
                        <a:buClrTx/>
                        <a:buSzTx/>
                        <a:buFontTx/>
                        <a:buNone/>
                        <a:tabLst/>
                        <a:defRPr/>
                      </a:pPr>
                      <a:r>
                        <a:rPr lang="en-GB" sz="1200" b="0" dirty="0"/>
                        <a:t>Efficiency </a:t>
                      </a:r>
                    </a:p>
                  </a:txBody>
                  <a:tcPr anchor="ctr">
                    <a:solidFill>
                      <a:schemeClr val="accent2">
                        <a:lumMod val="20000"/>
                        <a:lumOff val="80000"/>
                      </a:schemeClr>
                    </a:solidFill>
                  </a:tcPr>
                </a:tc>
                <a:tc>
                  <a:txBody>
                    <a:bodyPr/>
                    <a:lstStyle/>
                    <a:p>
                      <a:pPr algn="ctr"/>
                      <a:r>
                        <a:rPr lang="en-GB" sz="1200" b="1" i="1" dirty="0">
                          <a:solidFill>
                            <a:schemeClr val="accent2">
                              <a:lumMod val="75000"/>
                            </a:schemeClr>
                          </a:solidFill>
                        </a:rPr>
                        <a:t>How much energy is usefully transferred</a:t>
                      </a:r>
                    </a:p>
                  </a:txBody>
                  <a:tcPr anchor="ctr"/>
                </a:tc>
                <a:extLst>
                  <a:ext uri="{0D108BD9-81ED-4DB2-BD59-A6C34878D82A}">
                    <a16:rowId xmlns="" xmlns:a16="http://schemas.microsoft.com/office/drawing/2014/main" val="10003"/>
                  </a:ext>
                </a:extLst>
              </a:tr>
            </a:tbl>
          </a:graphicData>
        </a:graphic>
      </p:graphicFrame>
      <p:sp>
        <p:nvSpPr>
          <p:cNvPr id="247" name="Rectangle 246"/>
          <p:cNvSpPr/>
          <p:nvPr/>
        </p:nvSpPr>
        <p:spPr>
          <a:xfrm>
            <a:off x="5593997" y="81955"/>
            <a:ext cx="5200650" cy="259373"/>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dirty="0">
                <a:solidFill>
                  <a:schemeClr val="tx1"/>
                </a:solidFill>
              </a:rPr>
              <a:t>Change in thermal energy = mass </a:t>
            </a:r>
            <a:r>
              <a:rPr lang="en-GB" sz="1200" b="1" dirty="0">
                <a:solidFill>
                  <a:schemeClr val="tx1"/>
                </a:solidFill>
              </a:rPr>
              <a:t>X </a:t>
            </a:r>
            <a:r>
              <a:rPr lang="en-GB" sz="1200" dirty="0">
                <a:solidFill>
                  <a:schemeClr val="tx1"/>
                </a:solidFill>
              </a:rPr>
              <a:t>specific heat capacity </a:t>
            </a:r>
            <a:r>
              <a:rPr lang="en-GB" sz="1200" b="1" dirty="0">
                <a:solidFill>
                  <a:schemeClr val="tx1"/>
                </a:solidFill>
              </a:rPr>
              <a:t>X</a:t>
            </a:r>
            <a:r>
              <a:rPr lang="en-GB" sz="1200" dirty="0">
                <a:solidFill>
                  <a:schemeClr val="tx1"/>
                </a:solidFill>
              </a:rPr>
              <a:t> temperature change</a:t>
            </a:r>
          </a:p>
        </p:txBody>
      </p:sp>
      <p:sp>
        <p:nvSpPr>
          <p:cNvPr id="248" name="Rectangle 247"/>
          <p:cNvSpPr/>
          <p:nvPr/>
        </p:nvSpPr>
        <p:spPr>
          <a:xfrm>
            <a:off x="10939331" y="81955"/>
            <a:ext cx="1125501" cy="172761"/>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dirty="0">
                <a:solidFill>
                  <a:schemeClr val="tx1"/>
                </a:solidFill>
              </a:rPr>
              <a:t>∆E= m </a:t>
            </a:r>
            <a:r>
              <a:rPr lang="en-GB" sz="1200" b="1" dirty="0">
                <a:solidFill>
                  <a:schemeClr val="tx1"/>
                </a:solidFill>
              </a:rPr>
              <a:t>X c</a:t>
            </a:r>
            <a:r>
              <a:rPr lang="en-GB" sz="1200" dirty="0">
                <a:solidFill>
                  <a:schemeClr val="tx1"/>
                </a:solidFill>
              </a:rPr>
              <a:t> </a:t>
            </a:r>
            <a:r>
              <a:rPr lang="en-GB" sz="1200" b="1" dirty="0">
                <a:solidFill>
                  <a:schemeClr val="tx1"/>
                </a:solidFill>
              </a:rPr>
              <a:t>X</a:t>
            </a:r>
            <a:r>
              <a:rPr lang="en-GB" sz="1200" dirty="0">
                <a:solidFill>
                  <a:schemeClr val="tx1"/>
                </a:solidFill>
              </a:rPr>
              <a:t> ∆</a:t>
            </a:r>
            <a:r>
              <a:rPr lang="el-GR" sz="1200" dirty="0">
                <a:solidFill>
                  <a:schemeClr val="tx1"/>
                </a:solidFill>
              </a:rPr>
              <a:t>θ</a:t>
            </a:r>
            <a:endParaRPr lang="en-GB" sz="1200" dirty="0">
              <a:solidFill>
                <a:schemeClr val="tx1"/>
              </a:solidFill>
            </a:endParaRPr>
          </a:p>
        </p:txBody>
      </p:sp>
      <p:graphicFrame>
        <p:nvGraphicFramePr>
          <p:cNvPr id="249" name="Table 248"/>
          <p:cNvGraphicFramePr>
            <a:graphicFrameLocks noGrp="1"/>
          </p:cNvGraphicFramePr>
          <p:nvPr>
            <p:extLst>
              <p:ext uri="{D42A27DB-BD31-4B8C-83A1-F6EECF244321}">
                <p14:modId xmlns:p14="http://schemas.microsoft.com/office/powerpoint/2010/main" val="1940436944"/>
              </p:ext>
            </p:extLst>
          </p:nvPr>
        </p:nvGraphicFramePr>
        <p:xfrm>
          <a:off x="5481315" y="432768"/>
          <a:ext cx="4242548" cy="640080"/>
        </p:xfrm>
        <a:graphic>
          <a:graphicData uri="http://schemas.openxmlformats.org/drawingml/2006/table">
            <a:tbl>
              <a:tblPr firstRow="1" bandRow="1">
                <a:tableStyleId>{5940675A-B579-460E-94D1-54222C63F5DA}</a:tableStyleId>
              </a:tblPr>
              <a:tblGrid>
                <a:gridCol w="718763">
                  <a:extLst>
                    <a:ext uri="{9D8B030D-6E8A-4147-A177-3AD203B41FA5}">
                      <a16:colId xmlns="" xmlns:a16="http://schemas.microsoft.com/office/drawing/2014/main" val="3229561204"/>
                    </a:ext>
                  </a:extLst>
                </a:gridCol>
                <a:gridCol w="1282390">
                  <a:extLst>
                    <a:ext uri="{9D8B030D-6E8A-4147-A177-3AD203B41FA5}">
                      <a16:colId xmlns="" xmlns:a16="http://schemas.microsoft.com/office/drawing/2014/main" val="1273655225"/>
                    </a:ext>
                  </a:extLst>
                </a:gridCol>
                <a:gridCol w="2241395">
                  <a:extLst>
                    <a:ext uri="{9D8B030D-6E8A-4147-A177-3AD203B41FA5}">
                      <a16:colId xmlns="" xmlns:a16="http://schemas.microsoft.com/office/drawing/2014/main" val="2574774749"/>
                    </a:ext>
                  </a:extLst>
                </a:gridCol>
              </a:tblGrid>
              <a:tr h="634429">
                <a:tc>
                  <a:txBody>
                    <a:bodyPr/>
                    <a:lstStyle/>
                    <a:p>
                      <a:pPr algn="ctr"/>
                      <a:r>
                        <a:rPr lang="en-GB" sz="1200" b="0" dirty="0">
                          <a:solidFill>
                            <a:schemeClr val="tx1"/>
                          </a:solidFill>
                        </a:rPr>
                        <a:t>Specific Heat Capacity</a:t>
                      </a:r>
                    </a:p>
                  </a:txBody>
                  <a:tcPr anchor="ctr">
                    <a:solidFill>
                      <a:schemeClr val="accent2">
                        <a:lumMod val="20000"/>
                        <a:lumOff val="80000"/>
                      </a:schemeClr>
                    </a:solidFill>
                  </a:tcPr>
                </a:tc>
                <a:tc>
                  <a:txBody>
                    <a:bodyPr/>
                    <a:lstStyle/>
                    <a:p>
                      <a:pPr algn="ctr"/>
                      <a:r>
                        <a:rPr lang="en-GB" sz="1200" b="1" i="1" dirty="0">
                          <a:solidFill>
                            <a:schemeClr val="accent2">
                              <a:lumMod val="75000"/>
                            </a:schemeClr>
                          </a:solidFill>
                        </a:rPr>
                        <a:t>Energy needed to raise 1kg of substance by 1°C</a:t>
                      </a:r>
                    </a:p>
                  </a:txBody>
                  <a:tcPr anchor="ctr"/>
                </a:tc>
                <a:tc>
                  <a:txBody>
                    <a:bodyPr/>
                    <a:lstStyle/>
                    <a:p>
                      <a:pPr>
                        <a:buNone/>
                      </a:pPr>
                      <a:r>
                        <a:rPr lang="en-GB" sz="1200" dirty="0">
                          <a:solidFill>
                            <a:srgbClr val="000000"/>
                          </a:solidFill>
                        </a:rPr>
                        <a:t>Depends on: mass of substance, what the substance is</a:t>
                      </a:r>
                      <a:r>
                        <a:rPr lang="en-GB" sz="1200" baseline="0" dirty="0">
                          <a:solidFill>
                            <a:srgbClr val="000000"/>
                          </a:solidFill>
                        </a:rPr>
                        <a:t> and e</a:t>
                      </a:r>
                      <a:r>
                        <a:rPr lang="en-GB" sz="1200" dirty="0">
                          <a:solidFill>
                            <a:srgbClr val="000000"/>
                          </a:solidFill>
                        </a:rPr>
                        <a:t>nergy put into the system.</a:t>
                      </a:r>
                      <a:endParaRPr lang="en-GB" sz="1200" dirty="0">
                        <a:solidFill>
                          <a:schemeClr val="tx1"/>
                        </a:solidFill>
                      </a:endParaRPr>
                    </a:p>
                  </a:txBody>
                  <a:tcPr anchor="ctr"/>
                </a:tc>
                <a:extLst>
                  <a:ext uri="{0D108BD9-81ED-4DB2-BD59-A6C34878D82A}">
                    <a16:rowId xmlns="" xmlns:a16="http://schemas.microsoft.com/office/drawing/2014/main" val="3600981469"/>
                  </a:ext>
                </a:extLst>
              </a:tr>
            </a:tbl>
          </a:graphicData>
        </a:graphic>
      </p:graphicFrame>
      <p:cxnSp>
        <p:nvCxnSpPr>
          <p:cNvPr id="251" name="Straight Connector 250"/>
          <p:cNvCxnSpPr>
            <a:stCxn id="94" idx="1"/>
            <a:endCxn id="63" idx="3"/>
          </p:cNvCxnSpPr>
          <p:nvPr/>
        </p:nvCxnSpPr>
        <p:spPr>
          <a:xfrm flipH="1">
            <a:off x="4771346" y="566581"/>
            <a:ext cx="109688" cy="53517"/>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20" name="Straight Connector 319"/>
          <p:cNvCxnSpPr>
            <a:stCxn id="248" idx="1"/>
            <a:endCxn id="247" idx="3"/>
          </p:cNvCxnSpPr>
          <p:nvPr/>
        </p:nvCxnSpPr>
        <p:spPr>
          <a:xfrm flipH="1">
            <a:off x="10794647" y="168336"/>
            <a:ext cx="144684" cy="43306"/>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pic>
        <p:nvPicPr>
          <p:cNvPr id="321" name="Picture 320">
            <a:extLst>
              <a:ext uri="{FF2B5EF4-FFF2-40B4-BE49-F238E27FC236}">
                <a16:creationId xmlns="" xmlns:a16="http://schemas.microsoft.com/office/drawing/2014/main" id="{4D6C9430-FA86-4197-887F-E51422CE521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16461" y="1680028"/>
            <a:ext cx="594701" cy="504117"/>
          </a:xfrm>
          <a:prstGeom prst="rect">
            <a:avLst/>
          </a:prstGeom>
        </p:spPr>
      </p:pic>
      <p:pic>
        <p:nvPicPr>
          <p:cNvPr id="322" name="Picture 321">
            <a:extLst>
              <a:ext uri="{FF2B5EF4-FFF2-40B4-BE49-F238E27FC236}">
                <a16:creationId xmlns="" xmlns:a16="http://schemas.microsoft.com/office/drawing/2014/main" id="{66093084-A546-4796-95DB-A15AEF51298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473876" y="1159543"/>
            <a:ext cx="1319244" cy="822960"/>
          </a:xfrm>
          <a:prstGeom prst="rect">
            <a:avLst/>
          </a:prstGeom>
        </p:spPr>
      </p:pic>
      <p:cxnSp>
        <p:nvCxnSpPr>
          <p:cNvPr id="323" name="Straight Connector 322"/>
          <p:cNvCxnSpPr>
            <a:stCxn id="82" idx="2"/>
            <a:endCxn id="240" idx="0"/>
          </p:cNvCxnSpPr>
          <p:nvPr/>
        </p:nvCxnSpPr>
        <p:spPr>
          <a:xfrm>
            <a:off x="11330051" y="1763958"/>
            <a:ext cx="228403" cy="103273"/>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24" name="Straight Connector 323"/>
          <p:cNvCxnSpPr>
            <a:stCxn id="247" idx="2"/>
            <a:endCxn id="249" idx="0"/>
          </p:cNvCxnSpPr>
          <p:nvPr/>
        </p:nvCxnSpPr>
        <p:spPr>
          <a:xfrm flipH="1">
            <a:off x="7602589" y="341328"/>
            <a:ext cx="591733" cy="9144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26" name="Straight Connector 325"/>
          <p:cNvCxnSpPr>
            <a:stCxn id="12" idx="0"/>
            <a:endCxn id="249" idx="2"/>
          </p:cNvCxnSpPr>
          <p:nvPr/>
        </p:nvCxnSpPr>
        <p:spPr>
          <a:xfrm flipV="1">
            <a:off x="7214909" y="1072848"/>
            <a:ext cx="387680" cy="739325"/>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55" name="Straight Connector 454"/>
          <p:cNvCxnSpPr>
            <a:cxnSpLocks/>
          </p:cNvCxnSpPr>
          <p:nvPr/>
        </p:nvCxnSpPr>
        <p:spPr>
          <a:xfrm>
            <a:off x="11078290" y="714048"/>
            <a:ext cx="649865" cy="189016"/>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63" name="Straight Connector 462"/>
          <p:cNvCxnSpPr>
            <a:stCxn id="249" idx="2"/>
            <a:endCxn id="322" idx="1"/>
          </p:cNvCxnSpPr>
          <p:nvPr/>
        </p:nvCxnSpPr>
        <p:spPr>
          <a:xfrm>
            <a:off x="7602589" y="1072848"/>
            <a:ext cx="871287" cy="498175"/>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80" name="Straight Connector 479"/>
          <p:cNvCxnSpPr>
            <a:stCxn id="12" idx="0"/>
            <a:endCxn id="94" idx="2"/>
          </p:cNvCxnSpPr>
          <p:nvPr/>
        </p:nvCxnSpPr>
        <p:spPr>
          <a:xfrm flipH="1" flipV="1">
            <a:off x="5084359" y="1051206"/>
            <a:ext cx="2130550" cy="760967"/>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aphicFrame>
        <p:nvGraphicFramePr>
          <p:cNvPr id="494" name="Table 493"/>
          <p:cNvGraphicFramePr>
            <a:graphicFrameLocks noGrp="1"/>
          </p:cNvGraphicFramePr>
          <p:nvPr>
            <p:extLst>
              <p:ext uri="{D42A27DB-BD31-4B8C-83A1-F6EECF244321}">
                <p14:modId xmlns:p14="http://schemas.microsoft.com/office/powerpoint/2010/main" val="1436271484"/>
              </p:ext>
            </p:extLst>
          </p:nvPr>
        </p:nvGraphicFramePr>
        <p:xfrm>
          <a:off x="9060597" y="4450502"/>
          <a:ext cx="3648906" cy="822960"/>
        </p:xfrm>
        <a:graphic>
          <a:graphicData uri="http://schemas.openxmlformats.org/drawingml/2006/table">
            <a:tbl>
              <a:tblPr firstRow="1" bandRow="1">
                <a:tableStyleId>{5940675A-B579-460E-94D1-54222C63F5DA}</a:tableStyleId>
              </a:tblPr>
              <a:tblGrid>
                <a:gridCol w="981906">
                  <a:extLst>
                    <a:ext uri="{9D8B030D-6E8A-4147-A177-3AD203B41FA5}">
                      <a16:colId xmlns="" xmlns:a16="http://schemas.microsoft.com/office/drawing/2014/main" val="20000"/>
                    </a:ext>
                  </a:extLst>
                </a:gridCol>
                <a:gridCol w="1104900">
                  <a:extLst>
                    <a:ext uri="{9D8B030D-6E8A-4147-A177-3AD203B41FA5}">
                      <a16:colId xmlns="" xmlns:a16="http://schemas.microsoft.com/office/drawing/2014/main" val="20001"/>
                    </a:ext>
                  </a:extLst>
                </a:gridCol>
                <a:gridCol w="1562100">
                  <a:extLst>
                    <a:ext uri="{9D8B030D-6E8A-4147-A177-3AD203B41FA5}">
                      <a16:colId xmlns="" xmlns:a16="http://schemas.microsoft.com/office/drawing/2014/main" val="20002"/>
                    </a:ext>
                  </a:extLst>
                </a:gridCol>
              </a:tblGrid>
              <a:tr h="645188">
                <a:tc>
                  <a:txBody>
                    <a:bodyPr/>
                    <a:lstStyle/>
                    <a:p>
                      <a:pPr algn="ctr"/>
                      <a:r>
                        <a:rPr lang="en-GB" sz="1200" b="0" dirty="0">
                          <a:solidFill>
                            <a:schemeClr val="tx1"/>
                          </a:solidFill>
                        </a:rPr>
                        <a:t>Principle of conservation of energy </a:t>
                      </a:r>
                      <a:endParaRPr lang="en-GB" sz="1200" b="0" dirty="0"/>
                    </a:p>
                  </a:txBody>
                  <a:tcPr anchor="ctr">
                    <a:solidFill>
                      <a:schemeClr val="accent2">
                        <a:lumMod val="20000"/>
                        <a:lumOff val="80000"/>
                      </a:schemeClr>
                    </a:solidFill>
                  </a:tcPr>
                </a:tc>
                <a:tc>
                  <a:txBody>
                    <a:bodyPr/>
                    <a:lstStyle/>
                    <a:p>
                      <a:pPr marL="0" marR="0" indent="0" algn="ctr" defTabSz="1280160" rtl="0" eaLnBrk="1" fontAlgn="auto" latinLnBrk="0" hangingPunct="1">
                        <a:lnSpc>
                          <a:spcPct val="100000"/>
                        </a:lnSpc>
                        <a:spcBef>
                          <a:spcPts val="0"/>
                        </a:spcBef>
                        <a:spcAft>
                          <a:spcPts val="0"/>
                        </a:spcAft>
                        <a:buClrTx/>
                        <a:buSzTx/>
                        <a:buFontTx/>
                        <a:buNone/>
                        <a:tabLst/>
                        <a:defRPr/>
                      </a:pPr>
                      <a:r>
                        <a:rPr lang="en-GB" sz="1200" b="1" i="1" dirty="0">
                          <a:solidFill>
                            <a:schemeClr val="accent2">
                              <a:lumMod val="75000"/>
                            </a:schemeClr>
                          </a:solidFill>
                        </a:rPr>
                        <a:t>The amount of energy always stays the same.  </a:t>
                      </a:r>
                    </a:p>
                  </a:txBody>
                  <a:tcPr anchor="ctr"/>
                </a:tc>
                <a:tc>
                  <a:txBody>
                    <a:bodyPr/>
                    <a:lstStyle/>
                    <a:p>
                      <a:pPr marL="0" marR="0" indent="0" algn="l" defTabSz="1280160" rtl="0" eaLnBrk="1" fontAlgn="auto" latinLnBrk="0" hangingPunct="1">
                        <a:lnSpc>
                          <a:spcPct val="100000"/>
                        </a:lnSpc>
                        <a:spcBef>
                          <a:spcPts val="0"/>
                        </a:spcBef>
                        <a:spcAft>
                          <a:spcPts val="0"/>
                        </a:spcAft>
                        <a:buClrTx/>
                        <a:buSzTx/>
                        <a:buFontTx/>
                        <a:buNone/>
                        <a:tabLst/>
                        <a:defRPr/>
                      </a:pPr>
                      <a:r>
                        <a:rPr lang="en-US" sz="1200" dirty="0"/>
                        <a:t>Energy cannot be created or destroyed,</a:t>
                      </a:r>
                      <a:r>
                        <a:rPr lang="en-US" sz="1200" baseline="0" dirty="0"/>
                        <a:t> only changed from one store to another.</a:t>
                      </a:r>
                      <a:endParaRPr lang="en-US" sz="1200" dirty="0"/>
                    </a:p>
                  </a:txBody>
                  <a:tcPr anchor="ctr"/>
                </a:tc>
                <a:extLst>
                  <a:ext uri="{0D108BD9-81ED-4DB2-BD59-A6C34878D82A}">
                    <a16:rowId xmlns="" xmlns:a16="http://schemas.microsoft.com/office/drawing/2014/main" val="161208096"/>
                  </a:ext>
                </a:extLst>
              </a:tr>
            </a:tbl>
          </a:graphicData>
        </a:graphic>
      </p:graphicFrame>
      <p:graphicFrame>
        <p:nvGraphicFramePr>
          <p:cNvPr id="496" name="Table 495"/>
          <p:cNvGraphicFramePr>
            <a:graphicFrameLocks noGrp="1"/>
          </p:cNvGraphicFramePr>
          <p:nvPr>
            <p:extLst>
              <p:ext uri="{D42A27DB-BD31-4B8C-83A1-F6EECF244321}">
                <p14:modId xmlns:p14="http://schemas.microsoft.com/office/powerpoint/2010/main" val="2459343108"/>
              </p:ext>
            </p:extLst>
          </p:nvPr>
        </p:nvGraphicFramePr>
        <p:xfrm>
          <a:off x="8848857" y="5528552"/>
          <a:ext cx="3891580" cy="2377440"/>
        </p:xfrm>
        <a:graphic>
          <a:graphicData uri="http://schemas.openxmlformats.org/drawingml/2006/table">
            <a:tbl>
              <a:tblPr firstRow="1" bandRow="1">
                <a:tableStyleId>{5940675A-B579-460E-94D1-54222C63F5DA}</a:tableStyleId>
              </a:tblPr>
              <a:tblGrid>
                <a:gridCol w="1874094">
                  <a:extLst>
                    <a:ext uri="{9D8B030D-6E8A-4147-A177-3AD203B41FA5}">
                      <a16:colId xmlns="" xmlns:a16="http://schemas.microsoft.com/office/drawing/2014/main" val="20000"/>
                    </a:ext>
                  </a:extLst>
                </a:gridCol>
                <a:gridCol w="2017486">
                  <a:extLst>
                    <a:ext uri="{9D8B030D-6E8A-4147-A177-3AD203B41FA5}">
                      <a16:colId xmlns="" xmlns:a16="http://schemas.microsoft.com/office/drawing/2014/main" val="20001"/>
                    </a:ext>
                  </a:extLst>
                </a:gridCol>
              </a:tblGrid>
              <a:tr h="186033">
                <a:tc>
                  <a:txBody>
                    <a:bodyPr/>
                    <a:lstStyle/>
                    <a:p>
                      <a:pPr algn="ctr"/>
                      <a:endParaRPr lang="en-GB" sz="1200" b="0" dirty="0"/>
                    </a:p>
                  </a:txBody>
                  <a:tcPr anchor="ctr">
                    <a:solidFill>
                      <a:schemeClr val="accent2">
                        <a:lumMod val="20000"/>
                        <a:lumOff val="80000"/>
                      </a:schemeClr>
                    </a:solidFill>
                  </a:tcPr>
                </a:tc>
                <a:tc>
                  <a:txBody>
                    <a:bodyPr/>
                    <a:lstStyle/>
                    <a:p>
                      <a:pPr algn="ctr"/>
                      <a:r>
                        <a:rPr lang="en-GB" sz="1200" b="1" i="1" dirty="0">
                          <a:solidFill>
                            <a:schemeClr val="accent2">
                              <a:lumMod val="75000"/>
                            </a:schemeClr>
                          </a:solidFill>
                        </a:rPr>
                        <a:t>Units</a:t>
                      </a:r>
                    </a:p>
                  </a:txBody>
                  <a:tcPr anchor="ctr"/>
                </a:tc>
                <a:extLst>
                  <a:ext uri="{0D108BD9-81ED-4DB2-BD59-A6C34878D82A}">
                    <a16:rowId xmlns="" xmlns:a16="http://schemas.microsoft.com/office/drawing/2014/main" val="10000"/>
                  </a:ext>
                </a:extLst>
              </a:tr>
              <a:tr h="228600">
                <a:tc>
                  <a:txBody>
                    <a:bodyPr/>
                    <a:lstStyle/>
                    <a:p>
                      <a:pPr algn="ctr"/>
                      <a:r>
                        <a:rPr lang="en-GB" sz="1200" b="0" dirty="0"/>
                        <a:t>Energy (KE, EPE, GPE, thermal)</a:t>
                      </a:r>
                    </a:p>
                  </a:txBody>
                  <a:tcPr anchor="ctr">
                    <a:solidFill>
                      <a:schemeClr val="accent2">
                        <a:lumMod val="20000"/>
                        <a:lumOff val="80000"/>
                      </a:schemeClr>
                    </a:solidFill>
                  </a:tcPr>
                </a:tc>
                <a:tc>
                  <a:txBody>
                    <a:bodyPr/>
                    <a:lstStyle/>
                    <a:p>
                      <a:pPr algn="ctr"/>
                      <a:r>
                        <a:rPr lang="en-GB" sz="1200" b="1" i="1" dirty="0">
                          <a:solidFill>
                            <a:schemeClr val="accent2">
                              <a:lumMod val="75000"/>
                            </a:schemeClr>
                          </a:solidFill>
                        </a:rPr>
                        <a:t>Joules (J)</a:t>
                      </a:r>
                    </a:p>
                  </a:txBody>
                  <a:tcPr anchor="ctr"/>
                </a:tc>
                <a:extLst>
                  <a:ext uri="{0D108BD9-81ED-4DB2-BD59-A6C34878D82A}">
                    <a16:rowId xmlns="" xmlns:a16="http://schemas.microsoft.com/office/drawing/2014/main" val="728772806"/>
                  </a:ext>
                </a:extLst>
              </a:tr>
              <a:tr h="228600">
                <a:tc>
                  <a:txBody>
                    <a:bodyPr/>
                    <a:lstStyle/>
                    <a:p>
                      <a:pPr algn="ctr"/>
                      <a:r>
                        <a:rPr lang="en-GB" sz="1200" b="0" dirty="0"/>
                        <a:t>Velocity</a:t>
                      </a:r>
                    </a:p>
                  </a:txBody>
                  <a:tcPr anchor="ctr">
                    <a:solidFill>
                      <a:schemeClr val="accent2">
                        <a:lumMod val="20000"/>
                        <a:lumOff val="80000"/>
                      </a:schemeClr>
                    </a:solidFill>
                  </a:tcPr>
                </a:tc>
                <a:tc>
                  <a:txBody>
                    <a:bodyPr/>
                    <a:lstStyle/>
                    <a:p>
                      <a:pPr marL="0" marR="0" indent="0" algn="ctr" defTabSz="1280160" rtl="0" eaLnBrk="1" fontAlgn="auto" latinLnBrk="0" hangingPunct="1">
                        <a:lnSpc>
                          <a:spcPct val="100000"/>
                        </a:lnSpc>
                        <a:spcBef>
                          <a:spcPts val="0"/>
                        </a:spcBef>
                        <a:spcAft>
                          <a:spcPts val="0"/>
                        </a:spcAft>
                        <a:buClrTx/>
                        <a:buSzTx/>
                        <a:buFontTx/>
                        <a:buNone/>
                        <a:tabLst/>
                        <a:defRPr/>
                      </a:pPr>
                      <a:r>
                        <a:rPr lang="en-GB" sz="1200" b="1" i="1" dirty="0">
                          <a:solidFill>
                            <a:schemeClr val="accent2">
                              <a:lumMod val="75000"/>
                            </a:schemeClr>
                          </a:solidFill>
                        </a:rPr>
                        <a:t>Metres per second (m/s)</a:t>
                      </a:r>
                    </a:p>
                  </a:txBody>
                  <a:tcPr anchor="ctr"/>
                </a:tc>
                <a:extLst>
                  <a:ext uri="{0D108BD9-81ED-4DB2-BD59-A6C34878D82A}">
                    <a16:rowId xmlns="" xmlns:a16="http://schemas.microsoft.com/office/drawing/2014/main" val="4068792628"/>
                  </a:ext>
                </a:extLst>
              </a:tr>
              <a:tr h="228600">
                <a:tc>
                  <a:txBody>
                    <a:bodyPr/>
                    <a:lstStyle/>
                    <a:p>
                      <a:pPr algn="ctr"/>
                      <a:r>
                        <a:rPr lang="en-GB" sz="1200" b="0" dirty="0"/>
                        <a:t>Spring constant</a:t>
                      </a:r>
                    </a:p>
                  </a:txBody>
                  <a:tcPr anchor="ctr">
                    <a:solidFill>
                      <a:schemeClr val="accent2">
                        <a:lumMod val="20000"/>
                        <a:lumOff val="80000"/>
                      </a:schemeClr>
                    </a:solidFill>
                  </a:tcPr>
                </a:tc>
                <a:tc>
                  <a:txBody>
                    <a:bodyPr/>
                    <a:lstStyle/>
                    <a:p>
                      <a:pPr algn="ctr"/>
                      <a:r>
                        <a:rPr lang="en-GB" sz="1200" b="1" i="1" dirty="0">
                          <a:solidFill>
                            <a:schemeClr val="accent2">
                              <a:lumMod val="75000"/>
                            </a:schemeClr>
                          </a:solidFill>
                        </a:rPr>
                        <a:t>Newton per metre (N/m)</a:t>
                      </a:r>
                    </a:p>
                  </a:txBody>
                  <a:tcPr anchor="ctr"/>
                </a:tc>
                <a:extLst>
                  <a:ext uri="{0D108BD9-81ED-4DB2-BD59-A6C34878D82A}">
                    <a16:rowId xmlns="" xmlns:a16="http://schemas.microsoft.com/office/drawing/2014/main" val="10001"/>
                  </a:ext>
                </a:extLst>
              </a:tr>
              <a:tr h="157565">
                <a:tc>
                  <a:txBody>
                    <a:bodyPr/>
                    <a:lstStyle/>
                    <a:p>
                      <a:pPr algn="ctr"/>
                      <a:r>
                        <a:rPr lang="en-GB" sz="1200" b="0" dirty="0"/>
                        <a:t>Extension </a:t>
                      </a:r>
                    </a:p>
                  </a:txBody>
                  <a:tcPr anchor="ctr">
                    <a:solidFill>
                      <a:schemeClr val="accent2">
                        <a:lumMod val="20000"/>
                        <a:lumOff val="80000"/>
                      </a:schemeClr>
                    </a:solidFill>
                  </a:tcPr>
                </a:tc>
                <a:tc>
                  <a:txBody>
                    <a:bodyPr/>
                    <a:lstStyle/>
                    <a:p>
                      <a:pPr algn="ctr"/>
                      <a:r>
                        <a:rPr lang="en-GB" sz="1200" b="1" i="1" dirty="0">
                          <a:solidFill>
                            <a:schemeClr val="accent2">
                              <a:lumMod val="75000"/>
                            </a:schemeClr>
                          </a:solidFill>
                        </a:rPr>
                        <a:t>Metres (m)</a:t>
                      </a:r>
                    </a:p>
                  </a:txBody>
                  <a:tcPr anchor="ctr"/>
                </a:tc>
                <a:extLst>
                  <a:ext uri="{0D108BD9-81ED-4DB2-BD59-A6C34878D82A}">
                    <a16:rowId xmlns="" xmlns:a16="http://schemas.microsoft.com/office/drawing/2014/main" val="10002"/>
                  </a:ext>
                </a:extLst>
              </a:tr>
              <a:tr h="256537">
                <a:tc>
                  <a:txBody>
                    <a:bodyPr/>
                    <a:lstStyle/>
                    <a:p>
                      <a:pPr algn="ctr"/>
                      <a:r>
                        <a:rPr lang="en-GB" sz="1200" b="0" dirty="0"/>
                        <a:t>Mass </a:t>
                      </a:r>
                    </a:p>
                  </a:txBody>
                  <a:tcPr anchor="ctr">
                    <a:solidFill>
                      <a:schemeClr val="accent2">
                        <a:lumMod val="20000"/>
                        <a:lumOff val="80000"/>
                      </a:schemeClr>
                    </a:solidFill>
                  </a:tcPr>
                </a:tc>
                <a:tc>
                  <a:txBody>
                    <a:bodyPr/>
                    <a:lstStyle/>
                    <a:p>
                      <a:pPr marL="0" marR="0" indent="0" algn="ctr" defTabSz="1280160" rtl="0" eaLnBrk="1" fontAlgn="auto" latinLnBrk="0" hangingPunct="1">
                        <a:lnSpc>
                          <a:spcPct val="100000"/>
                        </a:lnSpc>
                        <a:spcBef>
                          <a:spcPts val="0"/>
                        </a:spcBef>
                        <a:spcAft>
                          <a:spcPts val="0"/>
                        </a:spcAft>
                        <a:buClrTx/>
                        <a:buSzTx/>
                        <a:buFontTx/>
                        <a:buNone/>
                        <a:tabLst/>
                        <a:defRPr/>
                      </a:pPr>
                      <a:r>
                        <a:rPr lang="en-GB" sz="1200" b="1" i="1" dirty="0">
                          <a:solidFill>
                            <a:schemeClr val="accent2">
                              <a:lumMod val="75000"/>
                            </a:schemeClr>
                          </a:solidFill>
                        </a:rPr>
                        <a:t>Kilogram (Kg)</a:t>
                      </a:r>
                    </a:p>
                  </a:txBody>
                  <a:tcPr anchor="ctr"/>
                </a:tc>
                <a:extLst>
                  <a:ext uri="{0D108BD9-81ED-4DB2-BD59-A6C34878D82A}">
                    <a16:rowId xmlns="" xmlns:a16="http://schemas.microsoft.com/office/drawing/2014/main" val="10003"/>
                  </a:ext>
                </a:extLst>
              </a:tr>
              <a:tr h="256537">
                <a:tc>
                  <a:txBody>
                    <a:bodyPr/>
                    <a:lstStyle/>
                    <a:p>
                      <a:pPr algn="ctr"/>
                      <a:r>
                        <a:rPr lang="en-GB" sz="1200" b="0" dirty="0"/>
                        <a:t>Gravitational field strength</a:t>
                      </a:r>
                    </a:p>
                  </a:txBody>
                  <a:tcPr anchor="ctr">
                    <a:solidFill>
                      <a:schemeClr val="accent2">
                        <a:lumMod val="20000"/>
                        <a:lumOff val="80000"/>
                      </a:schemeClr>
                    </a:solidFill>
                  </a:tcPr>
                </a:tc>
                <a:tc>
                  <a:txBody>
                    <a:bodyPr/>
                    <a:lstStyle/>
                    <a:p>
                      <a:pPr algn="ctr"/>
                      <a:r>
                        <a:rPr lang="en-GB" sz="1200" b="1" i="1" dirty="0">
                          <a:solidFill>
                            <a:schemeClr val="accent2">
                              <a:lumMod val="75000"/>
                            </a:schemeClr>
                          </a:solidFill>
                        </a:rPr>
                        <a:t>Newton per kilogram (N/Kg)</a:t>
                      </a:r>
                    </a:p>
                  </a:txBody>
                  <a:tcPr anchor="ctr"/>
                </a:tc>
                <a:extLst>
                  <a:ext uri="{0D108BD9-81ED-4DB2-BD59-A6C34878D82A}">
                    <a16:rowId xmlns="" xmlns:a16="http://schemas.microsoft.com/office/drawing/2014/main" val="2814278795"/>
                  </a:ext>
                </a:extLst>
              </a:tr>
              <a:tr h="172805">
                <a:tc>
                  <a:txBody>
                    <a:bodyPr/>
                    <a:lstStyle/>
                    <a:p>
                      <a:pPr algn="ctr"/>
                      <a:r>
                        <a:rPr lang="en-GB" sz="1200" b="0" dirty="0"/>
                        <a:t>Height</a:t>
                      </a:r>
                    </a:p>
                  </a:txBody>
                  <a:tcPr anchor="ctr">
                    <a:solidFill>
                      <a:schemeClr val="accent2">
                        <a:lumMod val="20000"/>
                        <a:lumOff val="80000"/>
                      </a:schemeClr>
                    </a:solidFill>
                  </a:tcPr>
                </a:tc>
                <a:tc>
                  <a:txBody>
                    <a:bodyPr/>
                    <a:lstStyle/>
                    <a:p>
                      <a:pPr marL="0" marR="0" indent="0" algn="ctr" defTabSz="1280160" rtl="0" eaLnBrk="1" fontAlgn="auto" latinLnBrk="0" hangingPunct="1">
                        <a:lnSpc>
                          <a:spcPct val="100000"/>
                        </a:lnSpc>
                        <a:spcBef>
                          <a:spcPts val="0"/>
                        </a:spcBef>
                        <a:spcAft>
                          <a:spcPts val="0"/>
                        </a:spcAft>
                        <a:buClrTx/>
                        <a:buSzTx/>
                        <a:buFontTx/>
                        <a:buNone/>
                        <a:tabLst/>
                        <a:defRPr/>
                      </a:pPr>
                      <a:r>
                        <a:rPr lang="en-GB" sz="1200" b="1" i="1" dirty="0">
                          <a:solidFill>
                            <a:schemeClr val="accent2">
                              <a:lumMod val="75000"/>
                            </a:schemeClr>
                          </a:solidFill>
                        </a:rPr>
                        <a:t>Metres (m)</a:t>
                      </a:r>
                    </a:p>
                  </a:txBody>
                  <a:tcPr anchor="ctr"/>
                </a:tc>
                <a:extLst>
                  <a:ext uri="{0D108BD9-81ED-4DB2-BD59-A6C34878D82A}">
                    <a16:rowId xmlns="" xmlns:a16="http://schemas.microsoft.com/office/drawing/2014/main" val="3766836807"/>
                  </a:ext>
                </a:extLst>
              </a:tr>
            </a:tbl>
          </a:graphicData>
        </a:graphic>
      </p:graphicFrame>
      <p:sp>
        <p:nvSpPr>
          <p:cNvPr id="510" name="Rectangle 509"/>
          <p:cNvSpPr/>
          <p:nvPr/>
        </p:nvSpPr>
        <p:spPr>
          <a:xfrm>
            <a:off x="8964618" y="8438785"/>
            <a:ext cx="2763537" cy="759039"/>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dirty="0">
                <a:solidFill>
                  <a:schemeClr val="tx1"/>
                </a:solidFill>
              </a:rPr>
              <a:t>Reducing friction - using wheels, applying lubrication. Reducing air resistance – travelling slowly, streamlining.  </a:t>
            </a:r>
          </a:p>
        </p:txBody>
      </p:sp>
      <p:sp>
        <p:nvSpPr>
          <p:cNvPr id="511" name="Rectangle 510"/>
          <p:cNvSpPr/>
          <p:nvPr/>
        </p:nvSpPr>
        <p:spPr>
          <a:xfrm>
            <a:off x="6853439" y="8426909"/>
            <a:ext cx="1886543" cy="798851"/>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dirty="0">
                <a:solidFill>
                  <a:schemeClr val="tx1"/>
                </a:solidFill>
              </a:rPr>
              <a:t>Frictional forces cause energy to be transferred as thermal energy.  This is wasted. </a:t>
            </a:r>
          </a:p>
        </p:txBody>
      </p:sp>
      <p:sp>
        <p:nvSpPr>
          <p:cNvPr id="512" name="Rectangle 511"/>
          <p:cNvSpPr/>
          <p:nvPr/>
        </p:nvSpPr>
        <p:spPr>
          <a:xfrm>
            <a:off x="6962314" y="6467522"/>
            <a:ext cx="1650140" cy="918396"/>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b="1" dirty="0">
                <a:solidFill>
                  <a:schemeClr val="tx1"/>
                </a:solidFill>
              </a:rPr>
              <a:t>HIGHER: </a:t>
            </a:r>
            <a:r>
              <a:rPr lang="en-GB" sz="1200" dirty="0">
                <a:solidFill>
                  <a:schemeClr val="tx1"/>
                </a:solidFill>
              </a:rPr>
              <a:t>When an object is moved, energy is transferred by doing work.</a:t>
            </a:r>
          </a:p>
        </p:txBody>
      </p:sp>
      <p:cxnSp>
        <p:nvCxnSpPr>
          <p:cNvPr id="514" name="Straight Connector 513"/>
          <p:cNvCxnSpPr>
            <a:stCxn id="276" idx="2"/>
            <a:endCxn id="512" idx="0"/>
          </p:cNvCxnSpPr>
          <p:nvPr/>
        </p:nvCxnSpPr>
        <p:spPr>
          <a:xfrm flipH="1">
            <a:off x="7787384" y="5964412"/>
            <a:ext cx="478278" cy="50311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15" name="Straight Connector 514"/>
          <p:cNvCxnSpPr>
            <a:stCxn id="599" idx="2"/>
            <a:endCxn id="511" idx="0"/>
          </p:cNvCxnSpPr>
          <p:nvPr/>
        </p:nvCxnSpPr>
        <p:spPr>
          <a:xfrm flipH="1">
            <a:off x="7796711" y="8221275"/>
            <a:ext cx="238" cy="205634"/>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16" name="Straight Connector 515"/>
          <p:cNvCxnSpPr>
            <a:stCxn id="510" idx="1"/>
            <a:endCxn id="511" idx="3"/>
          </p:cNvCxnSpPr>
          <p:nvPr/>
        </p:nvCxnSpPr>
        <p:spPr>
          <a:xfrm flipH="1">
            <a:off x="8739982" y="8818305"/>
            <a:ext cx="224636" cy="803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35" name="Straight Connector 534"/>
          <p:cNvCxnSpPr>
            <a:stCxn id="276" idx="1"/>
            <a:endCxn id="545" idx="3"/>
          </p:cNvCxnSpPr>
          <p:nvPr/>
        </p:nvCxnSpPr>
        <p:spPr>
          <a:xfrm flipH="1">
            <a:off x="7836725" y="3997510"/>
            <a:ext cx="198104" cy="921622"/>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aphicFrame>
        <p:nvGraphicFramePr>
          <p:cNvPr id="545" name="Table 544"/>
          <p:cNvGraphicFramePr>
            <a:graphicFrameLocks noGrp="1"/>
          </p:cNvGraphicFramePr>
          <p:nvPr>
            <p:extLst>
              <p:ext uri="{D42A27DB-BD31-4B8C-83A1-F6EECF244321}">
                <p14:modId xmlns:p14="http://schemas.microsoft.com/office/powerpoint/2010/main" val="264810267"/>
              </p:ext>
            </p:extLst>
          </p:nvPr>
        </p:nvGraphicFramePr>
        <p:xfrm>
          <a:off x="6064627" y="4367938"/>
          <a:ext cx="1772098" cy="1102388"/>
        </p:xfrm>
        <a:graphic>
          <a:graphicData uri="http://schemas.openxmlformats.org/drawingml/2006/table">
            <a:tbl>
              <a:tblPr firstRow="1" bandRow="1">
                <a:tableStyleId>{5940675A-B579-460E-94D1-54222C63F5DA}</a:tableStyleId>
              </a:tblPr>
              <a:tblGrid>
                <a:gridCol w="620066">
                  <a:extLst>
                    <a:ext uri="{9D8B030D-6E8A-4147-A177-3AD203B41FA5}">
                      <a16:colId xmlns="" xmlns:a16="http://schemas.microsoft.com/office/drawing/2014/main" val="2708639821"/>
                    </a:ext>
                  </a:extLst>
                </a:gridCol>
                <a:gridCol w="1152032">
                  <a:extLst>
                    <a:ext uri="{9D8B030D-6E8A-4147-A177-3AD203B41FA5}">
                      <a16:colId xmlns="" xmlns:a16="http://schemas.microsoft.com/office/drawing/2014/main" val="3138047994"/>
                    </a:ext>
                  </a:extLst>
                </a:gridCol>
              </a:tblGrid>
              <a:tr h="645188">
                <a:tc>
                  <a:txBody>
                    <a:bodyPr/>
                    <a:lstStyle/>
                    <a:p>
                      <a:pPr algn="ctr"/>
                      <a:r>
                        <a:rPr lang="en-GB" sz="1200" b="0" dirty="0"/>
                        <a:t>Closed system</a:t>
                      </a:r>
                    </a:p>
                  </a:txBody>
                  <a:tcPr anchor="ctr">
                    <a:solidFill>
                      <a:schemeClr val="accent2">
                        <a:lumMod val="20000"/>
                        <a:lumOff val="80000"/>
                      </a:schemeClr>
                    </a:solidFill>
                  </a:tcPr>
                </a:tc>
                <a:tc>
                  <a:txBody>
                    <a:bodyPr/>
                    <a:lstStyle/>
                    <a:p>
                      <a:pPr marL="0" marR="0" indent="0" algn="ctr" defTabSz="1280160" rtl="0" eaLnBrk="1" fontAlgn="auto" latinLnBrk="0" hangingPunct="1">
                        <a:lnSpc>
                          <a:spcPct val="100000"/>
                        </a:lnSpc>
                        <a:spcBef>
                          <a:spcPts val="0"/>
                        </a:spcBef>
                        <a:spcAft>
                          <a:spcPts val="0"/>
                        </a:spcAft>
                        <a:buClrTx/>
                        <a:buSzTx/>
                        <a:buFontTx/>
                        <a:buNone/>
                        <a:tabLst/>
                        <a:defRPr/>
                      </a:pPr>
                      <a:r>
                        <a:rPr lang="en-GB" sz="1200" b="1" i="1" dirty="0">
                          <a:solidFill>
                            <a:schemeClr val="accent2">
                              <a:lumMod val="75000"/>
                            </a:schemeClr>
                          </a:solidFill>
                        </a:rPr>
                        <a:t>No change in total energy in system</a:t>
                      </a:r>
                    </a:p>
                  </a:txBody>
                  <a:tcPr anchor="ctr"/>
                </a:tc>
                <a:extLst>
                  <a:ext uri="{0D108BD9-81ED-4DB2-BD59-A6C34878D82A}">
                    <a16:rowId xmlns="" xmlns:a16="http://schemas.microsoft.com/office/drawing/2014/main" val="2706839811"/>
                  </a:ext>
                </a:extLst>
              </a:tr>
              <a:tr h="413772">
                <a:tc>
                  <a:txBody>
                    <a:bodyPr/>
                    <a:lstStyle/>
                    <a:p>
                      <a:pPr algn="ctr"/>
                      <a:r>
                        <a:rPr lang="en-GB" sz="1200" b="0" dirty="0">
                          <a:solidFill>
                            <a:schemeClr val="tx1"/>
                          </a:solidFill>
                        </a:rPr>
                        <a:t>Open system</a:t>
                      </a:r>
                      <a:endParaRPr lang="en-GB" sz="1200" b="0" dirty="0"/>
                    </a:p>
                  </a:txBody>
                  <a:tcPr anchor="ctr">
                    <a:solidFill>
                      <a:schemeClr val="accent2">
                        <a:lumMod val="20000"/>
                        <a:lumOff val="80000"/>
                      </a:schemeClr>
                    </a:solidFill>
                  </a:tcPr>
                </a:tc>
                <a:tc>
                  <a:txBody>
                    <a:bodyPr/>
                    <a:lstStyle/>
                    <a:p>
                      <a:pPr marL="0" marR="0" indent="0" algn="ctr" defTabSz="1280160" rtl="0" eaLnBrk="1" fontAlgn="auto" latinLnBrk="0" hangingPunct="1">
                        <a:lnSpc>
                          <a:spcPct val="100000"/>
                        </a:lnSpc>
                        <a:spcBef>
                          <a:spcPts val="0"/>
                        </a:spcBef>
                        <a:spcAft>
                          <a:spcPts val="0"/>
                        </a:spcAft>
                        <a:buClrTx/>
                        <a:buSzTx/>
                        <a:buFontTx/>
                        <a:buNone/>
                        <a:tabLst/>
                        <a:defRPr/>
                      </a:pPr>
                      <a:r>
                        <a:rPr lang="en-GB" sz="1200" b="1" i="1" dirty="0">
                          <a:solidFill>
                            <a:schemeClr val="accent2">
                              <a:lumMod val="75000"/>
                            </a:schemeClr>
                          </a:solidFill>
                        </a:rPr>
                        <a:t>Energy can dissipate</a:t>
                      </a:r>
                    </a:p>
                  </a:txBody>
                  <a:tcPr anchor="ctr"/>
                </a:tc>
                <a:extLst>
                  <a:ext uri="{0D108BD9-81ED-4DB2-BD59-A6C34878D82A}">
                    <a16:rowId xmlns="" xmlns:a16="http://schemas.microsoft.com/office/drawing/2014/main" val="2418797059"/>
                  </a:ext>
                </a:extLst>
              </a:tr>
            </a:tbl>
          </a:graphicData>
        </a:graphic>
      </p:graphicFrame>
      <p:graphicFrame>
        <p:nvGraphicFramePr>
          <p:cNvPr id="548" name="Table 547"/>
          <p:cNvGraphicFramePr>
            <a:graphicFrameLocks noGrp="1"/>
          </p:cNvGraphicFramePr>
          <p:nvPr>
            <p:extLst>
              <p:ext uri="{D42A27DB-BD31-4B8C-83A1-F6EECF244321}">
                <p14:modId xmlns:p14="http://schemas.microsoft.com/office/powerpoint/2010/main" val="427416466"/>
              </p:ext>
            </p:extLst>
          </p:nvPr>
        </p:nvGraphicFramePr>
        <p:xfrm>
          <a:off x="4065994" y="6900152"/>
          <a:ext cx="2380214" cy="914724"/>
        </p:xfrm>
        <a:graphic>
          <a:graphicData uri="http://schemas.openxmlformats.org/drawingml/2006/table">
            <a:tbl>
              <a:tblPr firstRow="1" bandRow="1">
                <a:tableStyleId>{5940675A-B579-460E-94D1-54222C63F5DA}</a:tableStyleId>
              </a:tblPr>
              <a:tblGrid>
                <a:gridCol w="737185">
                  <a:extLst>
                    <a:ext uri="{9D8B030D-6E8A-4147-A177-3AD203B41FA5}">
                      <a16:colId xmlns="" xmlns:a16="http://schemas.microsoft.com/office/drawing/2014/main" val="2708639821"/>
                    </a:ext>
                  </a:extLst>
                </a:gridCol>
                <a:gridCol w="1643029">
                  <a:extLst>
                    <a:ext uri="{9D8B030D-6E8A-4147-A177-3AD203B41FA5}">
                      <a16:colId xmlns="" xmlns:a16="http://schemas.microsoft.com/office/drawing/2014/main" val="3138047994"/>
                    </a:ext>
                  </a:extLst>
                </a:gridCol>
              </a:tblGrid>
              <a:tr h="432124">
                <a:tc>
                  <a:txBody>
                    <a:bodyPr/>
                    <a:lstStyle/>
                    <a:p>
                      <a:pPr algn="ctr"/>
                      <a:r>
                        <a:rPr lang="en-GB" sz="1200" b="0" dirty="0">
                          <a:solidFill>
                            <a:schemeClr val="tx1"/>
                          </a:solidFill>
                        </a:rPr>
                        <a:t>Useful energy</a:t>
                      </a:r>
                      <a:endParaRPr lang="en-GB" sz="1200" b="0" dirty="0"/>
                    </a:p>
                  </a:txBody>
                  <a:tcPr anchor="ctr">
                    <a:solidFill>
                      <a:schemeClr val="accent2">
                        <a:lumMod val="20000"/>
                        <a:lumOff val="80000"/>
                      </a:schemeClr>
                    </a:solidFill>
                  </a:tcPr>
                </a:tc>
                <a:tc>
                  <a:txBody>
                    <a:bodyPr/>
                    <a:lstStyle/>
                    <a:p>
                      <a:pPr marL="0" marR="0" indent="0" algn="ctr" defTabSz="1280160" rtl="0" eaLnBrk="1" fontAlgn="auto" latinLnBrk="0" hangingPunct="1">
                        <a:lnSpc>
                          <a:spcPct val="100000"/>
                        </a:lnSpc>
                        <a:spcBef>
                          <a:spcPts val="0"/>
                        </a:spcBef>
                        <a:spcAft>
                          <a:spcPts val="0"/>
                        </a:spcAft>
                        <a:buClrTx/>
                        <a:buSzTx/>
                        <a:buFontTx/>
                        <a:buNone/>
                        <a:tabLst/>
                        <a:defRPr/>
                      </a:pPr>
                      <a:r>
                        <a:rPr lang="en-GB" sz="1200" b="1" i="1" dirty="0">
                          <a:solidFill>
                            <a:schemeClr val="accent2">
                              <a:lumMod val="75000"/>
                            </a:schemeClr>
                          </a:solidFill>
                        </a:rPr>
                        <a:t>Energy transferred and used</a:t>
                      </a:r>
                    </a:p>
                  </a:txBody>
                  <a:tcPr anchor="ctr"/>
                </a:tc>
                <a:extLst>
                  <a:ext uri="{0D108BD9-81ED-4DB2-BD59-A6C34878D82A}">
                    <a16:rowId xmlns="" xmlns:a16="http://schemas.microsoft.com/office/drawing/2014/main" val="2520830456"/>
                  </a:ext>
                </a:extLst>
              </a:tr>
              <a:tr h="457524">
                <a:tc>
                  <a:txBody>
                    <a:bodyPr/>
                    <a:lstStyle/>
                    <a:p>
                      <a:pPr algn="ctr"/>
                      <a:r>
                        <a:rPr lang="en-GB" sz="1200" b="0" dirty="0"/>
                        <a:t>Wasted energy</a:t>
                      </a:r>
                    </a:p>
                  </a:txBody>
                  <a:tcPr anchor="ctr">
                    <a:solidFill>
                      <a:schemeClr val="accent2">
                        <a:lumMod val="20000"/>
                        <a:lumOff val="80000"/>
                      </a:schemeClr>
                    </a:solidFill>
                  </a:tcPr>
                </a:tc>
                <a:tc>
                  <a:txBody>
                    <a:bodyPr/>
                    <a:lstStyle/>
                    <a:p>
                      <a:pPr marL="0" marR="0" indent="0" algn="ctr" defTabSz="1280160" rtl="0" eaLnBrk="1" fontAlgn="auto" latinLnBrk="0" hangingPunct="1">
                        <a:lnSpc>
                          <a:spcPct val="100000"/>
                        </a:lnSpc>
                        <a:spcBef>
                          <a:spcPts val="0"/>
                        </a:spcBef>
                        <a:spcAft>
                          <a:spcPts val="0"/>
                        </a:spcAft>
                        <a:buClrTx/>
                        <a:buSzTx/>
                        <a:buFontTx/>
                        <a:buNone/>
                        <a:tabLst/>
                        <a:defRPr/>
                      </a:pPr>
                      <a:r>
                        <a:rPr lang="en-GB" sz="1200" b="1" i="1" dirty="0">
                          <a:solidFill>
                            <a:schemeClr val="accent2">
                              <a:lumMod val="75000"/>
                            </a:schemeClr>
                          </a:solidFill>
                        </a:rPr>
                        <a:t>Dissipated energy,</a:t>
                      </a:r>
                      <a:r>
                        <a:rPr lang="en-GB" sz="1200" b="1" i="1" baseline="0" dirty="0">
                          <a:solidFill>
                            <a:schemeClr val="accent2">
                              <a:lumMod val="75000"/>
                            </a:schemeClr>
                          </a:solidFill>
                        </a:rPr>
                        <a:t> stored less usefully</a:t>
                      </a:r>
                      <a:endParaRPr lang="en-GB" sz="1200" b="1" i="1" dirty="0">
                        <a:solidFill>
                          <a:schemeClr val="accent2">
                            <a:lumMod val="75000"/>
                          </a:schemeClr>
                        </a:solidFill>
                      </a:endParaRPr>
                    </a:p>
                  </a:txBody>
                  <a:tcPr anchor="ctr"/>
                </a:tc>
                <a:extLst>
                  <a:ext uri="{0D108BD9-81ED-4DB2-BD59-A6C34878D82A}">
                    <a16:rowId xmlns="" xmlns:a16="http://schemas.microsoft.com/office/drawing/2014/main" val="2706839811"/>
                  </a:ext>
                </a:extLst>
              </a:tr>
            </a:tbl>
          </a:graphicData>
        </a:graphic>
      </p:graphicFrame>
      <p:cxnSp>
        <p:nvCxnSpPr>
          <p:cNvPr id="549" name="Straight Connector 548"/>
          <p:cNvCxnSpPr>
            <a:stCxn id="545" idx="2"/>
            <a:endCxn id="552" idx="0"/>
          </p:cNvCxnSpPr>
          <p:nvPr/>
        </p:nvCxnSpPr>
        <p:spPr>
          <a:xfrm flipH="1">
            <a:off x="6634408" y="5470326"/>
            <a:ext cx="316268" cy="169973"/>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pic>
        <p:nvPicPr>
          <p:cNvPr id="552" name="Picture 551">
            <a:extLst>
              <a:ext uri="{FF2B5EF4-FFF2-40B4-BE49-F238E27FC236}">
                <a16:creationId xmlns="" xmlns:a16="http://schemas.microsoft.com/office/drawing/2014/main" id="{CA5F6F45-5EED-4D9B-B187-247A839A1DF3}"/>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064627" y="5640299"/>
            <a:ext cx="1139562" cy="885552"/>
          </a:xfrm>
          <a:prstGeom prst="rect">
            <a:avLst/>
          </a:prstGeom>
        </p:spPr>
      </p:pic>
      <p:sp>
        <p:nvSpPr>
          <p:cNvPr id="599" name="Rectangle 598"/>
          <p:cNvSpPr/>
          <p:nvPr/>
        </p:nvSpPr>
        <p:spPr>
          <a:xfrm>
            <a:off x="6951152" y="7569793"/>
            <a:ext cx="1691593" cy="651482"/>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dirty="0">
                <a:solidFill>
                  <a:schemeClr val="tx1"/>
                </a:solidFill>
              </a:rPr>
              <a:t>Work done = Force X distance moved </a:t>
            </a:r>
          </a:p>
        </p:txBody>
      </p:sp>
      <p:cxnSp>
        <p:nvCxnSpPr>
          <p:cNvPr id="603" name="Straight Connector 602"/>
          <p:cNvCxnSpPr>
            <a:stCxn id="599" idx="0"/>
            <a:endCxn id="512" idx="2"/>
          </p:cNvCxnSpPr>
          <p:nvPr/>
        </p:nvCxnSpPr>
        <p:spPr>
          <a:xfrm flipH="1" flipV="1">
            <a:off x="7787384" y="7385918"/>
            <a:ext cx="9565" cy="183875"/>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aphicFrame>
        <p:nvGraphicFramePr>
          <p:cNvPr id="618" name="Table 617"/>
          <p:cNvGraphicFramePr>
            <a:graphicFrameLocks noGrp="1"/>
          </p:cNvGraphicFramePr>
          <p:nvPr>
            <p:extLst>
              <p:ext uri="{D42A27DB-BD31-4B8C-83A1-F6EECF244321}">
                <p14:modId xmlns:p14="http://schemas.microsoft.com/office/powerpoint/2010/main" val="1271537741"/>
              </p:ext>
            </p:extLst>
          </p:nvPr>
        </p:nvGraphicFramePr>
        <p:xfrm>
          <a:off x="9546523" y="3527770"/>
          <a:ext cx="3154974" cy="822960"/>
        </p:xfrm>
        <a:graphic>
          <a:graphicData uri="http://schemas.openxmlformats.org/drawingml/2006/table">
            <a:tbl>
              <a:tblPr firstRow="1" bandRow="1">
                <a:tableStyleId>{5940675A-B579-460E-94D1-54222C63F5DA}</a:tableStyleId>
              </a:tblPr>
              <a:tblGrid>
                <a:gridCol w="835261">
                  <a:extLst>
                    <a:ext uri="{9D8B030D-6E8A-4147-A177-3AD203B41FA5}">
                      <a16:colId xmlns="" xmlns:a16="http://schemas.microsoft.com/office/drawing/2014/main" val="20000"/>
                    </a:ext>
                  </a:extLst>
                </a:gridCol>
                <a:gridCol w="951980">
                  <a:extLst>
                    <a:ext uri="{9D8B030D-6E8A-4147-A177-3AD203B41FA5}">
                      <a16:colId xmlns="" xmlns:a16="http://schemas.microsoft.com/office/drawing/2014/main" val="20001"/>
                    </a:ext>
                  </a:extLst>
                </a:gridCol>
                <a:gridCol w="1367733">
                  <a:extLst>
                    <a:ext uri="{9D8B030D-6E8A-4147-A177-3AD203B41FA5}">
                      <a16:colId xmlns="" xmlns:a16="http://schemas.microsoft.com/office/drawing/2014/main" val="20002"/>
                    </a:ext>
                  </a:extLst>
                </a:gridCol>
              </a:tblGrid>
              <a:tr h="645188">
                <a:tc>
                  <a:txBody>
                    <a:bodyPr/>
                    <a:lstStyle/>
                    <a:p>
                      <a:pPr algn="ctr"/>
                      <a:r>
                        <a:rPr lang="en-GB" sz="1200" b="0" dirty="0">
                          <a:solidFill>
                            <a:schemeClr val="tx1"/>
                          </a:solidFill>
                        </a:rPr>
                        <a:t>Ways to reduce  ‘wasted’ energy</a:t>
                      </a:r>
                      <a:endParaRPr lang="en-GB" sz="1200" b="0" dirty="0"/>
                    </a:p>
                  </a:txBody>
                  <a:tcPr anchor="ctr">
                    <a:solidFill>
                      <a:schemeClr val="accent2">
                        <a:lumMod val="20000"/>
                        <a:lumOff val="80000"/>
                      </a:schemeClr>
                    </a:solidFill>
                  </a:tcPr>
                </a:tc>
                <a:tc>
                  <a:txBody>
                    <a:bodyPr/>
                    <a:lstStyle/>
                    <a:p>
                      <a:pPr marL="0" marR="0" indent="0" algn="ctr" defTabSz="1280160" rtl="0" eaLnBrk="1" fontAlgn="auto" latinLnBrk="0" hangingPunct="1">
                        <a:lnSpc>
                          <a:spcPct val="100000"/>
                        </a:lnSpc>
                        <a:spcBef>
                          <a:spcPts val="0"/>
                        </a:spcBef>
                        <a:spcAft>
                          <a:spcPts val="0"/>
                        </a:spcAft>
                        <a:buClrTx/>
                        <a:buSzTx/>
                        <a:buFontTx/>
                        <a:buNone/>
                        <a:tabLst/>
                        <a:defRPr/>
                      </a:pPr>
                      <a:r>
                        <a:rPr lang="en-GB" sz="1200" b="1" i="1" dirty="0">
                          <a:solidFill>
                            <a:schemeClr val="accent2">
                              <a:lumMod val="75000"/>
                            </a:schemeClr>
                          </a:solidFill>
                        </a:rPr>
                        <a:t>Energy transferred usefully</a:t>
                      </a:r>
                    </a:p>
                  </a:txBody>
                  <a:tcPr anchor="ctr"/>
                </a:tc>
                <a:tc>
                  <a:txBody>
                    <a:bodyPr/>
                    <a:lstStyle/>
                    <a:p>
                      <a:pPr marL="0" marR="0" indent="0" algn="l" defTabSz="1280160" rtl="0" eaLnBrk="1" fontAlgn="auto" latinLnBrk="0" hangingPunct="1">
                        <a:lnSpc>
                          <a:spcPct val="100000"/>
                        </a:lnSpc>
                        <a:spcBef>
                          <a:spcPts val="0"/>
                        </a:spcBef>
                        <a:spcAft>
                          <a:spcPts val="0"/>
                        </a:spcAft>
                        <a:buClrTx/>
                        <a:buSzTx/>
                        <a:buFontTx/>
                        <a:buNone/>
                        <a:tabLst/>
                        <a:defRPr/>
                      </a:pPr>
                      <a:r>
                        <a:rPr lang="en-GB" sz="1200" dirty="0">
                          <a:solidFill>
                            <a:srgbClr val="000000"/>
                          </a:solidFill>
                        </a:rPr>
                        <a:t>Insulation, streamline design, lubrication of moving parts.</a:t>
                      </a:r>
                      <a:endParaRPr lang="en-US" sz="1200" dirty="0"/>
                    </a:p>
                  </a:txBody>
                  <a:tcPr anchor="ctr"/>
                </a:tc>
                <a:extLst>
                  <a:ext uri="{0D108BD9-81ED-4DB2-BD59-A6C34878D82A}">
                    <a16:rowId xmlns="" xmlns:a16="http://schemas.microsoft.com/office/drawing/2014/main" val="161208096"/>
                  </a:ext>
                </a:extLst>
              </a:tr>
            </a:tbl>
          </a:graphicData>
        </a:graphic>
      </p:graphicFrame>
      <p:cxnSp>
        <p:nvCxnSpPr>
          <p:cNvPr id="624" name="Straight Connector 623"/>
          <p:cNvCxnSpPr>
            <a:endCxn id="494" idx="1"/>
          </p:cNvCxnSpPr>
          <p:nvPr/>
        </p:nvCxnSpPr>
        <p:spPr>
          <a:xfrm>
            <a:off x="8506720" y="4636032"/>
            <a:ext cx="553877" cy="22595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6" name="Straight Connector 115"/>
          <p:cNvCxnSpPr>
            <a:stCxn id="548" idx="3"/>
            <a:endCxn id="552" idx="2"/>
          </p:cNvCxnSpPr>
          <p:nvPr/>
        </p:nvCxnSpPr>
        <p:spPr>
          <a:xfrm flipV="1">
            <a:off x="6446208" y="6525851"/>
            <a:ext cx="188200" cy="831663"/>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2476875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7" name="Straight Connector 26"/>
          <p:cNvCxnSpPr>
            <a:stCxn id="10" idx="3"/>
            <a:endCxn id="61" idx="1"/>
          </p:cNvCxnSpPr>
          <p:nvPr/>
        </p:nvCxnSpPr>
        <p:spPr>
          <a:xfrm>
            <a:off x="10591786" y="2644856"/>
            <a:ext cx="153104" cy="1884"/>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3" name="Straight Connector 112"/>
          <p:cNvCxnSpPr>
            <a:endCxn id="22" idx="3"/>
          </p:cNvCxnSpPr>
          <p:nvPr/>
        </p:nvCxnSpPr>
        <p:spPr>
          <a:xfrm flipH="1" flipV="1">
            <a:off x="5029507" y="1728848"/>
            <a:ext cx="219149" cy="541376"/>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8" name="Straight Connector 37"/>
          <p:cNvCxnSpPr>
            <a:stCxn id="10" idx="1"/>
            <a:endCxn id="4" idx="3"/>
          </p:cNvCxnSpPr>
          <p:nvPr/>
        </p:nvCxnSpPr>
        <p:spPr>
          <a:xfrm flipH="1">
            <a:off x="9390437" y="2644856"/>
            <a:ext cx="139660" cy="56728"/>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3" name="Straight Connector 52"/>
          <p:cNvCxnSpPr>
            <a:stCxn id="16" idx="2"/>
            <a:endCxn id="42" idx="0"/>
          </p:cNvCxnSpPr>
          <p:nvPr/>
        </p:nvCxnSpPr>
        <p:spPr>
          <a:xfrm flipH="1">
            <a:off x="6384740" y="3217381"/>
            <a:ext cx="748136" cy="249359"/>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5" name="Straight Connector 54"/>
          <p:cNvCxnSpPr>
            <a:stCxn id="86" idx="2"/>
            <a:endCxn id="10" idx="0"/>
          </p:cNvCxnSpPr>
          <p:nvPr/>
        </p:nvCxnSpPr>
        <p:spPr>
          <a:xfrm>
            <a:off x="8995671" y="1971834"/>
            <a:ext cx="1065271" cy="349856"/>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a:stCxn id="16" idx="3"/>
            <a:endCxn id="4" idx="1"/>
          </p:cNvCxnSpPr>
          <p:nvPr/>
        </p:nvCxnSpPr>
        <p:spPr>
          <a:xfrm flipV="1">
            <a:off x="7802577" y="2701584"/>
            <a:ext cx="161252" cy="54132"/>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5" name="Straight Connector 84"/>
          <p:cNvCxnSpPr>
            <a:stCxn id="16" idx="1"/>
            <a:endCxn id="43" idx="2"/>
          </p:cNvCxnSpPr>
          <p:nvPr/>
        </p:nvCxnSpPr>
        <p:spPr>
          <a:xfrm flipH="1" flipV="1">
            <a:off x="5529424" y="2564190"/>
            <a:ext cx="933751" cy="191526"/>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03" name="Straight Connector 302"/>
          <p:cNvCxnSpPr>
            <a:stCxn id="16" idx="1"/>
            <a:endCxn id="62" idx="3"/>
          </p:cNvCxnSpPr>
          <p:nvPr/>
        </p:nvCxnSpPr>
        <p:spPr>
          <a:xfrm flipH="1">
            <a:off x="6060322" y="2755716"/>
            <a:ext cx="402853" cy="28326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4" name="Rectangle 3"/>
          <p:cNvSpPr/>
          <p:nvPr/>
        </p:nvSpPr>
        <p:spPr>
          <a:xfrm>
            <a:off x="7963829" y="2239919"/>
            <a:ext cx="1426608" cy="923330"/>
          </a:xfrm>
          <a:prstGeom prst="rect">
            <a:avLst/>
          </a:prstGeom>
          <a:ln/>
        </p:spPr>
        <p:style>
          <a:lnRef idx="2">
            <a:schemeClr val="accent2">
              <a:shade val="50000"/>
            </a:schemeClr>
          </a:lnRef>
          <a:fillRef idx="1">
            <a:schemeClr val="accent2"/>
          </a:fillRef>
          <a:effectRef idx="0">
            <a:schemeClr val="accent2"/>
          </a:effectRef>
          <a:fontRef idx="minor">
            <a:schemeClr val="lt1"/>
          </a:fontRef>
        </p:style>
        <p:txBody>
          <a:bodyPr wrap="square">
            <a:spAutoFit/>
          </a:bodyPr>
          <a:lstStyle/>
          <a:p>
            <a:pPr algn="ctr"/>
            <a:r>
              <a:rPr lang="en-GB" sz="1800" b="1" dirty="0">
                <a:ea typeface="Verdana" panose="020B0604030504040204" pitchFamily="34" charset="0"/>
                <a:cs typeface="Verdana" panose="020B0604030504040204" pitchFamily="34" charset="0"/>
              </a:rPr>
              <a:t>AQA</a:t>
            </a:r>
          </a:p>
          <a:p>
            <a:pPr algn="ctr"/>
            <a:r>
              <a:rPr lang="en-GB" sz="1800" b="1" dirty="0">
                <a:ea typeface="Verdana" panose="020B0604030504040204" pitchFamily="34" charset="0"/>
                <a:cs typeface="Verdana" panose="020B0604030504040204" pitchFamily="34" charset="0"/>
              </a:rPr>
              <a:t>ENERGY – part 2</a:t>
            </a:r>
            <a:endParaRPr lang="en-GB" sz="1800" dirty="0">
              <a:ea typeface="Verdana" panose="020B0604030504040204" pitchFamily="34" charset="0"/>
              <a:cs typeface="Verdana" panose="020B0604030504040204" pitchFamily="34" charset="0"/>
            </a:endParaRPr>
          </a:p>
        </p:txBody>
      </p:sp>
      <p:graphicFrame>
        <p:nvGraphicFramePr>
          <p:cNvPr id="372" name="Table 371"/>
          <p:cNvGraphicFramePr>
            <a:graphicFrameLocks noGrp="1"/>
          </p:cNvGraphicFramePr>
          <p:nvPr>
            <p:extLst>
              <p:ext uri="{D42A27DB-BD31-4B8C-83A1-F6EECF244321}">
                <p14:modId xmlns:p14="http://schemas.microsoft.com/office/powerpoint/2010/main" val="3782446222"/>
              </p:ext>
            </p:extLst>
          </p:nvPr>
        </p:nvGraphicFramePr>
        <p:xfrm>
          <a:off x="115711" y="2084832"/>
          <a:ext cx="4790717" cy="1280160"/>
        </p:xfrm>
        <a:graphic>
          <a:graphicData uri="http://schemas.openxmlformats.org/drawingml/2006/table">
            <a:tbl>
              <a:tblPr firstRow="1" bandRow="1">
                <a:tableStyleId>{5940675A-B579-460E-94D1-54222C63F5DA}</a:tableStyleId>
              </a:tblPr>
              <a:tblGrid>
                <a:gridCol w="1197765">
                  <a:extLst>
                    <a:ext uri="{9D8B030D-6E8A-4147-A177-3AD203B41FA5}">
                      <a16:colId xmlns="" xmlns:a16="http://schemas.microsoft.com/office/drawing/2014/main" val="20000"/>
                    </a:ext>
                  </a:extLst>
                </a:gridCol>
                <a:gridCol w="1926119">
                  <a:extLst>
                    <a:ext uri="{9D8B030D-6E8A-4147-A177-3AD203B41FA5}">
                      <a16:colId xmlns="" xmlns:a16="http://schemas.microsoft.com/office/drawing/2014/main" val="20001"/>
                    </a:ext>
                  </a:extLst>
                </a:gridCol>
                <a:gridCol w="1666833">
                  <a:extLst>
                    <a:ext uri="{9D8B030D-6E8A-4147-A177-3AD203B41FA5}">
                      <a16:colId xmlns="" xmlns:a16="http://schemas.microsoft.com/office/drawing/2014/main" val="20002"/>
                    </a:ext>
                  </a:extLst>
                </a:gridCol>
              </a:tblGrid>
              <a:tr h="612506">
                <a:tc>
                  <a:txBody>
                    <a:bodyPr/>
                    <a:lstStyle/>
                    <a:p>
                      <a:pPr algn="ctr"/>
                      <a:r>
                        <a:rPr lang="en-GB" sz="1200" b="0" dirty="0"/>
                        <a:t>Non-renewable energy resource</a:t>
                      </a:r>
                    </a:p>
                  </a:txBody>
                  <a:tcPr anchor="ctr">
                    <a:solidFill>
                      <a:schemeClr val="accent2">
                        <a:lumMod val="20000"/>
                        <a:lumOff val="80000"/>
                      </a:schemeClr>
                    </a:solidFill>
                  </a:tcPr>
                </a:tc>
                <a:tc>
                  <a:txBody>
                    <a:bodyPr/>
                    <a:lstStyle/>
                    <a:p>
                      <a:pPr algn="ctr"/>
                      <a:r>
                        <a:rPr lang="en-GB" sz="1200" b="1" i="1" dirty="0">
                          <a:solidFill>
                            <a:schemeClr val="accent2">
                              <a:lumMod val="75000"/>
                            </a:schemeClr>
                          </a:solidFill>
                        </a:rPr>
                        <a:t>These will run out.  It is a finite</a:t>
                      </a:r>
                      <a:r>
                        <a:rPr lang="en-GB" sz="1200" b="1" i="1" baseline="0" dirty="0">
                          <a:solidFill>
                            <a:schemeClr val="accent2">
                              <a:lumMod val="75000"/>
                            </a:schemeClr>
                          </a:solidFill>
                        </a:rPr>
                        <a:t> reserve.  It cannot be replenished.</a:t>
                      </a:r>
                      <a:endParaRPr lang="en-GB" sz="1200" b="1" i="1" dirty="0">
                        <a:solidFill>
                          <a:schemeClr val="accent2">
                            <a:lumMod val="75000"/>
                          </a:schemeClr>
                        </a:solidFill>
                      </a:endParaRPr>
                    </a:p>
                  </a:txBody>
                  <a:tcPr anchor="ctr"/>
                </a:tc>
                <a:tc>
                  <a:txBody>
                    <a:bodyPr/>
                    <a:lstStyle/>
                    <a:p>
                      <a:pPr algn="l"/>
                      <a:r>
                        <a:rPr lang="en-GB" sz="1200" dirty="0" smtClean="0"/>
                        <a:t>e.g. </a:t>
                      </a:r>
                      <a:r>
                        <a:rPr lang="en-GB" sz="1200" dirty="0"/>
                        <a:t>Fossil fuels</a:t>
                      </a:r>
                      <a:r>
                        <a:rPr lang="en-GB" sz="1200" baseline="0" dirty="0"/>
                        <a:t> </a:t>
                      </a:r>
                      <a:r>
                        <a:rPr lang="en-GB" sz="1200" baseline="0" dirty="0" smtClean="0"/>
                        <a:t>(coal</a:t>
                      </a:r>
                      <a:r>
                        <a:rPr lang="en-GB" sz="1200" baseline="0" dirty="0"/>
                        <a:t>, </a:t>
                      </a:r>
                      <a:r>
                        <a:rPr lang="en-GB" sz="1200" baseline="0" dirty="0" smtClean="0"/>
                        <a:t>oil and gas) and nuclear fuels.</a:t>
                      </a:r>
                      <a:endParaRPr lang="en-GB" sz="1200" dirty="0"/>
                    </a:p>
                  </a:txBody>
                  <a:tcPr anchor="ctr"/>
                </a:tc>
                <a:extLst>
                  <a:ext uri="{0D108BD9-81ED-4DB2-BD59-A6C34878D82A}">
                    <a16:rowId xmlns="" xmlns:a16="http://schemas.microsoft.com/office/drawing/2014/main" val="10000"/>
                  </a:ext>
                </a:extLst>
              </a:tr>
              <a:tr h="594218">
                <a:tc>
                  <a:txBody>
                    <a:bodyPr/>
                    <a:lstStyle/>
                    <a:p>
                      <a:pPr marL="0" marR="0" indent="0" algn="ctr" defTabSz="1280160" rtl="0" eaLnBrk="1" fontAlgn="auto" latinLnBrk="0" hangingPunct="1">
                        <a:lnSpc>
                          <a:spcPct val="100000"/>
                        </a:lnSpc>
                        <a:spcBef>
                          <a:spcPts val="0"/>
                        </a:spcBef>
                        <a:spcAft>
                          <a:spcPts val="0"/>
                        </a:spcAft>
                        <a:buClrTx/>
                        <a:buSzTx/>
                        <a:buFontTx/>
                        <a:buNone/>
                        <a:tabLst/>
                        <a:defRPr/>
                      </a:pPr>
                      <a:r>
                        <a:rPr lang="en-GB" sz="1200" b="0" dirty="0"/>
                        <a:t>Renewable energy resource</a:t>
                      </a:r>
                    </a:p>
                  </a:txBody>
                  <a:tcPr anchor="ctr">
                    <a:solidFill>
                      <a:schemeClr val="accent2">
                        <a:lumMod val="20000"/>
                        <a:lumOff val="80000"/>
                      </a:schemeClr>
                    </a:solidFill>
                  </a:tcPr>
                </a:tc>
                <a:tc>
                  <a:txBody>
                    <a:bodyPr/>
                    <a:lstStyle/>
                    <a:p>
                      <a:pPr algn="ctr"/>
                      <a:r>
                        <a:rPr lang="en-GB" sz="1200" b="1" i="1" dirty="0">
                          <a:solidFill>
                            <a:schemeClr val="accent2">
                              <a:lumMod val="75000"/>
                            </a:schemeClr>
                          </a:solidFill>
                        </a:rPr>
                        <a:t>These will never run out.  It is an infinite</a:t>
                      </a:r>
                      <a:r>
                        <a:rPr lang="en-GB" sz="1200" b="1" i="1" baseline="0" dirty="0">
                          <a:solidFill>
                            <a:schemeClr val="accent2">
                              <a:lumMod val="75000"/>
                            </a:schemeClr>
                          </a:solidFill>
                        </a:rPr>
                        <a:t> reserve.  It can be </a:t>
                      </a:r>
                      <a:r>
                        <a:rPr lang="en-GB" sz="1200" b="1" i="1" baseline="0" dirty="0" smtClean="0">
                          <a:solidFill>
                            <a:schemeClr val="accent2">
                              <a:lumMod val="75000"/>
                            </a:schemeClr>
                          </a:solidFill>
                        </a:rPr>
                        <a:t>replenished.</a:t>
                      </a:r>
                      <a:endParaRPr lang="en-GB" sz="1200" b="1" i="1" dirty="0">
                        <a:solidFill>
                          <a:schemeClr val="accent2">
                            <a:lumMod val="75000"/>
                          </a:schemeClr>
                        </a:solidFill>
                      </a:endParaRPr>
                    </a:p>
                  </a:txBody>
                  <a:tcPr anchor="ctr"/>
                </a:tc>
                <a:tc>
                  <a:txBody>
                    <a:bodyPr/>
                    <a:lstStyle/>
                    <a:p>
                      <a:pPr marL="0" marR="0" indent="0" algn="l" defTabSz="1280160" rtl="0" eaLnBrk="1" fontAlgn="auto" latinLnBrk="0" hangingPunct="1">
                        <a:lnSpc>
                          <a:spcPct val="100000"/>
                        </a:lnSpc>
                        <a:spcBef>
                          <a:spcPts val="0"/>
                        </a:spcBef>
                        <a:spcAft>
                          <a:spcPts val="0"/>
                        </a:spcAft>
                        <a:buClrTx/>
                        <a:buSzTx/>
                        <a:buFontTx/>
                        <a:buNone/>
                        <a:tabLst/>
                        <a:defRPr/>
                      </a:pPr>
                      <a:r>
                        <a:rPr lang="en-US" sz="1200" dirty="0" smtClean="0"/>
                        <a:t>e.g. </a:t>
                      </a:r>
                      <a:r>
                        <a:rPr lang="en-US" sz="1200" dirty="0"/>
                        <a:t>Solar, Tides, Waves, Wind, Geothermal, Biomass,  Hydroelectric </a:t>
                      </a:r>
                    </a:p>
                  </a:txBody>
                  <a:tcPr anchor="ctr"/>
                </a:tc>
                <a:extLst>
                  <a:ext uri="{0D108BD9-81ED-4DB2-BD59-A6C34878D82A}">
                    <a16:rowId xmlns="" xmlns:a16="http://schemas.microsoft.com/office/drawing/2014/main" val="10001"/>
                  </a:ext>
                </a:extLst>
              </a:tr>
            </a:tbl>
          </a:graphicData>
        </a:graphic>
      </p:graphicFrame>
      <p:sp>
        <p:nvSpPr>
          <p:cNvPr id="9" name="Rectangle 8"/>
          <p:cNvSpPr/>
          <p:nvPr/>
        </p:nvSpPr>
        <p:spPr>
          <a:xfrm>
            <a:off x="5337571" y="82432"/>
            <a:ext cx="6721080" cy="534950"/>
          </a:xfrm>
          <a:prstGeom prst="rect">
            <a:avLst/>
          </a:prstGeom>
          <a:solidFill>
            <a:schemeClr val="accent2">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b="1" dirty="0">
                <a:solidFill>
                  <a:schemeClr val="tx1"/>
                </a:solidFill>
              </a:rPr>
              <a:t>Power station – NB: You need to understand the principle behind generating electricity. An energy resource is burnt to make steam to drive a turbine which drives the generator. </a:t>
            </a:r>
          </a:p>
        </p:txBody>
      </p:sp>
      <p:sp>
        <p:nvSpPr>
          <p:cNvPr id="10" name="Rectangle 9"/>
          <p:cNvSpPr/>
          <p:nvPr/>
        </p:nvSpPr>
        <p:spPr>
          <a:xfrm>
            <a:off x="9530097" y="2321690"/>
            <a:ext cx="1061689" cy="646331"/>
          </a:xfrm>
          <a:prstGeom prst="rect">
            <a:avLst/>
          </a:prstGeom>
          <a:ln/>
        </p:spPr>
        <p:style>
          <a:lnRef idx="2">
            <a:schemeClr val="accent2">
              <a:shade val="50000"/>
            </a:schemeClr>
          </a:lnRef>
          <a:fillRef idx="1">
            <a:schemeClr val="accent2"/>
          </a:fillRef>
          <a:effectRef idx="0">
            <a:schemeClr val="accent2"/>
          </a:effectRef>
          <a:fontRef idx="minor">
            <a:schemeClr val="lt1"/>
          </a:fontRef>
        </p:style>
        <p:txBody>
          <a:bodyPr wrap="square">
            <a:spAutoFit/>
          </a:bodyPr>
          <a:lstStyle/>
          <a:p>
            <a:pPr algn="ctr"/>
            <a:r>
              <a:rPr lang="en-GB" sz="1800" b="1" dirty="0">
                <a:ea typeface="Verdana" panose="020B0604030504040204" pitchFamily="34" charset="0"/>
                <a:cs typeface="Verdana" panose="020B0604030504040204" pitchFamily="34" charset="0"/>
              </a:rPr>
              <a:t>National Grid</a:t>
            </a:r>
            <a:endParaRPr lang="en-GB" sz="1800" dirty="0">
              <a:ea typeface="Verdana" panose="020B0604030504040204" pitchFamily="34" charset="0"/>
              <a:cs typeface="Verdana" panose="020B0604030504040204" pitchFamily="34" charset="0"/>
            </a:endParaRPr>
          </a:p>
        </p:txBody>
      </p:sp>
      <p:sp>
        <p:nvSpPr>
          <p:cNvPr id="16" name="Rectangle 15"/>
          <p:cNvSpPr/>
          <p:nvPr/>
        </p:nvSpPr>
        <p:spPr>
          <a:xfrm>
            <a:off x="6463175" y="2294051"/>
            <a:ext cx="1339402" cy="923330"/>
          </a:xfrm>
          <a:prstGeom prst="rect">
            <a:avLst/>
          </a:prstGeom>
          <a:ln/>
        </p:spPr>
        <p:style>
          <a:lnRef idx="2">
            <a:schemeClr val="accent2">
              <a:shade val="50000"/>
            </a:schemeClr>
          </a:lnRef>
          <a:fillRef idx="1">
            <a:schemeClr val="accent2"/>
          </a:fillRef>
          <a:effectRef idx="0">
            <a:schemeClr val="accent2"/>
          </a:effectRef>
          <a:fontRef idx="minor">
            <a:schemeClr val="lt1"/>
          </a:fontRef>
        </p:style>
        <p:txBody>
          <a:bodyPr wrap="square">
            <a:spAutoFit/>
          </a:bodyPr>
          <a:lstStyle/>
          <a:p>
            <a:pPr algn="ctr"/>
            <a:r>
              <a:rPr lang="en-GB" sz="1800" b="1" dirty="0">
                <a:ea typeface="Verdana" panose="020B0604030504040204" pitchFamily="34" charset="0"/>
                <a:cs typeface="Verdana" panose="020B0604030504040204" pitchFamily="34" charset="0"/>
              </a:rPr>
              <a:t>Global Energy Resources</a:t>
            </a:r>
            <a:endParaRPr lang="en-GB" sz="1800" dirty="0">
              <a:ea typeface="Verdana" panose="020B0604030504040204" pitchFamily="34" charset="0"/>
              <a:cs typeface="Verdana" panose="020B0604030504040204" pitchFamily="34" charset="0"/>
            </a:endParaRPr>
          </a:p>
        </p:txBody>
      </p:sp>
      <p:graphicFrame>
        <p:nvGraphicFramePr>
          <p:cNvPr id="42" name="Table 41"/>
          <p:cNvGraphicFramePr>
            <a:graphicFrameLocks noGrp="1"/>
          </p:cNvGraphicFramePr>
          <p:nvPr>
            <p:extLst>
              <p:ext uri="{D42A27DB-BD31-4B8C-83A1-F6EECF244321}">
                <p14:modId xmlns:p14="http://schemas.microsoft.com/office/powerpoint/2010/main" val="959521997"/>
              </p:ext>
            </p:extLst>
          </p:nvPr>
        </p:nvGraphicFramePr>
        <p:xfrm>
          <a:off x="115710" y="3466740"/>
          <a:ext cx="12538061" cy="5850594"/>
        </p:xfrm>
        <a:graphic>
          <a:graphicData uri="http://schemas.openxmlformats.org/drawingml/2006/table">
            <a:tbl>
              <a:tblPr firstRow="1" bandRow="1">
                <a:tableStyleId>{5940675A-B579-460E-94D1-54222C63F5DA}</a:tableStyleId>
              </a:tblPr>
              <a:tblGrid>
                <a:gridCol w="1160640">
                  <a:extLst>
                    <a:ext uri="{9D8B030D-6E8A-4147-A177-3AD203B41FA5}">
                      <a16:colId xmlns="" xmlns:a16="http://schemas.microsoft.com/office/drawing/2014/main" val="20000"/>
                    </a:ext>
                  </a:extLst>
                </a:gridCol>
                <a:gridCol w="2647950">
                  <a:extLst>
                    <a:ext uri="{9D8B030D-6E8A-4147-A177-3AD203B41FA5}">
                      <a16:colId xmlns="" xmlns:a16="http://schemas.microsoft.com/office/drawing/2014/main" val="20001"/>
                    </a:ext>
                  </a:extLst>
                </a:gridCol>
                <a:gridCol w="1619250">
                  <a:extLst>
                    <a:ext uri="{9D8B030D-6E8A-4147-A177-3AD203B41FA5}">
                      <a16:colId xmlns="" xmlns:a16="http://schemas.microsoft.com/office/drawing/2014/main" val="9600078"/>
                    </a:ext>
                  </a:extLst>
                </a:gridCol>
                <a:gridCol w="2438400">
                  <a:extLst>
                    <a:ext uri="{9D8B030D-6E8A-4147-A177-3AD203B41FA5}">
                      <a16:colId xmlns="" xmlns:a16="http://schemas.microsoft.com/office/drawing/2014/main" val="429646128"/>
                    </a:ext>
                  </a:extLst>
                </a:gridCol>
                <a:gridCol w="4671821">
                  <a:extLst>
                    <a:ext uri="{9D8B030D-6E8A-4147-A177-3AD203B41FA5}">
                      <a16:colId xmlns="" xmlns:a16="http://schemas.microsoft.com/office/drawing/2014/main" val="20002"/>
                    </a:ext>
                  </a:extLst>
                </a:gridCol>
              </a:tblGrid>
              <a:tr h="378312">
                <a:tc>
                  <a:txBody>
                    <a:bodyPr/>
                    <a:lstStyle/>
                    <a:p>
                      <a:pPr algn="ctr"/>
                      <a:r>
                        <a:rPr lang="en-GB" sz="1200" b="0" dirty="0"/>
                        <a:t>Energy resource</a:t>
                      </a:r>
                    </a:p>
                  </a:txBody>
                  <a:tcPr anchor="ctr">
                    <a:solidFill>
                      <a:schemeClr val="accent2">
                        <a:lumMod val="20000"/>
                        <a:lumOff val="80000"/>
                      </a:schemeClr>
                    </a:solidFill>
                  </a:tcPr>
                </a:tc>
                <a:tc>
                  <a:txBody>
                    <a:bodyPr/>
                    <a:lstStyle/>
                    <a:p>
                      <a:pPr algn="ctr"/>
                      <a:r>
                        <a:rPr lang="en-GB" sz="1200" b="1" i="1" dirty="0">
                          <a:solidFill>
                            <a:schemeClr val="accent2">
                              <a:lumMod val="75000"/>
                            </a:schemeClr>
                          </a:solidFill>
                        </a:rPr>
                        <a:t>How it works</a:t>
                      </a:r>
                    </a:p>
                  </a:txBody>
                  <a:tcPr anchor="ctr"/>
                </a:tc>
                <a:tc>
                  <a:txBody>
                    <a:bodyPr/>
                    <a:lstStyle/>
                    <a:p>
                      <a:pPr algn="ctr"/>
                      <a:r>
                        <a:rPr lang="en-GB" sz="1200" b="0" i="0" dirty="0" smtClean="0">
                          <a:solidFill>
                            <a:schemeClr val="tx1"/>
                          </a:solidFill>
                        </a:rPr>
                        <a:t>Uses</a:t>
                      </a:r>
                      <a:endParaRPr lang="en-GB" sz="1200" b="0" i="0" dirty="0">
                        <a:solidFill>
                          <a:schemeClr val="tx1"/>
                        </a:solidFill>
                      </a:endParaRPr>
                    </a:p>
                  </a:txBody>
                  <a:tcPr anchor="ctr"/>
                </a:tc>
                <a:tc>
                  <a:txBody>
                    <a:bodyPr/>
                    <a:lstStyle/>
                    <a:p>
                      <a:pPr algn="ctr"/>
                      <a:r>
                        <a:rPr lang="en-GB" sz="1200" b="0" i="0" dirty="0">
                          <a:solidFill>
                            <a:schemeClr val="tx1"/>
                          </a:solidFill>
                        </a:rPr>
                        <a:t>Positive</a:t>
                      </a:r>
                    </a:p>
                  </a:txBody>
                  <a:tcPr anchor="ctr"/>
                </a:tc>
                <a:tc>
                  <a:txBody>
                    <a:bodyPr/>
                    <a:lstStyle/>
                    <a:p>
                      <a:pPr algn="ctr"/>
                      <a:r>
                        <a:rPr lang="en-GB" sz="1200" dirty="0"/>
                        <a:t>Negative</a:t>
                      </a:r>
                    </a:p>
                  </a:txBody>
                  <a:tcPr anchor="ctr"/>
                </a:tc>
                <a:extLst>
                  <a:ext uri="{0D108BD9-81ED-4DB2-BD59-A6C34878D82A}">
                    <a16:rowId xmlns="" xmlns:a16="http://schemas.microsoft.com/office/drawing/2014/main" val="10000"/>
                  </a:ext>
                </a:extLst>
              </a:tr>
              <a:tr h="759312">
                <a:tc>
                  <a:txBody>
                    <a:bodyPr/>
                    <a:lstStyle/>
                    <a:p>
                      <a:pPr algn="ctr"/>
                      <a:r>
                        <a:rPr lang="en-GB" sz="1200" b="0" dirty="0"/>
                        <a:t>Fossil </a:t>
                      </a:r>
                      <a:r>
                        <a:rPr lang="en-GB" sz="1200" b="0" dirty="0" smtClean="0"/>
                        <a:t>Fuels</a:t>
                      </a:r>
                    </a:p>
                    <a:p>
                      <a:pPr algn="ctr"/>
                      <a:r>
                        <a:rPr lang="en-GB" sz="1200" b="0" dirty="0" smtClean="0"/>
                        <a:t>(coal,</a:t>
                      </a:r>
                      <a:r>
                        <a:rPr lang="en-GB" sz="1200" b="0" baseline="0" dirty="0" smtClean="0"/>
                        <a:t> oil and gas)</a:t>
                      </a:r>
                      <a:endParaRPr lang="en-GB" sz="1200" b="0" dirty="0"/>
                    </a:p>
                  </a:txBody>
                  <a:tcPr anchor="ctr">
                    <a:solidFill>
                      <a:schemeClr val="accent2">
                        <a:lumMod val="20000"/>
                        <a:lumOff val="80000"/>
                      </a:schemeClr>
                    </a:solidFill>
                  </a:tcPr>
                </a:tc>
                <a:tc>
                  <a:txBody>
                    <a:bodyPr/>
                    <a:lstStyle/>
                    <a:p>
                      <a:pPr algn="ctr"/>
                      <a:r>
                        <a:rPr lang="en-GB" sz="1200" b="1" i="1" dirty="0">
                          <a:solidFill>
                            <a:schemeClr val="accent2">
                              <a:lumMod val="75000"/>
                            </a:schemeClr>
                          </a:solidFill>
                        </a:rPr>
                        <a:t>Burnt</a:t>
                      </a:r>
                      <a:r>
                        <a:rPr lang="en-GB" sz="1200" b="1" i="1" baseline="0" dirty="0">
                          <a:solidFill>
                            <a:schemeClr val="accent2">
                              <a:lumMod val="75000"/>
                            </a:schemeClr>
                          </a:solidFill>
                        </a:rPr>
                        <a:t> to release thermal energy used to turn water into steam to turn turbines</a:t>
                      </a:r>
                      <a:endParaRPr lang="en-GB" sz="1200" b="1" i="1" dirty="0">
                        <a:solidFill>
                          <a:schemeClr val="accent2">
                            <a:lumMod val="75000"/>
                          </a:schemeClr>
                        </a:solidFill>
                      </a:endParaRPr>
                    </a:p>
                  </a:txBody>
                  <a:tcPr anchor="ctr"/>
                </a:tc>
                <a:tc>
                  <a:txBody>
                    <a:bodyPr/>
                    <a:lstStyle/>
                    <a:p>
                      <a:pPr marL="0" marR="0" indent="0" algn="ctr" defTabSz="1280160" rtl="0" eaLnBrk="1" fontAlgn="auto" latinLnBrk="0" hangingPunct="1">
                        <a:lnSpc>
                          <a:spcPct val="100000"/>
                        </a:lnSpc>
                        <a:spcBef>
                          <a:spcPts val="0"/>
                        </a:spcBef>
                        <a:spcAft>
                          <a:spcPts val="0"/>
                        </a:spcAft>
                        <a:buClrTx/>
                        <a:buSzTx/>
                        <a:buFontTx/>
                        <a:buNone/>
                        <a:tabLst/>
                        <a:defRPr/>
                      </a:pPr>
                      <a:r>
                        <a:rPr lang="en-GB" sz="1200" b="0" i="0" dirty="0">
                          <a:solidFill>
                            <a:schemeClr val="tx1"/>
                          </a:solidFill>
                        </a:rPr>
                        <a:t>Generating electricity, heating and transport </a:t>
                      </a:r>
                    </a:p>
                  </a:txBody>
                  <a:tcPr anchor="ctr"/>
                </a:tc>
                <a:tc>
                  <a:txBody>
                    <a:bodyPr/>
                    <a:lstStyle/>
                    <a:p>
                      <a:pPr algn="ctr"/>
                      <a:r>
                        <a:rPr lang="en-GB" sz="1200" b="0" i="0" dirty="0">
                          <a:solidFill>
                            <a:schemeClr val="tx1"/>
                          </a:solidFill>
                        </a:rPr>
                        <a:t>Provides</a:t>
                      </a:r>
                      <a:r>
                        <a:rPr lang="en-GB" sz="1200" b="0" i="0" baseline="0" dirty="0">
                          <a:solidFill>
                            <a:schemeClr val="tx1"/>
                          </a:solidFill>
                        </a:rPr>
                        <a:t> most of the UK energy. Large reserves. Cheap to extract. Used in transport, heating and making electricity. Easy to transport.</a:t>
                      </a:r>
                      <a:endParaRPr lang="en-GB" sz="1200" b="0" i="0" dirty="0">
                        <a:solidFill>
                          <a:schemeClr val="tx1"/>
                        </a:solidFill>
                      </a:endParaRPr>
                    </a:p>
                  </a:txBody>
                  <a:tcPr anchor="ctr"/>
                </a:tc>
                <a:tc>
                  <a:txBody>
                    <a:bodyPr/>
                    <a:lstStyle/>
                    <a:p>
                      <a:pPr algn="ctr"/>
                      <a:r>
                        <a:rPr lang="en-GB" sz="1200" dirty="0" smtClean="0"/>
                        <a:t>Non-renewable.</a:t>
                      </a:r>
                      <a:r>
                        <a:rPr lang="en-GB" sz="1200" baseline="0" dirty="0" smtClean="0"/>
                        <a:t> </a:t>
                      </a:r>
                      <a:r>
                        <a:rPr lang="en-GB" sz="1200" dirty="0" smtClean="0"/>
                        <a:t>Burning </a:t>
                      </a:r>
                      <a:r>
                        <a:rPr lang="en-GB" sz="1200" dirty="0"/>
                        <a:t>coal and oil </a:t>
                      </a:r>
                      <a:r>
                        <a:rPr lang="en-GB" sz="1200" baseline="0" dirty="0"/>
                        <a:t>releases </a:t>
                      </a:r>
                      <a:r>
                        <a:rPr lang="en-GB" sz="1200" baseline="0" dirty="0" err="1"/>
                        <a:t>sulfur</a:t>
                      </a:r>
                      <a:r>
                        <a:rPr lang="en-GB" sz="1200" baseline="0" dirty="0"/>
                        <a:t> dioxide. When mixed with rain makes acid rain.  Acid rain damages building and kills plants. Burning </a:t>
                      </a:r>
                      <a:r>
                        <a:rPr lang="en-GB" sz="1200" dirty="0"/>
                        <a:t>fossil fuels</a:t>
                      </a:r>
                      <a:r>
                        <a:rPr lang="en-GB" sz="1200" baseline="0" dirty="0"/>
                        <a:t> releases carbon dioxide which contributes to global warming. Serious  environmental damage if oil spilt. </a:t>
                      </a:r>
                    </a:p>
                  </a:txBody>
                  <a:tcPr anchor="ctr"/>
                </a:tc>
                <a:extLst>
                  <a:ext uri="{0D108BD9-81ED-4DB2-BD59-A6C34878D82A}">
                    <a16:rowId xmlns="" xmlns:a16="http://schemas.microsoft.com/office/drawing/2014/main" val="10001"/>
                  </a:ext>
                </a:extLst>
              </a:tr>
              <a:tr h="385839">
                <a:tc>
                  <a:txBody>
                    <a:bodyPr/>
                    <a:lstStyle/>
                    <a:p>
                      <a:pPr marL="0" marR="0" indent="0" algn="ctr" defTabSz="1280160" rtl="0" eaLnBrk="1" fontAlgn="auto" latinLnBrk="0" hangingPunct="1">
                        <a:lnSpc>
                          <a:spcPct val="100000"/>
                        </a:lnSpc>
                        <a:spcBef>
                          <a:spcPts val="0"/>
                        </a:spcBef>
                        <a:spcAft>
                          <a:spcPts val="0"/>
                        </a:spcAft>
                        <a:buClrTx/>
                        <a:buSzTx/>
                        <a:buFontTx/>
                        <a:buNone/>
                        <a:tabLst/>
                        <a:defRPr/>
                      </a:pPr>
                      <a:r>
                        <a:rPr lang="en-GB" sz="1200" b="0" dirty="0"/>
                        <a:t>Nuclear</a:t>
                      </a:r>
                    </a:p>
                  </a:txBody>
                  <a:tcPr anchor="ctr">
                    <a:solidFill>
                      <a:schemeClr val="accent2">
                        <a:lumMod val="20000"/>
                        <a:lumOff val="80000"/>
                      </a:schemeClr>
                    </a:solidFill>
                  </a:tcPr>
                </a:tc>
                <a:tc>
                  <a:txBody>
                    <a:bodyPr/>
                    <a:lstStyle/>
                    <a:p>
                      <a:pPr algn="ctr"/>
                      <a:r>
                        <a:rPr lang="en-GB" sz="1200" b="1" i="1" dirty="0">
                          <a:solidFill>
                            <a:schemeClr val="accent2">
                              <a:lumMod val="75000"/>
                            </a:schemeClr>
                          </a:solidFill>
                        </a:rPr>
                        <a:t>Nuclear fission process</a:t>
                      </a:r>
                    </a:p>
                  </a:txBody>
                  <a:tcPr anchor="ctr"/>
                </a:tc>
                <a:tc>
                  <a:txBody>
                    <a:bodyPr/>
                    <a:lstStyle/>
                    <a:p>
                      <a:pPr marL="0" marR="0" indent="0" algn="ctr" defTabSz="1280160" rtl="0" eaLnBrk="1" fontAlgn="auto" latinLnBrk="0" hangingPunct="1">
                        <a:lnSpc>
                          <a:spcPct val="100000"/>
                        </a:lnSpc>
                        <a:spcBef>
                          <a:spcPts val="0"/>
                        </a:spcBef>
                        <a:spcAft>
                          <a:spcPts val="0"/>
                        </a:spcAft>
                        <a:buClrTx/>
                        <a:buSzTx/>
                        <a:buFontTx/>
                        <a:buNone/>
                        <a:tabLst/>
                        <a:defRPr/>
                      </a:pPr>
                      <a:r>
                        <a:rPr lang="en-GB" sz="1200" b="0" i="0" dirty="0">
                          <a:solidFill>
                            <a:schemeClr val="tx1"/>
                          </a:solidFill>
                        </a:rPr>
                        <a:t>Generating electricity</a:t>
                      </a:r>
                    </a:p>
                  </a:txBody>
                  <a:tcPr anchor="ctr"/>
                </a:tc>
                <a:tc>
                  <a:txBody>
                    <a:bodyPr/>
                    <a:lstStyle/>
                    <a:p>
                      <a:pPr algn="ctr"/>
                      <a:r>
                        <a:rPr lang="en-GB" sz="1200" b="0" i="0" dirty="0">
                          <a:solidFill>
                            <a:schemeClr val="tx1"/>
                          </a:solidFill>
                        </a:rPr>
                        <a:t>No</a:t>
                      </a:r>
                      <a:r>
                        <a:rPr lang="en-GB" sz="1200" b="0" i="0" baseline="0" dirty="0">
                          <a:solidFill>
                            <a:schemeClr val="tx1"/>
                          </a:solidFill>
                        </a:rPr>
                        <a:t> </a:t>
                      </a:r>
                      <a:r>
                        <a:rPr lang="en-GB" sz="1200" b="0" i="0" baseline="0" dirty="0" smtClean="0">
                          <a:solidFill>
                            <a:schemeClr val="tx1"/>
                          </a:solidFill>
                        </a:rPr>
                        <a:t> greenhouse </a:t>
                      </a:r>
                      <a:r>
                        <a:rPr lang="en-GB" sz="1200" b="0" i="0" baseline="0" dirty="0">
                          <a:solidFill>
                            <a:schemeClr val="tx1"/>
                          </a:solidFill>
                        </a:rPr>
                        <a:t>gases produced. Lots of energy produced from small amounts of </a:t>
                      </a:r>
                      <a:r>
                        <a:rPr lang="en-GB" sz="1200" b="0" i="0" baseline="0" dirty="0" smtClean="0">
                          <a:solidFill>
                            <a:schemeClr val="tx1"/>
                          </a:solidFill>
                        </a:rPr>
                        <a:t>fuel.</a:t>
                      </a:r>
                      <a:endParaRPr lang="en-GB" sz="1200" b="0" i="0" dirty="0">
                        <a:solidFill>
                          <a:schemeClr val="tx1"/>
                        </a:solidFill>
                      </a:endParaRPr>
                    </a:p>
                  </a:txBody>
                  <a:tcPr anchor="ctr"/>
                </a:tc>
                <a:tc>
                  <a:txBody>
                    <a:bodyPr/>
                    <a:lstStyle/>
                    <a:p>
                      <a:pPr marL="0" marR="0" indent="0" algn="ctr" defTabSz="1280160" rtl="0" eaLnBrk="1" fontAlgn="auto" latinLnBrk="0" hangingPunct="1">
                        <a:lnSpc>
                          <a:spcPct val="100000"/>
                        </a:lnSpc>
                        <a:spcBef>
                          <a:spcPts val="0"/>
                        </a:spcBef>
                        <a:spcAft>
                          <a:spcPts val="0"/>
                        </a:spcAft>
                        <a:buClrTx/>
                        <a:buSzTx/>
                        <a:buFontTx/>
                        <a:buNone/>
                        <a:tabLst/>
                        <a:defRPr/>
                      </a:pPr>
                      <a:r>
                        <a:rPr lang="en-GB" sz="1200" dirty="0" smtClean="0"/>
                        <a:t>Non-renewable. </a:t>
                      </a:r>
                      <a:r>
                        <a:rPr lang="en-US" sz="1200" dirty="0" smtClean="0"/>
                        <a:t>Dangers </a:t>
                      </a:r>
                      <a:r>
                        <a:rPr lang="en-US" sz="1200" dirty="0"/>
                        <a:t>of radioactive</a:t>
                      </a:r>
                      <a:r>
                        <a:rPr lang="en-US" sz="1200" baseline="0" dirty="0"/>
                        <a:t> materials being released into air or water. Nuclear sites need high levels of security. Start up costs and decommission costs very expensive. Toxic waste needs careful storing.</a:t>
                      </a:r>
                      <a:endParaRPr lang="en-US" sz="1200" dirty="0"/>
                    </a:p>
                  </a:txBody>
                  <a:tcPr anchor="ctr"/>
                </a:tc>
                <a:extLst>
                  <a:ext uri="{0D108BD9-81ED-4DB2-BD59-A6C34878D82A}">
                    <a16:rowId xmlns="" xmlns:a16="http://schemas.microsoft.com/office/drawing/2014/main" val="10002"/>
                  </a:ext>
                </a:extLst>
              </a:tr>
              <a:tr h="408193">
                <a:tc>
                  <a:txBody>
                    <a:bodyPr/>
                    <a:lstStyle/>
                    <a:p>
                      <a:pPr marL="0" marR="0" indent="0" algn="ctr" defTabSz="1280160" rtl="0" eaLnBrk="1" fontAlgn="auto" latinLnBrk="0" hangingPunct="1">
                        <a:lnSpc>
                          <a:spcPct val="100000"/>
                        </a:lnSpc>
                        <a:spcBef>
                          <a:spcPts val="0"/>
                        </a:spcBef>
                        <a:spcAft>
                          <a:spcPts val="0"/>
                        </a:spcAft>
                        <a:buClrTx/>
                        <a:buSzTx/>
                        <a:buFontTx/>
                        <a:buNone/>
                        <a:tabLst/>
                        <a:defRPr/>
                      </a:pPr>
                      <a:r>
                        <a:rPr lang="en-GB" sz="1200" b="0" dirty="0"/>
                        <a:t>Biofuel</a:t>
                      </a:r>
                    </a:p>
                  </a:txBody>
                  <a:tcPr anchor="ctr">
                    <a:solidFill>
                      <a:schemeClr val="accent2">
                        <a:lumMod val="20000"/>
                        <a:lumOff val="80000"/>
                      </a:schemeClr>
                    </a:solidFill>
                  </a:tcPr>
                </a:tc>
                <a:tc>
                  <a:txBody>
                    <a:bodyPr/>
                    <a:lstStyle/>
                    <a:p>
                      <a:pPr algn="ctr"/>
                      <a:r>
                        <a:rPr lang="en-GB" sz="1200" b="1" i="1" dirty="0">
                          <a:solidFill>
                            <a:schemeClr val="accent2">
                              <a:lumMod val="75000"/>
                            </a:schemeClr>
                          </a:solidFill>
                        </a:rPr>
                        <a:t>Plant</a:t>
                      </a:r>
                      <a:r>
                        <a:rPr lang="en-GB" sz="1200" b="1" i="1" baseline="0" dirty="0">
                          <a:solidFill>
                            <a:schemeClr val="accent2">
                              <a:lumMod val="75000"/>
                            </a:schemeClr>
                          </a:solidFill>
                        </a:rPr>
                        <a:t> matter burnt to release thermal energy</a:t>
                      </a:r>
                      <a:endParaRPr lang="en-GB" sz="1200" b="1" i="1" dirty="0">
                        <a:solidFill>
                          <a:schemeClr val="accent2">
                            <a:lumMod val="75000"/>
                          </a:schemeClr>
                        </a:solidFill>
                      </a:endParaRPr>
                    </a:p>
                  </a:txBody>
                  <a:tcPr anchor="ctr"/>
                </a:tc>
                <a:tc>
                  <a:txBody>
                    <a:bodyPr/>
                    <a:lstStyle/>
                    <a:p>
                      <a:pPr algn="ctr"/>
                      <a:r>
                        <a:rPr lang="en-GB" sz="1200" b="0" i="0" dirty="0">
                          <a:solidFill>
                            <a:schemeClr val="tx1"/>
                          </a:solidFill>
                        </a:rPr>
                        <a:t>Transport and generating electricity</a:t>
                      </a:r>
                    </a:p>
                  </a:txBody>
                  <a:tcPr anchor="ctr"/>
                </a:tc>
                <a:tc>
                  <a:txBody>
                    <a:bodyPr/>
                    <a:lstStyle/>
                    <a:p>
                      <a:pPr algn="ctr"/>
                      <a:r>
                        <a:rPr lang="en-GB" sz="1200" dirty="0" smtClean="0"/>
                        <a:t>Renewable. </a:t>
                      </a:r>
                      <a:r>
                        <a:rPr lang="en-GB" sz="1200" b="0" i="0" dirty="0" smtClean="0">
                          <a:solidFill>
                            <a:schemeClr val="tx1"/>
                          </a:solidFill>
                        </a:rPr>
                        <a:t>As </a:t>
                      </a:r>
                      <a:r>
                        <a:rPr lang="en-GB" sz="1200" b="0" i="0" dirty="0">
                          <a:solidFill>
                            <a:schemeClr val="tx1"/>
                          </a:solidFill>
                        </a:rPr>
                        <a:t>plants </a:t>
                      </a:r>
                      <a:r>
                        <a:rPr lang="en-GB" sz="1200" b="0" i="0" dirty="0" smtClean="0">
                          <a:solidFill>
                            <a:schemeClr val="tx1"/>
                          </a:solidFill>
                        </a:rPr>
                        <a:t>grow, </a:t>
                      </a:r>
                      <a:r>
                        <a:rPr lang="en-GB" sz="1200" b="0" i="0" dirty="0">
                          <a:solidFill>
                            <a:schemeClr val="tx1"/>
                          </a:solidFill>
                        </a:rPr>
                        <a:t>they remove carbon </a:t>
                      </a:r>
                      <a:r>
                        <a:rPr lang="en-GB" sz="1200" b="0" i="0" dirty="0" smtClean="0">
                          <a:solidFill>
                            <a:schemeClr val="tx1"/>
                          </a:solidFill>
                        </a:rPr>
                        <a:t>dioxide.  </a:t>
                      </a:r>
                      <a:r>
                        <a:rPr lang="en-GB" sz="1200" b="0" i="0" dirty="0">
                          <a:solidFill>
                            <a:schemeClr val="tx1"/>
                          </a:solidFill>
                        </a:rPr>
                        <a:t>They are ‘carbon neutral</a:t>
                      </a:r>
                      <a:r>
                        <a:rPr lang="en-GB" sz="1200" b="0" i="0" dirty="0" smtClean="0">
                          <a:solidFill>
                            <a:schemeClr val="tx1"/>
                          </a:solidFill>
                        </a:rPr>
                        <a:t>’.</a:t>
                      </a:r>
                      <a:endParaRPr lang="en-GB" sz="1200" b="0" i="0" dirty="0">
                        <a:solidFill>
                          <a:schemeClr val="tx1"/>
                        </a:solidFill>
                      </a:endParaRPr>
                    </a:p>
                  </a:txBody>
                  <a:tcPr anchor="ctr"/>
                </a:tc>
                <a:tc>
                  <a:txBody>
                    <a:bodyPr/>
                    <a:lstStyle/>
                    <a:p>
                      <a:pPr marL="0" marR="0" indent="0" algn="ctr" defTabSz="1280160" rtl="0" eaLnBrk="1" fontAlgn="auto" latinLnBrk="0" hangingPunct="1">
                        <a:lnSpc>
                          <a:spcPct val="100000"/>
                        </a:lnSpc>
                        <a:spcBef>
                          <a:spcPts val="0"/>
                        </a:spcBef>
                        <a:spcAft>
                          <a:spcPts val="0"/>
                        </a:spcAft>
                        <a:buClrTx/>
                        <a:buSzTx/>
                        <a:buFontTx/>
                        <a:buNone/>
                        <a:tabLst/>
                        <a:defRPr/>
                      </a:pPr>
                      <a:r>
                        <a:rPr lang="en-US" sz="1200" dirty="0"/>
                        <a:t>Large</a:t>
                      </a:r>
                      <a:r>
                        <a:rPr lang="en-US" sz="1200" baseline="0" dirty="0"/>
                        <a:t> areas of land needed to grow fuel crops. Habitats destroyed and food not grown. </a:t>
                      </a:r>
                      <a:r>
                        <a:rPr lang="en-US" sz="1200" dirty="0"/>
                        <a:t>Emits</a:t>
                      </a:r>
                      <a:r>
                        <a:rPr lang="en-US" sz="1200" baseline="0" dirty="0"/>
                        <a:t> carbon dioxide when burnt  thus adding to greenhouse gases and global warming.</a:t>
                      </a:r>
                      <a:endParaRPr lang="en-US" sz="1200" dirty="0"/>
                    </a:p>
                  </a:txBody>
                  <a:tcPr anchor="ctr"/>
                </a:tc>
                <a:extLst>
                  <a:ext uri="{0D108BD9-81ED-4DB2-BD59-A6C34878D82A}">
                    <a16:rowId xmlns="" xmlns:a16="http://schemas.microsoft.com/office/drawing/2014/main" val="10003"/>
                  </a:ext>
                </a:extLst>
              </a:tr>
              <a:tr h="533400">
                <a:tc>
                  <a:txBody>
                    <a:bodyPr/>
                    <a:lstStyle/>
                    <a:p>
                      <a:pPr marL="0" marR="0" indent="0" algn="ctr" defTabSz="1280160" rtl="0" eaLnBrk="1" fontAlgn="auto" latinLnBrk="0" hangingPunct="1">
                        <a:lnSpc>
                          <a:spcPct val="100000"/>
                        </a:lnSpc>
                        <a:spcBef>
                          <a:spcPts val="0"/>
                        </a:spcBef>
                        <a:spcAft>
                          <a:spcPts val="0"/>
                        </a:spcAft>
                        <a:buClrTx/>
                        <a:buSzTx/>
                        <a:buFontTx/>
                        <a:buNone/>
                        <a:tabLst/>
                        <a:defRPr/>
                      </a:pPr>
                      <a:r>
                        <a:rPr lang="en-GB" sz="1200" b="0" dirty="0"/>
                        <a:t>Tides </a:t>
                      </a:r>
                    </a:p>
                  </a:txBody>
                  <a:tcPr anchor="ctr">
                    <a:solidFill>
                      <a:schemeClr val="accent2">
                        <a:lumMod val="20000"/>
                        <a:lumOff val="80000"/>
                      </a:schemeClr>
                    </a:solidFill>
                  </a:tcPr>
                </a:tc>
                <a:tc>
                  <a:txBody>
                    <a:bodyPr/>
                    <a:lstStyle/>
                    <a:p>
                      <a:pPr algn="ctr"/>
                      <a:r>
                        <a:rPr lang="en-GB" sz="1200" b="1" i="1" dirty="0">
                          <a:solidFill>
                            <a:schemeClr val="accent2">
                              <a:lumMod val="75000"/>
                            </a:schemeClr>
                          </a:solidFill>
                        </a:rPr>
                        <a:t>Every day tides rise and fall, so </a:t>
                      </a:r>
                      <a:r>
                        <a:rPr lang="en-GB" sz="1200" b="1" i="1" dirty="0" smtClean="0">
                          <a:solidFill>
                            <a:schemeClr val="accent2">
                              <a:lumMod val="75000"/>
                            </a:schemeClr>
                          </a:solidFill>
                        </a:rPr>
                        <a:t>generation of electricity </a:t>
                      </a:r>
                      <a:r>
                        <a:rPr lang="en-GB" sz="1200" b="1" i="1" dirty="0">
                          <a:solidFill>
                            <a:schemeClr val="accent2">
                              <a:lumMod val="75000"/>
                            </a:schemeClr>
                          </a:solidFill>
                        </a:rPr>
                        <a:t>can be predicted</a:t>
                      </a:r>
                    </a:p>
                  </a:txBody>
                  <a:tcPr anchor="ctr"/>
                </a:tc>
                <a:tc>
                  <a:txBody>
                    <a:bodyPr/>
                    <a:lstStyle/>
                    <a:p>
                      <a:pPr marL="0" marR="0" indent="0" algn="ctr" defTabSz="1280160" rtl="0" eaLnBrk="1" fontAlgn="auto" latinLnBrk="0" hangingPunct="1">
                        <a:lnSpc>
                          <a:spcPct val="100000"/>
                        </a:lnSpc>
                        <a:spcBef>
                          <a:spcPts val="0"/>
                        </a:spcBef>
                        <a:spcAft>
                          <a:spcPts val="0"/>
                        </a:spcAft>
                        <a:buClrTx/>
                        <a:buSzTx/>
                        <a:buFontTx/>
                        <a:buNone/>
                        <a:tabLst/>
                        <a:defRPr/>
                      </a:pPr>
                      <a:r>
                        <a:rPr lang="en-GB" sz="1200" b="0" i="0" dirty="0">
                          <a:solidFill>
                            <a:schemeClr val="tx1"/>
                          </a:solidFill>
                        </a:rPr>
                        <a:t>Generating electricity</a:t>
                      </a:r>
                    </a:p>
                  </a:txBody>
                  <a:tcPr anchor="ctr"/>
                </a:tc>
                <a:tc>
                  <a:txBody>
                    <a:bodyPr/>
                    <a:lstStyle/>
                    <a:p>
                      <a:pPr algn="ctr"/>
                      <a:r>
                        <a:rPr lang="en-GB" sz="1200" dirty="0" smtClean="0"/>
                        <a:t>Renewable. </a:t>
                      </a:r>
                      <a:r>
                        <a:rPr lang="en-GB" sz="1200" b="0" i="0" dirty="0" smtClean="0">
                          <a:solidFill>
                            <a:schemeClr val="tx1"/>
                          </a:solidFill>
                        </a:rPr>
                        <a:t>Predictable due</a:t>
                      </a:r>
                      <a:r>
                        <a:rPr lang="en-GB" sz="1200" b="0" i="0" baseline="0" dirty="0" smtClean="0">
                          <a:solidFill>
                            <a:schemeClr val="tx1"/>
                          </a:solidFill>
                        </a:rPr>
                        <a:t> to consistency of tides.  No greenhouse gases produced.</a:t>
                      </a:r>
                      <a:endParaRPr lang="en-GB" sz="1200" b="0" i="0" dirty="0">
                        <a:solidFill>
                          <a:schemeClr val="tx1"/>
                        </a:solidFill>
                      </a:endParaRPr>
                    </a:p>
                  </a:txBody>
                  <a:tcPr anchor="ctr"/>
                </a:tc>
                <a:tc>
                  <a:txBody>
                    <a:bodyPr/>
                    <a:lstStyle/>
                    <a:p>
                      <a:pPr marL="0" marR="0" indent="0" algn="ctr" defTabSz="1280160" rtl="0" eaLnBrk="1" fontAlgn="auto" latinLnBrk="0" hangingPunct="1">
                        <a:lnSpc>
                          <a:spcPct val="100000"/>
                        </a:lnSpc>
                        <a:spcBef>
                          <a:spcPts val="0"/>
                        </a:spcBef>
                        <a:spcAft>
                          <a:spcPts val="0"/>
                        </a:spcAft>
                        <a:buClrTx/>
                        <a:buSzTx/>
                        <a:buFontTx/>
                        <a:buNone/>
                        <a:tabLst/>
                        <a:defRPr/>
                      </a:pPr>
                      <a:r>
                        <a:rPr lang="en-US" sz="1200" dirty="0"/>
                        <a:t>Expensive to set up. A dam like structure is built across an estuary</a:t>
                      </a:r>
                      <a:r>
                        <a:rPr lang="en-US" sz="1200" baseline="0" dirty="0"/>
                        <a:t>, altering habitats and causing problems for ships and </a:t>
                      </a:r>
                      <a:r>
                        <a:rPr lang="en-US" sz="1200" baseline="0" dirty="0" smtClean="0"/>
                        <a:t>boats.</a:t>
                      </a:r>
                      <a:endParaRPr lang="en-US" sz="1200" dirty="0"/>
                    </a:p>
                  </a:txBody>
                  <a:tcPr anchor="ctr"/>
                </a:tc>
                <a:extLst>
                  <a:ext uri="{0D108BD9-81ED-4DB2-BD59-A6C34878D82A}">
                    <a16:rowId xmlns="" xmlns:a16="http://schemas.microsoft.com/office/drawing/2014/main" val="10004"/>
                  </a:ext>
                </a:extLst>
              </a:tr>
              <a:tr h="408792">
                <a:tc>
                  <a:txBody>
                    <a:bodyPr/>
                    <a:lstStyle/>
                    <a:p>
                      <a:pPr marL="0" marR="0" indent="0" algn="ctr" defTabSz="1280160" rtl="0" eaLnBrk="1" fontAlgn="auto" latinLnBrk="0" hangingPunct="1">
                        <a:lnSpc>
                          <a:spcPct val="100000"/>
                        </a:lnSpc>
                        <a:spcBef>
                          <a:spcPts val="0"/>
                        </a:spcBef>
                        <a:spcAft>
                          <a:spcPts val="0"/>
                        </a:spcAft>
                        <a:buClrTx/>
                        <a:buSzTx/>
                        <a:buFontTx/>
                        <a:buNone/>
                        <a:tabLst/>
                        <a:defRPr/>
                      </a:pPr>
                      <a:r>
                        <a:rPr lang="en-GB" sz="1200" b="0" dirty="0"/>
                        <a:t>Waves </a:t>
                      </a:r>
                    </a:p>
                  </a:txBody>
                  <a:tcPr anchor="ctr">
                    <a:solidFill>
                      <a:schemeClr val="accent2">
                        <a:lumMod val="20000"/>
                        <a:lumOff val="80000"/>
                      </a:schemeClr>
                    </a:solidFill>
                  </a:tcPr>
                </a:tc>
                <a:tc>
                  <a:txBody>
                    <a:bodyPr/>
                    <a:lstStyle/>
                    <a:p>
                      <a:pPr algn="ctr"/>
                      <a:r>
                        <a:rPr lang="en-GB" sz="1200" b="1" i="1" dirty="0">
                          <a:solidFill>
                            <a:schemeClr val="accent2">
                              <a:lumMod val="75000"/>
                            </a:schemeClr>
                          </a:solidFill>
                        </a:rPr>
                        <a:t>Up and down motion turns turbines</a:t>
                      </a:r>
                    </a:p>
                  </a:txBody>
                  <a:tcPr anchor="ctr"/>
                </a:tc>
                <a:tc>
                  <a:txBody>
                    <a:bodyPr/>
                    <a:lstStyle/>
                    <a:p>
                      <a:pPr marL="0" marR="0" indent="0" algn="ctr" defTabSz="1280160" rtl="0" eaLnBrk="1" fontAlgn="auto" latinLnBrk="0" hangingPunct="1">
                        <a:lnSpc>
                          <a:spcPct val="100000"/>
                        </a:lnSpc>
                        <a:spcBef>
                          <a:spcPts val="0"/>
                        </a:spcBef>
                        <a:spcAft>
                          <a:spcPts val="0"/>
                        </a:spcAft>
                        <a:buClrTx/>
                        <a:buSzTx/>
                        <a:buFontTx/>
                        <a:buNone/>
                        <a:tabLst/>
                        <a:defRPr/>
                      </a:pPr>
                      <a:r>
                        <a:rPr lang="en-GB" sz="1200" b="0" i="0" dirty="0">
                          <a:solidFill>
                            <a:schemeClr val="tx1"/>
                          </a:solidFill>
                        </a:rPr>
                        <a:t>Generating electricity</a:t>
                      </a:r>
                    </a:p>
                  </a:txBody>
                  <a:tcPr anchor="ctr"/>
                </a:tc>
                <a:tc>
                  <a:txBody>
                    <a:bodyPr/>
                    <a:lstStyle/>
                    <a:p>
                      <a:pPr marL="0" marR="0" indent="0" algn="ctr" defTabSz="1280160" rtl="0" eaLnBrk="1" fontAlgn="auto" latinLnBrk="0" hangingPunct="1">
                        <a:lnSpc>
                          <a:spcPct val="100000"/>
                        </a:lnSpc>
                        <a:spcBef>
                          <a:spcPts val="0"/>
                        </a:spcBef>
                        <a:spcAft>
                          <a:spcPts val="0"/>
                        </a:spcAft>
                        <a:buClrTx/>
                        <a:buSzTx/>
                        <a:buFontTx/>
                        <a:buNone/>
                        <a:tabLst/>
                        <a:defRPr/>
                      </a:pPr>
                      <a:r>
                        <a:rPr lang="en-GB" sz="1200" dirty="0" smtClean="0"/>
                        <a:t>Renewable. </a:t>
                      </a:r>
                      <a:r>
                        <a:rPr lang="en-GB" sz="1200" b="0" i="0" dirty="0" smtClean="0">
                          <a:solidFill>
                            <a:schemeClr val="tx1"/>
                          </a:solidFill>
                        </a:rPr>
                        <a:t>No </a:t>
                      </a:r>
                      <a:r>
                        <a:rPr lang="en-GB" sz="1200" b="0" i="0" dirty="0">
                          <a:solidFill>
                            <a:schemeClr val="tx1"/>
                          </a:solidFill>
                        </a:rPr>
                        <a:t>waste </a:t>
                      </a:r>
                      <a:r>
                        <a:rPr lang="en-GB" sz="1200" b="0" i="0" dirty="0" smtClean="0">
                          <a:solidFill>
                            <a:schemeClr val="tx1"/>
                          </a:solidFill>
                        </a:rPr>
                        <a:t>products.</a:t>
                      </a:r>
                      <a:endParaRPr lang="en-GB" sz="1200" b="0" i="0" dirty="0">
                        <a:solidFill>
                          <a:schemeClr val="tx1"/>
                        </a:solidFill>
                      </a:endParaRPr>
                    </a:p>
                  </a:txBody>
                  <a:tcPr anchor="ctr"/>
                </a:tc>
                <a:tc>
                  <a:txBody>
                    <a:bodyPr/>
                    <a:lstStyle/>
                    <a:p>
                      <a:pPr marL="0" marR="0" indent="0" algn="ctr" defTabSz="1280160" rtl="0" eaLnBrk="1" fontAlgn="auto" latinLnBrk="0" hangingPunct="1">
                        <a:lnSpc>
                          <a:spcPct val="100000"/>
                        </a:lnSpc>
                        <a:spcBef>
                          <a:spcPts val="0"/>
                        </a:spcBef>
                        <a:spcAft>
                          <a:spcPts val="0"/>
                        </a:spcAft>
                        <a:buClrTx/>
                        <a:buSzTx/>
                        <a:buFontTx/>
                        <a:buNone/>
                        <a:tabLst/>
                        <a:defRPr/>
                      </a:pPr>
                      <a:r>
                        <a:rPr lang="en-US" sz="1200" dirty="0"/>
                        <a:t>Can be unreliable depends on wave </a:t>
                      </a:r>
                      <a:r>
                        <a:rPr lang="en-US" sz="1200" dirty="0" smtClean="0"/>
                        <a:t>output as large waves can stop the pistons working.</a:t>
                      </a:r>
                      <a:endParaRPr lang="en-US" sz="1200" dirty="0"/>
                    </a:p>
                  </a:txBody>
                  <a:tcPr anchor="ctr"/>
                </a:tc>
                <a:extLst>
                  <a:ext uri="{0D108BD9-81ED-4DB2-BD59-A6C34878D82A}">
                    <a16:rowId xmlns="" xmlns:a16="http://schemas.microsoft.com/office/drawing/2014/main" val="166743484"/>
                  </a:ext>
                </a:extLst>
              </a:tr>
              <a:tr h="408792">
                <a:tc>
                  <a:txBody>
                    <a:bodyPr/>
                    <a:lstStyle/>
                    <a:p>
                      <a:pPr marL="0" marR="0" indent="0" algn="ctr" defTabSz="1280160" rtl="0" eaLnBrk="1" fontAlgn="auto" latinLnBrk="0" hangingPunct="1">
                        <a:lnSpc>
                          <a:spcPct val="100000"/>
                        </a:lnSpc>
                        <a:spcBef>
                          <a:spcPts val="0"/>
                        </a:spcBef>
                        <a:spcAft>
                          <a:spcPts val="0"/>
                        </a:spcAft>
                        <a:buClrTx/>
                        <a:buSzTx/>
                        <a:buFontTx/>
                        <a:buNone/>
                        <a:tabLst/>
                        <a:defRPr/>
                      </a:pPr>
                      <a:r>
                        <a:rPr lang="en-GB" sz="1200" b="0" dirty="0"/>
                        <a:t>Hydroelectric </a:t>
                      </a:r>
                    </a:p>
                  </a:txBody>
                  <a:tcPr anchor="ctr">
                    <a:solidFill>
                      <a:schemeClr val="accent2">
                        <a:lumMod val="20000"/>
                        <a:lumOff val="80000"/>
                      </a:schemeClr>
                    </a:solidFill>
                  </a:tcPr>
                </a:tc>
                <a:tc>
                  <a:txBody>
                    <a:bodyPr/>
                    <a:lstStyle/>
                    <a:p>
                      <a:pPr algn="ctr"/>
                      <a:r>
                        <a:rPr lang="en-GB" sz="1200" b="1" i="1" dirty="0">
                          <a:solidFill>
                            <a:schemeClr val="accent2">
                              <a:lumMod val="75000"/>
                            </a:schemeClr>
                          </a:solidFill>
                        </a:rPr>
                        <a:t>Falling water spins a turbine </a:t>
                      </a:r>
                    </a:p>
                  </a:txBody>
                  <a:tcPr anchor="ctr"/>
                </a:tc>
                <a:tc>
                  <a:txBody>
                    <a:bodyPr/>
                    <a:lstStyle/>
                    <a:p>
                      <a:pPr algn="ctr"/>
                      <a:r>
                        <a:rPr lang="en-GB" sz="1200" b="0" i="0" dirty="0">
                          <a:solidFill>
                            <a:schemeClr val="tx1"/>
                          </a:solidFill>
                        </a:rPr>
                        <a:t>Generating electricity</a:t>
                      </a:r>
                    </a:p>
                  </a:txBody>
                  <a:tcPr anchor="ctr"/>
                </a:tc>
                <a:tc>
                  <a:txBody>
                    <a:bodyPr/>
                    <a:lstStyle/>
                    <a:p>
                      <a:pPr marL="0" marR="0" indent="0" algn="ctr" defTabSz="1280160" rtl="0" eaLnBrk="1" fontAlgn="auto" latinLnBrk="0" hangingPunct="1">
                        <a:lnSpc>
                          <a:spcPct val="100000"/>
                        </a:lnSpc>
                        <a:spcBef>
                          <a:spcPts val="0"/>
                        </a:spcBef>
                        <a:spcAft>
                          <a:spcPts val="0"/>
                        </a:spcAft>
                        <a:buClrTx/>
                        <a:buSzTx/>
                        <a:buFontTx/>
                        <a:buNone/>
                        <a:tabLst/>
                        <a:defRPr/>
                      </a:pPr>
                      <a:r>
                        <a:rPr lang="en-GB" sz="1200" dirty="0" smtClean="0"/>
                        <a:t>Renewable. </a:t>
                      </a:r>
                      <a:r>
                        <a:rPr lang="en-GB" sz="1200" b="0" i="0" dirty="0" smtClean="0">
                          <a:solidFill>
                            <a:schemeClr val="tx1"/>
                          </a:solidFill>
                        </a:rPr>
                        <a:t>No </a:t>
                      </a:r>
                      <a:r>
                        <a:rPr lang="en-GB" sz="1200" b="0" i="0" dirty="0">
                          <a:solidFill>
                            <a:schemeClr val="tx1"/>
                          </a:solidFill>
                        </a:rPr>
                        <a:t>waste </a:t>
                      </a:r>
                      <a:r>
                        <a:rPr lang="en-GB" sz="1200" b="0" i="0" dirty="0" smtClean="0">
                          <a:solidFill>
                            <a:schemeClr val="tx1"/>
                          </a:solidFill>
                        </a:rPr>
                        <a:t>products.</a:t>
                      </a:r>
                      <a:endParaRPr lang="en-GB" sz="1200" b="0" i="0" dirty="0">
                        <a:solidFill>
                          <a:schemeClr val="tx1"/>
                        </a:solidFill>
                      </a:endParaRPr>
                    </a:p>
                  </a:txBody>
                  <a:tcPr anchor="ctr"/>
                </a:tc>
                <a:tc>
                  <a:txBody>
                    <a:bodyPr/>
                    <a:lstStyle/>
                    <a:p>
                      <a:pPr marL="0" marR="0" indent="0" algn="ctr" defTabSz="1280160" rtl="0" eaLnBrk="1" fontAlgn="auto" latinLnBrk="0" hangingPunct="1">
                        <a:lnSpc>
                          <a:spcPct val="100000"/>
                        </a:lnSpc>
                        <a:spcBef>
                          <a:spcPts val="0"/>
                        </a:spcBef>
                        <a:spcAft>
                          <a:spcPts val="0"/>
                        </a:spcAft>
                        <a:buClrTx/>
                        <a:buSzTx/>
                        <a:buFontTx/>
                        <a:buNone/>
                        <a:tabLst/>
                        <a:defRPr/>
                      </a:pPr>
                      <a:r>
                        <a:rPr lang="en-US" sz="1200" dirty="0"/>
                        <a:t>Habitats destroyed</a:t>
                      </a:r>
                      <a:r>
                        <a:rPr lang="en-US" sz="1200" baseline="0" dirty="0"/>
                        <a:t> when dam is built.</a:t>
                      </a:r>
                      <a:r>
                        <a:rPr lang="en-US" sz="1200" dirty="0"/>
                        <a:t> </a:t>
                      </a:r>
                    </a:p>
                  </a:txBody>
                  <a:tcPr anchor="ctr"/>
                </a:tc>
                <a:extLst>
                  <a:ext uri="{0D108BD9-81ED-4DB2-BD59-A6C34878D82A}">
                    <a16:rowId xmlns="" xmlns:a16="http://schemas.microsoft.com/office/drawing/2014/main" val="10005"/>
                  </a:ext>
                </a:extLst>
              </a:tr>
              <a:tr h="504042">
                <a:tc>
                  <a:txBody>
                    <a:bodyPr/>
                    <a:lstStyle/>
                    <a:p>
                      <a:pPr marL="0" marR="0" indent="0" algn="ctr" defTabSz="1280160" rtl="0" eaLnBrk="1" fontAlgn="auto" latinLnBrk="0" hangingPunct="1">
                        <a:lnSpc>
                          <a:spcPct val="100000"/>
                        </a:lnSpc>
                        <a:spcBef>
                          <a:spcPts val="0"/>
                        </a:spcBef>
                        <a:spcAft>
                          <a:spcPts val="0"/>
                        </a:spcAft>
                        <a:buClrTx/>
                        <a:buSzTx/>
                        <a:buFontTx/>
                        <a:buNone/>
                        <a:tabLst/>
                        <a:defRPr/>
                      </a:pPr>
                      <a:r>
                        <a:rPr lang="en-GB" sz="1200" b="0" dirty="0"/>
                        <a:t>Wind</a:t>
                      </a:r>
                    </a:p>
                  </a:txBody>
                  <a:tcPr anchor="ctr">
                    <a:solidFill>
                      <a:schemeClr val="accent2">
                        <a:lumMod val="20000"/>
                        <a:lumOff val="80000"/>
                      </a:schemeClr>
                    </a:solidFill>
                  </a:tcPr>
                </a:tc>
                <a:tc>
                  <a:txBody>
                    <a:bodyPr/>
                    <a:lstStyle/>
                    <a:p>
                      <a:pPr algn="ctr"/>
                      <a:r>
                        <a:rPr lang="en-GB" sz="1200" b="1" i="1" dirty="0">
                          <a:solidFill>
                            <a:schemeClr val="accent2">
                              <a:lumMod val="75000"/>
                            </a:schemeClr>
                          </a:solidFill>
                        </a:rPr>
                        <a:t>Movement causes turbine</a:t>
                      </a:r>
                      <a:r>
                        <a:rPr lang="en-GB" sz="1200" b="1" i="1" baseline="0" dirty="0">
                          <a:solidFill>
                            <a:schemeClr val="accent2">
                              <a:lumMod val="75000"/>
                            </a:schemeClr>
                          </a:solidFill>
                        </a:rPr>
                        <a:t> to spin which turns a generator</a:t>
                      </a:r>
                      <a:endParaRPr lang="en-GB" sz="1200" b="1" i="1" dirty="0">
                        <a:solidFill>
                          <a:schemeClr val="accent2">
                            <a:lumMod val="75000"/>
                          </a:schemeClr>
                        </a:solidFill>
                      </a:endParaRPr>
                    </a:p>
                  </a:txBody>
                  <a:tcPr anchor="ctr"/>
                </a:tc>
                <a:tc>
                  <a:txBody>
                    <a:bodyPr/>
                    <a:lstStyle/>
                    <a:p>
                      <a:pPr algn="ctr"/>
                      <a:r>
                        <a:rPr lang="en-GB" sz="1200" b="0" i="0" dirty="0">
                          <a:solidFill>
                            <a:schemeClr val="tx1"/>
                          </a:solidFill>
                        </a:rPr>
                        <a:t>Generating electricity</a:t>
                      </a:r>
                    </a:p>
                  </a:txBody>
                  <a:tcPr anchor="ctr"/>
                </a:tc>
                <a:tc>
                  <a:txBody>
                    <a:bodyPr/>
                    <a:lstStyle/>
                    <a:p>
                      <a:pPr algn="ctr"/>
                      <a:r>
                        <a:rPr lang="en-GB" sz="1200" dirty="0" smtClean="0"/>
                        <a:t>Renewable. </a:t>
                      </a:r>
                      <a:r>
                        <a:rPr lang="en-GB" sz="1200" b="0" i="0" dirty="0" smtClean="0">
                          <a:solidFill>
                            <a:schemeClr val="tx1"/>
                          </a:solidFill>
                        </a:rPr>
                        <a:t>No </a:t>
                      </a:r>
                      <a:r>
                        <a:rPr lang="en-GB" sz="1200" b="0" i="0" dirty="0">
                          <a:solidFill>
                            <a:schemeClr val="tx1"/>
                          </a:solidFill>
                        </a:rPr>
                        <a:t>waste </a:t>
                      </a:r>
                      <a:r>
                        <a:rPr lang="en-GB" sz="1200" b="0" i="0" dirty="0" smtClean="0">
                          <a:solidFill>
                            <a:schemeClr val="tx1"/>
                          </a:solidFill>
                        </a:rPr>
                        <a:t>products.</a:t>
                      </a:r>
                      <a:endParaRPr lang="en-GB" sz="1200" b="0" i="0" dirty="0">
                        <a:solidFill>
                          <a:schemeClr val="tx1"/>
                        </a:solidFill>
                      </a:endParaRPr>
                    </a:p>
                  </a:txBody>
                  <a:tcPr anchor="ctr"/>
                </a:tc>
                <a:tc>
                  <a:txBody>
                    <a:bodyPr/>
                    <a:lstStyle/>
                    <a:p>
                      <a:pPr marL="0" marR="0" indent="0" algn="ctr" defTabSz="1280160" rtl="0" eaLnBrk="1" fontAlgn="auto" latinLnBrk="0" hangingPunct="1">
                        <a:lnSpc>
                          <a:spcPct val="100000"/>
                        </a:lnSpc>
                        <a:spcBef>
                          <a:spcPts val="0"/>
                        </a:spcBef>
                        <a:spcAft>
                          <a:spcPts val="0"/>
                        </a:spcAft>
                        <a:buClrTx/>
                        <a:buSzTx/>
                        <a:buFontTx/>
                        <a:buNone/>
                        <a:tabLst/>
                        <a:defRPr/>
                      </a:pPr>
                      <a:r>
                        <a:rPr lang="en-US" sz="1200" dirty="0"/>
                        <a:t>Unreliable – wind</a:t>
                      </a:r>
                      <a:r>
                        <a:rPr lang="en-US" sz="1200" baseline="0" dirty="0"/>
                        <a:t> varies. Visual and noise pollution. Dangerous to migrating birds.</a:t>
                      </a:r>
                      <a:endParaRPr lang="en-US" sz="1200" dirty="0"/>
                    </a:p>
                  </a:txBody>
                  <a:tcPr anchor="ctr"/>
                </a:tc>
                <a:extLst>
                  <a:ext uri="{0D108BD9-81ED-4DB2-BD59-A6C34878D82A}">
                    <a16:rowId xmlns="" xmlns:a16="http://schemas.microsoft.com/office/drawing/2014/main" val="10006"/>
                  </a:ext>
                </a:extLst>
              </a:tr>
              <a:tr h="385839">
                <a:tc>
                  <a:txBody>
                    <a:bodyPr/>
                    <a:lstStyle/>
                    <a:p>
                      <a:pPr marL="0" marR="0" indent="0" algn="ctr" defTabSz="1280160" rtl="0" eaLnBrk="1" fontAlgn="auto" latinLnBrk="0" hangingPunct="1">
                        <a:lnSpc>
                          <a:spcPct val="100000"/>
                        </a:lnSpc>
                        <a:spcBef>
                          <a:spcPts val="0"/>
                        </a:spcBef>
                        <a:spcAft>
                          <a:spcPts val="0"/>
                        </a:spcAft>
                        <a:buClrTx/>
                        <a:buSzTx/>
                        <a:buFontTx/>
                        <a:buNone/>
                        <a:tabLst/>
                        <a:defRPr/>
                      </a:pPr>
                      <a:r>
                        <a:rPr lang="en-GB" sz="1200" b="0" dirty="0"/>
                        <a:t>Solar</a:t>
                      </a:r>
                    </a:p>
                  </a:txBody>
                  <a:tcPr anchor="ctr">
                    <a:solidFill>
                      <a:schemeClr val="accent2">
                        <a:lumMod val="20000"/>
                        <a:lumOff val="80000"/>
                      </a:schemeClr>
                    </a:solidFill>
                  </a:tcPr>
                </a:tc>
                <a:tc>
                  <a:txBody>
                    <a:bodyPr/>
                    <a:lstStyle/>
                    <a:p>
                      <a:pPr algn="ctr"/>
                      <a:r>
                        <a:rPr lang="en-GB" sz="1200" b="1" i="1" dirty="0">
                          <a:solidFill>
                            <a:schemeClr val="accent2">
                              <a:lumMod val="75000"/>
                            </a:schemeClr>
                          </a:solidFill>
                        </a:rPr>
                        <a:t>Directly heats objects </a:t>
                      </a:r>
                      <a:r>
                        <a:rPr lang="en-GB" sz="1200" b="1" i="1" dirty="0" smtClean="0">
                          <a:solidFill>
                            <a:schemeClr val="accent2">
                              <a:lumMod val="75000"/>
                            </a:schemeClr>
                          </a:solidFill>
                        </a:rPr>
                        <a:t>in </a:t>
                      </a:r>
                      <a:r>
                        <a:rPr lang="en-GB" sz="1200" b="1" i="1" dirty="0">
                          <a:solidFill>
                            <a:schemeClr val="accent2">
                              <a:lumMod val="75000"/>
                            </a:schemeClr>
                          </a:solidFill>
                        </a:rPr>
                        <a:t>solar panels or sunlight captured</a:t>
                      </a:r>
                      <a:r>
                        <a:rPr lang="en-GB" sz="1200" b="1" i="1" baseline="0" dirty="0">
                          <a:solidFill>
                            <a:schemeClr val="accent2">
                              <a:lumMod val="75000"/>
                            </a:schemeClr>
                          </a:solidFill>
                        </a:rPr>
                        <a:t> in photovoltaic cells </a:t>
                      </a:r>
                      <a:endParaRPr lang="en-GB" sz="1200" b="1" i="1" dirty="0">
                        <a:solidFill>
                          <a:schemeClr val="accent2">
                            <a:lumMod val="75000"/>
                          </a:schemeClr>
                        </a:solidFill>
                      </a:endParaRPr>
                    </a:p>
                  </a:txBody>
                  <a:tcPr anchor="ctr"/>
                </a:tc>
                <a:tc>
                  <a:txBody>
                    <a:bodyPr/>
                    <a:lstStyle/>
                    <a:p>
                      <a:pPr marL="0" marR="0" indent="0" algn="ctr" defTabSz="1280160" rtl="0" eaLnBrk="1" fontAlgn="auto" latinLnBrk="0" hangingPunct="1">
                        <a:lnSpc>
                          <a:spcPct val="100000"/>
                        </a:lnSpc>
                        <a:spcBef>
                          <a:spcPts val="0"/>
                        </a:spcBef>
                        <a:spcAft>
                          <a:spcPts val="0"/>
                        </a:spcAft>
                        <a:buClrTx/>
                        <a:buSzTx/>
                        <a:buFontTx/>
                        <a:buNone/>
                        <a:tabLst/>
                        <a:defRPr/>
                      </a:pPr>
                      <a:r>
                        <a:rPr lang="en-GB" sz="1200" b="0" i="0" dirty="0">
                          <a:solidFill>
                            <a:schemeClr val="tx1"/>
                          </a:solidFill>
                        </a:rPr>
                        <a:t>Generating electricity</a:t>
                      </a:r>
                    </a:p>
                    <a:p>
                      <a:pPr algn="ctr"/>
                      <a:r>
                        <a:rPr lang="en-GB" sz="1200" b="0" i="0" dirty="0">
                          <a:solidFill>
                            <a:schemeClr val="tx1"/>
                          </a:solidFill>
                        </a:rPr>
                        <a:t>and some heating </a:t>
                      </a:r>
                    </a:p>
                  </a:txBody>
                  <a:tcPr anchor="ctr"/>
                </a:tc>
                <a:tc>
                  <a:txBody>
                    <a:bodyPr/>
                    <a:lstStyle/>
                    <a:p>
                      <a:pPr marL="0" marR="0" indent="0" algn="ctr" defTabSz="1280160" rtl="0" eaLnBrk="1" fontAlgn="auto" latinLnBrk="0" hangingPunct="1">
                        <a:lnSpc>
                          <a:spcPct val="100000"/>
                        </a:lnSpc>
                        <a:spcBef>
                          <a:spcPts val="0"/>
                        </a:spcBef>
                        <a:spcAft>
                          <a:spcPts val="0"/>
                        </a:spcAft>
                        <a:buClrTx/>
                        <a:buSzTx/>
                        <a:buFontTx/>
                        <a:buNone/>
                        <a:tabLst/>
                        <a:defRPr/>
                      </a:pPr>
                      <a:r>
                        <a:rPr lang="en-GB" sz="1200" dirty="0" smtClean="0"/>
                        <a:t>Renewable. </a:t>
                      </a:r>
                      <a:r>
                        <a:rPr lang="en-GB" sz="1200" b="0" i="0" dirty="0" smtClean="0">
                          <a:solidFill>
                            <a:schemeClr val="tx1"/>
                          </a:solidFill>
                        </a:rPr>
                        <a:t>No </a:t>
                      </a:r>
                      <a:r>
                        <a:rPr lang="en-GB" sz="1200" b="0" i="0" dirty="0">
                          <a:solidFill>
                            <a:schemeClr val="tx1"/>
                          </a:solidFill>
                        </a:rPr>
                        <a:t>waste </a:t>
                      </a:r>
                      <a:r>
                        <a:rPr lang="en-GB" sz="1200" b="0" i="0" dirty="0" smtClean="0">
                          <a:solidFill>
                            <a:schemeClr val="tx1"/>
                          </a:solidFill>
                        </a:rPr>
                        <a:t>products.</a:t>
                      </a:r>
                      <a:endParaRPr lang="en-GB" sz="1200" b="0" i="0" dirty="0">
                        <a:solidFill>
                          <a:schemeClr val="tx1"/>
                        </a:solidFill>
                      </a:endParaRPr>
                    </a:p>
                  </a:txBody>
                  <a:tcPr anchor="ctr"/>
                </a:tc>
                <a:tc>
                  <a:txBody>
                    <a:bodyPr/>
                    <a:lstStyle/>
                    <a:p>
                      <a:pPr marL="0" marR="0" indent="0" algn="ctr" defTabSz="1280160" rtl="0" eaLnBrk="1" fontAlgn="auto" latinLnBrk="0" hangingPunct="1">
                        <a:lnSpc>
                          <a:spcPct val="100000"/>
                        </a:lnSpc>
                        <a:spcBef>
                          <a:spcPts val="0"/>
                        </a:spcBef>
                        <a:spcAft>
                          <a:spcPts val="0"/>
                        </a:spcAft>
                        <a:buClrTx/>
                        <a:buSzTx/>
                        <a:buFontTx/>
                        <a:buNone/>
                        <a:tabLst/>
                        <a:defRPr/>
                      </a:pPr>
                      <a:r>
                        <a:rPr lang="en-GB" sz="1200" b="0" i="0" dirty="0">
                          <a:solidFill>
                            <a:schemeClr val="tx1"/>
                          </a:solidFill>
                        </a:rPr>
                        <a:t>Making and installing solar panels expensive.</a:t>
                      </a:r>
                      <a:r>
                        <a:rPr lang="en-GB" sz="1200" b="0" i="0" baseline="0" dirty="0">
                          <a:solidFill>
                            <a:schemeClr val="tx1"/>
                          </a:solidFill>
                        </a:rPr>
                        <a:t> </a:t>
                      </a:r>
                      <a:r>
                        <a:rPr lang="en-US" sz="1200" dirty="0"/>
                        <a:t>Unreliable due to light </a:t>
                      </a:r>
                      <a:r>
                        <a:rPr lang="en-US" sz="1200" dirty="0" smtClean="0"/>
                        <a:t>intensity.</a:t>
                      </a:r>
                      <a:endParaRPr lang="en-US" sz="1200" dirty="0"/>
                    </a:p>
                  </a:txBody>
                  <a:tcPr anchor="ctr"/>
                </a:tc>
                <a:extLst>
                  <a:ext uri="{0D108BD9-81ED-4DB2-BD59-A6C34878D82A}">
                    <a16:rowId xmlns="" xmlns:a16="http://schemas.microsoft.com/office/drawing/2014/main" val="10007"/>
                  </a:ext>
                </a:extLst>
              </a:tr>
              <a:tr h="385839">
                <a:tc>
                  <a:txBody>
                    <a:bodyPr/>
                    <a:lstStyle/>
                    <a:p>
                      <a:pPr marL="0" marR="0" indent="0" algn="ctr" defTabSz="1280160" rtl="0" eaLnBrk="1" fontAlgn="auto" latinLnBrk="0" hangingPunct="1">
                        <a:lnSpc>
                          <a:spcPct val="100000"/>
                        </a:lnSpc>
                        <a:spcBef>
                          <a:spcPts val="0"/>
                        </a:spcBef>
                        <a:spcAft>
                          <a:spcPts val="0"/>
                        </a:spcAft>
                        <a:buClrTx/>
                        <a:buSzTx/>
                        <a:buFontTx/>
                        <a:buNone/>
                        <a:tabLst/>
                        <a:defRPr/>
                      </a:pPr>
                      <a:r>
                        <a:rPr lang="en-GB" sz="1200" b="0" dirty="0"/>
                        <a:t>Geothermal</a:t>
                      </a:r>
                    </a:p>
                  </a:txBody>
                  <a:tcPr anchor="ctr">
                    <a:solidFill>
                      <a:schemeClr val="accent2">
                        <a:lumMod val="20000"/>
                        <a:lumOff val="80000"/>
                      </a:schemeClr>
                    </a:solidFill>
                  </a:tcPr>
                </a:tc>
                <a:tc>
                  <a:txBody>
                    <a:bodyPr/>
                    <a:lstStyle/>
                    <a:p>
                      <a:pPr algn="ctr"/>
                      <a:r>
                        <a:rPr lang="en-GB" sz="1200" b="1" i="1" dirty="0">
                          <a:solidFill>
                            <a:schemeClr val="accent2">
                              <a:lumMod val="75000"/>
                            </a:schemeClr>
                          </a:solidFill>
                        </a:rPr>
                        <a:t>Hot rocks under the</a:t>
                      </a:r>
                      <a:r>
                        <a:rPr lang="en-GB" sz="1200" b="1" i="1" baseline="0" dirty="0">
                          <a:solidFill>
                            <a:schemeClr val="accent2">
                              <a:lumMod val="75000"/>
                            </a:schemeClr>
                          </a:solidFill>
                        </a:rPr>
                        <a:t> ground heats water to produce steam to turn turbine</a:t>
                      </a:r>
                      <a:endParaRPr lang="en-GB" sz="1200" b="1" i="1" dirty="0">
                        <a:solidFill>
                          <a:schemeClr val="accent2">
                            <a:lumMod val="75000"/>
                          </a:schemeClr>
                        </a:solidFill>
                      </a:endParaRPr>
                    </a:p>
                  </a:txBody>
                  <a:tcPr anchor="ctr"/>
                </a:tc>
                <a:tc>
                  <a:txBody>
                    <a:bodyPr/>
                    <a:lstStyle/>
                    <a:p>
                      <a:pPr marL="0" marR="0" indent="0" algn="ctr" defTabSz="1280160" rtl="0" eaLnBrk="1" fontAlgn="auto" latinLnBrk="0" hangingPunct="1">
                        <a:lnSpc>
                          <a:spcPct val="100000"/>
                        </a:lnSpc>
                        <a:spcBef>
                          <a:spcPts val="0"/>
                        </a:spcBef>
                        <a:spcAft>
                          <a:spcPts val="0"/>
                        </a:spcAft>
                        <a:buClrTx/>
                        <a:buSzTx/>
                        <a:buFontTx/>
                        <a:buNone/>
                        <a:tabLst/>
                        <a:defRPr/>
                      </a:pPr>
                      <a:r>
                        <a:rPr lang="en-GB" sz="1200" b="0" i="0" dirty="0">
                          <a:solidFill>
                            <a:schemeClr val="tx1"/>
                          </a:solidFill>
                        </a:rPr>
                        <a:t>Generating electricity and heating</a:t>
                      </a:r>
                      <a:r>
                        <a:rPr lang="en-GB" sz="1200" b="0" i="0" baseline="0" dirty="0">
                          <a:solidFill>
                            <a:schemeClr val="tx1"/>
                          </a:solidFill>
                        </a:rPr>
                        <a:t> </a:t>
                      </a:r>
                      <a:endParaRPr lang="en-GB" sz="1200" b="0" i="0" dirty="0">
                        <a:solidFill>
                          <a:schemeClr val="tx1"/>
                        </a:solidFill>
                      </a:endParaRPr>
                    </a:p>
                  </a:txBody>
                  <a:tcPr anchor="ctr"/>
                </a:tc>
                <a:tc>
                  <a:txBody>
                    <a:bodyPr/>
                    <a:lstStyle/>
                    <a:p>
                      <a:pPr algn="ctr"/>
                      <a:r>
                        <a:rPr lang="en-GB" sz="1200" dirty="0" smtClean="0"/>
                        <a:t>Renewable. </a:t>
                      </a:r>
                      <a:r>
                        <a:rPr lang="en-GB" sz="1200" b="0" i="0" dirty="0" smtClean="0">
                          <a:solidFill>
                            <a:schemeClr val="tx1"/>
                          </a:solidFill>
                        </a:rPr>
                        <a:t>Clean.  No greenhouse gases produced.</a:t>
                      </a:r>
                      <a:endParaRPr lang="en-GB" sz="1200" b="0" i="0" dirty="0">
                        <a:solidFill>
                          <a:schemeClr val="tx1"/>
                        </a:solidFill>
                      </a:endParaRPr>
                    </a:p>
                  </a:txBody>
                  <a:tcPr anchor="ctr"/>
                </a:tc>
                <a:tc>
                  <a:txBody>
                    <a:bodyPr/>
                    <a:lstStyle/>
                    <a:p>
                      <a:pPr marL="0" marR="0" indent="0" algn="ctr" defTabSz="1280160" rtl="0" eaLnBrk="1" fontAlgn="auto" latinLnBrk="0" hangingPunct="1">
                        <a:lnSpc>
                          <a:spcPct val="100000"/>
                        </a:lnSpc>
                        <a:spcBef>
                          <a:spcPts val="0"/>
                        </a:spcBef>
                        <a:spcAft>
                          <a:spcPts val="0"/>
                        </a:spcAft>
                        <a:buClrTx/>
                        <a:buSzTx/>
                        <a:buFontTx/>
                        <a:buNone/>
                        <a:tabLst/>
                        <a:defRPr/>
                      </a:pPr>
                      <a:r>
                        <a:rPr lang="en-US" sz="1200" dirty="0"/>
                        <a:t>Limited to a small number of </a:t>
                      </a:r>
                      <a:r>
                        <a:rPr lang="en-US" sz="1200" dirty="0" smtClean="0"/>
                        <a:t>countries.  Geothermal</a:t>
                      </a:r>
                      <a:r>
                        <a:rPr lang="en-US" sz="1200" baseline="0" dirty="0" smtClean="0"/>
                        <a:t> power stations can  cause earthquake tremors.</a:t>
                      </a:r>
                      <a:endParaRPr lang="en-US" sz="1200" dirty="0"/>
                    </a:p>
                  </a:txBody>
                  <a:tcPr anchor="ctr"/>
                </a:tc>
                <a:extLst>
                  <a:ext uri="{0D108BD9-81ED-4DB2-BD59-A6C34878D82A}">
                    <a16:rowId xmlns="" xmlns:a16="http://schemas.microsoft.com/office/drawing/2014/main" val="10008"/>
                  </a:ext>
                </a:extLst>
              </a:tr>
            </a:tbl>
          </a:graphicData>
        </a:graphic>
      </p:graphicFrame>
      <p:cxnSp>
        <p:nvCxnSpPr>
          <p:cNvPr id="137" name="Straight Connector 136"/>
          <p:cNvCxnSpPr>
            <a:stCxn id="62" idx="1"/>
            <a:endCxn id="372" idx="3"/>
          </p:cNvCxnSpPr>
          <p:nvPr/>
        </p:nvCxnSpPr>
        <p:spPr>
          <a:xfrm flipH="1" flipV="1">
            <a:off x="4906428" y="2724912"/>
            <a:ext cx="177458" cy="314064"/>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aphicFrame>
        <p:nvGraphicFramePr>
          <p:cNvPr id="41" name="Table 40"/>
          <p:cNvGraphicFramePr>
            <a:graphicFrameLocks noGrp="1"/>
          </p:cNvGraphicFramePr>
          <p:nvPr>
            <p:extLst>
              <p:ext uri="{D42A27DB-BD31-4B8C-83A1-F6EECF244321}">
                <p14:modId xmlns:p14="http://schemas.microsoft.com/office/powerpoint/2010/main" val="518477647"/>
              </p:ext>
            </p:extLst>
          </p:nvPr>
        </p:nvGraphicFramePr>
        <p:xfrm>
          <a:off x="1449324" y="99409"/>
          <a:ext cx="3799332" cy="1232949"/>
        </p:xfrm>
        <a:graphic>
          <a:graphicData uri="http://schemas.openxmlformats.org/drawingml/2006/table">
            <a:tbl>
              <a:tblPr firstRow="1" bandRow="1">
                <a:tableStyleId>{5940675A-B579-460E-94D1-54222C63F5DA}</a:tableStyleId>
              </a:tblPr>
              <a:tblGrid>
                <a:gridCol w="815253">
                  <a:extLst>
                    <a:ext uri="{9D8B030D-6E8A-4147-A177-3AD203B41FA5}">
                      <a16:colId xmlns="" xmlns:a16="http://schemas.microsoft.com/office/drawing/2014/main" val="20000"/>
                    </a:ext>
                  </a:extLst>
                </a:gridCol>
                <a:gridCol w="1657350">
                  <a:extLst>
                    <a:ext uri="{9D8B030D-6E8A-4147-A177-3AD203B41FA5}">
                      <a16:colId xmlns="" xmlns:a16="http://schemas.microsoft.com/office/drawing/2014/main" val="20001"/>
                    </a:ext>
                  </a:extLst>
                </a:gridCol>
                <a:gridCol w="1326729">
                  <a:extLst>
                    <a:ext uri="{9D8B030D-6E8A-4147-A177-3AD203B41FA5}">
                      <a16:colId xmlns="" xmlns:a16="http://schemas.microsoft.com/office/drawing/2014/main" val="20002"/>
                    </a:ext>
                  </a:extLst>
                </a:gridCol>
              </a:tblGrid>
              <a:tr h="431919">
                <a:tc>
                  <a:txBody>
                    <a:bodyPr/>
                    <a:lstStyle/>
                    <a:p>
                      <a:pPr algn="ctr"/>
                      <a:r>
                        <a:rPr lang="en-GB" sz="1200" b="0" dirty="0"/>
                        <a:t>Transport</a:t>
                      </a:r>
                    </a:p>
                  </a:txBody>
                  <a:tcPr anchor="ctr">
                    <a:solidFill>
                      <a:schemeClr val="accent2">
                        <a:lumMod val="20000"/>
                        <a:lumOff val="80000"/>
                      </a:schemeClr>
                    </a:solidFill>
                  </a:tcPr>
                </a:tc>
                <a:tc>
                  <a:txBody>
                    <a:bodyPr/>
                    <a:lstStyle/>
                    <a:p>
                      <a:pPr algn="ctr"/>
                      <a:r>
                        <a:rPr lang="en-GB" sz="1200" b="1" i="1" dirty="0">
                          <a:solidFill>
                            <a:schemeClr val="accent2">
                              <a:lumMod val="75000"/>
                            </a:schemeClr>
                          </a:solidFill>
                        </a:rPr>
                        <a:t>Petrol, diesel, kerosene produced from oil</a:t>
                      </a:r>
                    </a:p>
                  </a:txBody>
                  <a:tcPr anchor="ctr"/>
                </a:tc>
                <a:tc>
                  <a:txBody>
                    <a:bodyPr/>
                    <a:lstStyle/>
                    <a:p>
                      <a:pPr algn="ctr"/>
                      <a:r>
                        <a:rPr lang="en-GB" sz="1200" dirty="0"/>
                        <a:t>Used in cars, trains and </a:t>
                      </a:r>
                      <a:r>
                        <a:rPr lang="en-GB" sz="1200" dirty="0" smtClean="0"/>
                        <a:t>planes</a:t>
                      </a:r>
                      <a:r>
                        <a:rPr lang="en-GB" sz="1200" dirty="0"/>
                        <a:t>.</a:t>
                      </a:r>
                      <a:endParaRPr lang="en-GB" sz="1200" dirty="0" smtClean="0"/>
                    </a:p>
                  </a:txBody>
                  <a:tcPr anchor="ctr"/>
                </a:tc>
                <a:extLst>
                  <a:ext uri="{0D108BD9-81ED-4DB2-BD59-A6C34878D82A}">
                    <a16:rowId xmlns="" xmlns:a16="http://schemas.microsoft.com/office/drawing/2014/main" val="10000"/>
                  </a:ext>
                </a:extLst>
              </a:tr>
              <a:tr h="298365">
                <a:tc>
                  <a:txBody>
                    <a:bodyPr/>
                    <a:lstStyle/>
                    <a:p>
                      <a:pPr algn="ctr"/>
                      <a:r>
                        <a:rPr lang="en-GB" sz="1200" b="0" dirty="0"/>
                        <a:t>Heating</a:t>
                      </a:r>
                    </a:p>
                  </a:txBody>
                  <a:tcPr anchor="ctr">
                    <a:solidFill>
                      <a:schemeClr val="accent2">
                        <a:lumMod val="20000"/>
                        <a:lumOff val="80000"/>
                      </a:schemeClr>
                    </a:solidFill>
                  </a:tcPr>
                </a:tc>
                <a:tc>
                  <a:txBody>
                    <a:bodyPr/>
                    <a:lstStyle/>
                    <a:p>
                      <a:pPr algn="ctr"/>
                      <a:r>
                        <a:rPr lang="en-GB" sz="1200" b="1" i="1" dirty="0">
                          <a:solidFill>
                            <a:schemeClr val="accent2">
                              <a:lumMod val="75000"/>
                            </a:schemeClr>
                          </a:solidFill>
                        </a:rPr>
                        <a:t>Gas and electricity</a:t>
                      </a:r>
                    </a:p>
                  </a:txBody>
                  <a:tcPr anchor="ctr"/>
                </a:tc>
                <a:tc>
                  <a:txBody>
                    <a:bodyPr/>
                    <a:lstStyle/>
                    <a:p>
                      <a:pPr marL="0" marR="0" indent="0" algn="ctr" defTabSz="1280160" rtl="0" eaLnBrk="1" fontAlgn="auto" latinLnBrk="0" hangingPunct="1">
                        <a:lnSpc>
                          <a:spcPct val="100000"/>
                        </a:lnSpc>
                        <a:spcBef>
                          <a:spcPts val="0"/>
                        </a:spcBef>
                        <a:spcAft>
                          <a:spcPts val="0"/>
                        </a:spcAft>
                        <a:buClrTx/>
                        <a:buSzTx/>
                        <a:buFontTx/>
                        <a:buNone/>
                        <a:tabLst/>
                        <a:defRPr/>
                      </a:pPr>
                      <a:r>
                        <a:rPr lang="en-US" sz="1200" dirty="0"/>
                        <a:t>Used in </a:t>
                      </a:r>
                      <a:r>
                        <a:rPr lang="en-US" sz="1200" dirty="0" smtClean="0"/>
                        <a:t>buildings.</a:t>
                      </a:r>
                      <a:endParaRPr lang="en-US" sz="1200" dirty="0"/>
                    </a:p>
                  </a:txBody>
                  <a:tcPr anchor="ctr"/>
                </a:tc>
                <a:extLst>
                  <a:ext uri="{0D108BD9-81ED-4DB2-BD59-A6C34878D82A}">
                    <a16:rowId xmlns="" xmlns:a16="http://schemas.microsoft.com/office/drawing/2014/main" val="10001"/>
                  </a:ext>
                </a:extLst>
              </a:tr>
              <a:tr h="477384">
                <a:tc>
                  <a:txBody>
                    <a:bodyPr/>
                    <a:lstStyle/>
                    <a:p>
                      <a:pPr algn="ctr"/>
                      <a:r>
                        <a:rPr lang="en-GB" sz="1200" b="0" dirty="0"/>
                        <a:t>Electricity</a:t>
                      </a:r>
                    </a:p>
                  </a:txBody>
                  <a:tcPr anchor="ctr">
                    <a:solidFill>
                      <a:schemeClr val="accent2">
                        <a:lumMod val="20000"/>
                        <a:lumOff val="80000"/>
                      </a:schemeClr>
                    </a:solidFill>
                  </a:tcPr>
                </a:tc>
                <a:tc>
                  <a:txBody>
                    <a:bodyPr/>
                    <a:lstStyle/>
                    <a:p>
                      <a:pPr algn="ctr"/>
                      <a:r>
                        <a:rPr lang="en-GB" sz="1200" b="1" i="1" dirty="0">
                          <a:solidFill>
                            <a:schemeClr val="accent2">
                              <a:lumMod val="75000"/>
                            </a:schemeClr>
                          </a:solidFill>
                        </a:rPr>
                        <a:t>Most generated by fossil fuels</a:t>
                      </a:r>
                    </a:p>
                  </a:txBody>
                  <a:tcPr anchor="ctr"/>
                </a:tc>
                <a:tc>
                  <a:txBody>
                    <a:bodyPr/>
                    <a:lstStyle/>
                    <a:p>
                      <a:pPr marL="0" marR="0" indent="0" algn="ctr" defTabSz="1280160" rtl="0" eaLnBrk="1" fontAlgn="auto" latinLnBrk="0" hangingPunct="1">
                        <a:lnSpc>
                          <a:spcPct val="100000"/>
                        </a:lnSpc>
                        <a:spcBef>
                          <a:spcPts val="0"/>
                        </a:spcBef>
                        <a:spcAft>
                          <a:spcPts val="0"/>
                        </a:spcAft>
                        <a:buClrTx/>
                        <a:buSzTx/>
                        <a:buFontTx/>
                        <a:buNone/>
                        <a:tabLst/>
                        <a:defRPr/>
                      </a:pPr>
                      <a:r>
                        <a:rPr lang="en-US" sz="1200" dirty="0"/>
                        <a:t>Used to power most </a:t>
                      </a:r>
                      <a:r>
                        <a:rPr lang="en-US" sz="1200" dirty="0" smtClean="0"/>
                        <a:t>devices.</a:t>
                      </a:r>
                      <a:endParaRPr lang="en-US" sz="1200" dirty="0"/>
                    </a:p>
                  </a:txBody>
                  <a:tcPr anchor="ctr"/>
                </a:tc>
                <a:extLst>
                  <a:ext uri="{0D108BD9-81ED-4DB2-BD59-A6C34878D82A}">
                    <a16:rowId xmlns="" xmlns:a16="http://schemas.microsoft.com/office/drawing/2014/main" val="1895767251"/>
                  </a:ext>
                </a:extLst>
              </a:tr>
            </a:tbl>
          </a:graphicData>
        </a:graphic>
      </p:graphicFrame>
      <p:sp>
        <p:nvSpPr>
          <p:cNvPr id="43" name="Rectangle 42"/>
          <p:cNvSpPr/>
          <p:nvPr/>
        </p:nvSpPr>
        <p:spPr>
          <a:xfrm>
            <a:off x="4964214" y="2270225"/>
            <a:ext cx="1130419" cy="293965"/>
          </a:xfrm>
          <a:prstGeom prst="rect">
            <a:avLst/>
          </a:prstGeom>
          <a:solidFill>
            <a:schemeClr val="accent2">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b="1" dirty="0">
                <a:solidFill>
                  <a:schemeClr val="tx1"/>
                </a:solidFill>
              </a:rPr>
              <a:t>Using fuels</a:t>
            </a:r>
          </a:p>
        </p:txBody>
      </p:sp>
      <p:sp>
        <p:nvSpPr>
          <p:cNvPr id="62" name="Rectangle 61"/>
          <p:cNvSpPr/>
          <p:nvPr/>
        </p:nvSpPr>
        <p:spPr>
          <a:xfrm>
            <a:off x="5083886" y="2756986"/>
            <a:ext cx="976436" cy="563980"/>
          </a:xfrm>
          <a:prstGeom prst="rect">
            <a:avLst/>
          </a:prstGeom>
          <a:solidFill>
            <a:schemeClr val="accent2">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b="1" dirty="0">
                <a:solidFill>
                  <a:schemeClr val="tx1"/>
                </a:solidFill>
              </a:rPr>
              <a:t>Energy resources</a:t>
            </a:r>
          </a:p>
        </p:txBody>
      </p:sp>
      <p:pic>
        <p:nvPicPr>
          <p:cNvPr id="61" name="Picture 60"/>
          <p:cNvPicPr>
            <a:picLocks noChangeAspect="1"/>
          </p:cNvPicPr>
          <p:nvPr/>
        </p:nvPicPr>
        <p:blipFill rotWithShape="1">
          <a:blip r:embed="rId2">
            <a:extLst>
              <a:ext uri="{28A0092B-C50C-407E-A947-70E740481C1C}">
                <a14:useLocalDpi xmlns:a14="http://schemas.microsoft.com/office/drawing/2010/main" val="0"/>
              </a:ext>
            </a:extLst>
          </a:blip>
          <a:srcRect l="5600" t="22096" r="56232" b="56779"/>
          <a:stretch/>
        </p:blipFill>
        <p:spPr>
          <a:xfrm>
            <a:off x="10744890" y="2051501"/>
            <a:ext cx="1932987" cy="1190478"/>
          </a:xfrm>
          <a:prstGeom prst="rect">
            <a:avLst/>
          </a:prstGeom>
        </p:spPr>
      </p:pic>
      <p:graphicFrame>
        <p:nvGraphicFramePr>
          <p:cNvPr id="86" name="Table 85"/>
          <p:cNvGraphicFramePr>
            <a:graphicFrameLocks noGrp="1"/>
          </p:cNvGraphicFramePr>
          <p:nvPr>
            <p:extLst>
              <p:ext uri="{D42A27DB-BD31-4B8C-83A1-F6EECF244321}">
                <p14:modId xmlns:p14="http://schemas.microsoft.com/office/powerpoint/2010/main" val="2963862347"/>
              </p:ext>
            </p:extLst>
          </p:nvPr>
        </p:nvGraphicFramePr>
        <p:xfrm>
          <a:off x="5337571" y="691674"/>
          <a:ext cx="7316200" cy="1280160"/>
        </p:xfrm>
        <a:graphic>
          <a:graphicData uri="http://schemas.openxmlformats.org/drawingml/2006/table">
            <a:tbl>
              <a:tblPr firstRow="1" bandRow="1">
                <a:tableStyleId>{5940675A-B579-460E-94D1-54222C63F5DA}</a:tableStyleId>
              </a:tblPr>
              <a:tblGrid>
                <a:gridCol w="828829">
                  <a:extLst>
                    <a:ext uri="{9D8B030D-6E8A-4147-A177-3AD203B41FA5}">
                      <a16:colId xmlns="" xmlns:a16="http://schemas.microsoft.com/office/drawing/2014/main" val="20000"/>
                    </a:ext>
                  </a:extLst>
                </a:gridCol>
                <a:gridCol w="1358350">
                  <a:extLst>
                    <a:ext uri="{9D8B030D-6E8A-4147-A177-3AD203B41FA5}">
                      <a16:colId xmlns="" xmlns:a16="http://schemas.microsoft.com/office/drawing/2014/main" val="20001"/>
                    </a:ext>
                  </a:extLst>
                </a:gridCol>
                <a:gridCol w="1238250">
                  <a:extLst>
                    <a:ext uri="{9D8B030D-6E8A-4147-A177-3AD203B41FA5}">
                      <a16:colId xmlns="" xmlns:a16="http://schemas.microsoft.com/office/drawing/2014/main" val="20002"/>
                    </a:ext>
                  </a:extLst>
                </a:gridCol>
                <a:gridCol w="971550">
                  <a:extLst>
                    <a:ext uri="{9D8B030D-6E8A-4147-A177-3AD203B41FA5}">
                      <a16:colId xmlns="" xmlns:a16="http://schemas.microsoft.com/office/drawing/2014/main" val="1894332907"/>
                    </a:ext>
                  </a:extLst>
                </a:gridCol>
                <a:gridCol w="1009650">
                  <a:extLst>
                    <a:ext uri="{9D8B030D-6E8A-4147-A177-3AD203B41FA5}">
                      <a16:colId xmlns="" xmlns:a16="http://schemas.microsoft.com/office/drawing/2014/main" val="3553934557"/>
                    </a:ext>
                  </a:extLst>
                </a:gridCol>
                <a:gridCol w="1009650">
                  <a:extLst>
                    <a:ext uri="{9D8B030D-6E8A-4147-A177-3AD203B41FA5}">
                      <a16:colId xmlns="" xmlns:a16="http://schemas.microsoft.com/office/drawing/2014/main" val="1200690144"/>
                    </a:ext>
                  </a:extLst>
                </a:gridCol>
                <a:gridCol w="899921">
                  <a:extLst>
                    <a:ext uri="{9D8B030D-6E8A-4147-A177-3AD203B41FA5}">
                      <a16:colId xmlns="" xmlns:a16="http://schemas.microsoft.com/office/drawing/2014/main" val="435775362"/>
                    </a:ext>
                  </a:extLst>
                </a:gridCol>
              </a:tblGrid>
              <a:tr h="458946">
                <a:tc>
                  <a:txBody>
                    <a:bodyPr/>
                    <a:lstStyle/>
                    <a:p>
                      <a:pPr algn="ctr"/>
                      <a:r>
                        <a:rPr lang="en-GB" sz="1200" b="0" dirty="0"/>
                        <a:t>Power station</a:t>
                      </a:r>
                    </a:p>
                  </a:txBody>
                  <a:tcPr anchor="ctr">
                    <a:solidFill>
                      <a:schemeClr val="accent2">
                        <a:lumMod val="20000"/>
                        <a:lumOff val="80000"/>
                      </a:schemeClr>
                    </a:solidFill>
                  </a:tcPr>
                </a:tc>
                <a:tc>
                  <a:txBody>
                    <a:bodyPr/>
                    <a:lstStyle/>
                    <a:p>
                      <a:pPr algn="ctr"/>
                      <a:r>
                        <a:rPr lang="en-GB" sz="1200" b="1" i="1" dirty="0">
                          <a:solidFill>
                            <a:schemeClr val="accent2">
                              <a:lumMod val="75000"/>
                            </a:schemeClr>
                          </a:solidFill>
                        </a:rPr>
                        <a:t>Generates electricity</a:t>
                      </a:r>
                    </a:p>
                  </a:txBody>
                  <a:tcPr anchor="ctr"/>
                </a:tc>
                <a:tc>
                  <a:txBody>
                    <a:bodyPr/>
                    <a:lstStyle/>
                    <a:p>
                      <a:pPr algn="ctr"/>
                      <a:r>
                        <a:rPr lang="en-GB" sz="1200" dirty="0"/>
                        <a:t>Fuel burnt releasing</a:t>
                      </a:r>
                      <a:r>
                        <a:rPr lang="en-GB" sz="1200" baseline="0" dirty="0"/>
                        <a:t> thermal energy</a:t>
                      </a:r>
                      <a:endParaRPr lang="en-GB" sz="1200" dirty="0"/>
                    </a:p>
                  </a:txBody>
                  <a:tcPr anchor="ctr"/>
                </a:tc>
                <a:tc>
                  <a:txBody>
                    <a:bodyPr/>
                    <a:lstStyle/>
                    <a:p>
                      <a:pPr algn="ctr"/>
                      <a:r>
                        <a:rPr lang="en-GB" sz="1200" dirty="0"/>
                        <a:t>Water boils into steam</a:t>
                      </a:r>
                    </a:p>
                  </a:txBody>
                  <a:tcPr anchor="ctr"/>
                </a:tc>
                <a:tc>
                  <a:txBody>
                    <a:bodyPr/>
                    <a:lstStyle/>
                    <a:p>
                      <a:pPr algn="ctr"/>
                      <a:r>
                        <a:rPr lang="en-GB" sz="1200" dirty="0"/>
                        <a:t>Steam</a:t>
                      </a:r>
                      <a:r>
                        <a:rPr lang="en-GB" sz="1200" baseline="0" dirty="0"/>
                        <a:t> turns turbine</a:t>
                      </a:r>
                      <a:endParaRPr lang="en-GB" sz="1200" dirty="0"/>
                    </a:p>
                  </a:txBody>
                  <a:tcPr anchor="ctr"/>
                </a:tc>
                <a:tc>
                  <a:txBody>
                    <a:bodyPr/>
                    <a:lstStyle/>
                    <a:p>
                      <a:pPr algn="ctr"/>
                      <a:r>
                        <a:rPr lang="en-GB" sz="1200" dirty="0"/>
                        <a:t>Turbine turns generator</a:t>
                      </a:r>
                    </a:p>
                  </a:txBody>
                  <a:tcPr anchor="ctr"/>
                </a:tc>
                <a:tc>
                  <a:txBody>
                    <a:bodyPr/>
                    <a:lstStyle/>
                    <a:p>
                      <a:pPr algn="ctr"/>
                      <a:r>
                        <a:rPr lang="en-GB" sz="1200" dirty="0"/>
                        <a:t>Generator induces voltage</a:t>
                      </a:r>
                    </a:p>
                  </a:txBody>
                  <a:tcPr anchor="ctr"/>
                </a:tc>
                <a:extLst>
                  <a:ext uri="{0D108BD9-81ED-4DB2-BD59-A6C34878D82A}">
                    <a16:rowId xmlns="" xmlns:a16="http://schemas.microsoft.com/office/drawing/2014/main" val="10000"/>
                  </a:ext>
                </a:extLst>
              </a:tr>
              <a:tr h="590550">
                <a:tc>
                  <a:txBody>
                    <a:bodyPr/>
                    <a:lstStyle/>
                    <a:p>
                      <a:pPr marL="0" marR="0" indent="0" algn="ctr" defTabSz="1280160" rtl="0" eaLnBrk="1" fontAlgn="auto" latinLnBrk="0" hangingPunct="1">
                        <a:lnSpc>
                          <a:spcPct val="100000"/>
                        </a:lnSpc>
                        <a:spcBef>
                          <a:spcPts val="0"/>
                        </a:spcBef>
                        <a:spcAft>
                          <a:spcPts val="0"/>
                        </a:spcAft>
                        <a:buClrTx/>
                        <a:buSzTx/>
                        <a:buFontTx/>
                        <a:buNone/>
                        <a:tabLst/>
                        <a:defRPr/>
                      </a:pPr>
                      <a:r>
                        <a:rPr lang="en-GB" sz="1200" b="0" dirty="0"/>
                        <a:t>National Grid</a:t>
                      </a:r>
                    </a:p>
                  </a:txBody>
                  <a:tcPr anchor="ctr">
                    <a:solidFill>
                      <a:schemeClr val="accent2">
                        <a:lumMod val="20000"/>
                        <a:lumOff val="80000"/>
                      </a:schemeClr>
                    </a:solidFill>
                  </a:tcPr>
                </a:tc>
                <a:tc>
                  <a:txBody>
                    <a:bodyPr/>
                    <a:lstStyle/>
                    <a:p>
                      <a:pPr algn="ctr"/>
                      <a:r>
                        <a:rPr lang="en-GB" sz="1200" b="1" i="1" dirty="0">
                          <a:solidFill>
                            <a:schemeClr val="accent2">
                              <a:lumMod val="75000"/>
                            </a:schemeClr>
                          </a:solidFill>
                        </a:rPr>
                        <a:t>Transports electricity</a:t>
                      </a:r>
                      <a:r>
                        <a:rPr lang="en-GB" sz="1200" b="1" i="1" baseline="0" dirty="0">
                          <a:solidFill>
                            <a:schemeClr val="accent2">
                              <a:lumMod val="75000"/>
                            </a:schemeClr>
                          </a:solidFill>
                        </a:rPr>
                        <a:t> across UK</a:t>
                      </a:r>
                      <a:endParaRPr lang="en-GB" sz="1200" b="1" i="1" dirty="0">
                        <a:solidFill>
                          <a:schemeClr val="accent2">
                            <a:lumMod val="75000"/>
                          </a:schemeClr>
                        </a:solidFill>
                      </a:endParaRPr>
                    </a:p>
                  </a:txBody>
                  <a:tcPr anchor="ctr"/>
                </a:tc>
                <a:tc>
                  <a:txBody>
                    <a:bodyPr/>
                    <a:lstStyle/>
                    <a:p>
                      <a:pPr marL="0" marR="0" indent="0" algn="ctr" defTabSz="1280160" rtl="0" eaLnBrk="1" fontAlgn="auto" latinLnBrk="0" hangingPunct="1">
                        <a:lnSpc>
                          <a:spcPct val="100000"/>
                        </a:lnSpc>
                        <a:spcBef>
                          <a:spcPts val="0"/>
                        </a:spcBef>
                        <a:spcAft>
                          <a:spcPts val="0"/>
                        </a:spcAft>
                        <a:buClrTx/>
                        <a:buSzTx/>
                        <a:buFontTx/>
                        <a:buNone/>
                        <a:tabLst/>
                        <a:defRPr/>
                      </a:pPr>
                      <a:r>
                        <a:rPr lang="en-US" sz="1200" dirty="0"/>
                        <a:t>Power station</a:t>
                      </a:r>
                    </a:p>
                  </a:txBody>
                  <a:tcPr anchor="ctr"/>
                </a:tc>
                <a:tc>
                  <a:txBody>
                    <a:bodyPr/>
                    <a:lstStyle/>
                    <a:p>
                      <a:pPr marL="0" marR="0" indent="0" algn="ctr" defTabSz="1280160" rtl="0" eaLnBrk="1" fontAlgn="auto" latinLnBrk="0" hangingPunct="1">
                        <a:lnSpc>
                          <a:spcPct val="100000"/>
                        </a:lnSpc>
                        <a:spcBef>
                          <a:spcPts val="0"/>
                        </a:spcBef>
                        <a:spcAft>
                          <a:spcPts val="0"/>
                        </a:spcAft>
                        <a:buClrTx/>
                        <a:buSzTx/>
                        <a:buFontTx/>
                        <a:buNone/>
                        <a:tabLst/>
                        <a:defRPr/>
                      </a:pPr>
                      <a:r>
                        <a:rPr lang="en-US" sz="1200" dirty="0"/>
                        <a:t>Step-up transformer </a:t>
                      </a:r>
                    </a:p>
                  </a:txBody>
                  <a:tcPr anchor="ctr"/>
                </a:tc>
                <a:tc>
                  <a:txBody>
                    <a:bodyPr/>
                    <a:lstStyle/>
                    <a:p>
                      <a:pPr marL="0" marR="0" indent="0" algn="ctr" defTabSz="1280160" rtl="0" eaLnBrk="1" fontAlgn="auto" latinLnBrk="0" hangingPunct="1">
                        <a:lnSpc>
                          <a:spcPct val="100000"/>
                        </a:lnSpc>
                        <a:spcBef>
                          <a:spcPts val="0"/>
                        </a:spcBef>
                        <a:spcAft>
                          <a:spcPts val="0"/>
                        </a:spcAft>
                        <a:buClrTx/>
                        <a:buSzTx/>
                        <a:buFontTx/>
                        <a:buNone/>
                        <a:tabLst/>
                        <a:defRPr/>
                      </a:pPr>
                      <a:r>
                        <a:rPr lang="en-US" sz="1200" dirty="0"/>
                        <a:t>Pylons </a:t>
                      </a:r>
                    </a:p>
                  </a:txBody>
                  <a:tcPr anchor="ctr"/>
                </a:tc>
                <a:tc>
                  <a:txBody>
                    <a:bodyPr/>
                    <a:lstStyle/>
                    <a:p>
                      <a:pPr marL="0" marR="0" indent="0" algn="ctr" defTabSz="1280160" rtl="0" eaLnBrk="1" fontAlgn="auto" latinLnBrk="0" hangingPunct="1">
                        <a:lnSpc>
                          <a:spcPct val="100000"/>
                        </a:lnSpc>
                        <a:spcBef>
                          <a:spcPts val="0"/>
                        </a:spcBef>
                        <a:spcAft>
                          <a:spcPts val="0"/>
                        </a:spcAft>
                        <a:buClrTx/>
                        <a:buSzTx/>
                        <a:buFontTx/>
                        <a:buNone/>
                        <a:tabLst/>
                        <a:defRPr/>
                      </a:pPr>
                      <a:r>
                        <a:rPr lang="en-US" sz="1200" dirty="0"/>
                        <a:t>Step-down transformer </a:t>
                      </a:r>
                    </a:p>
                  </a:txBody>
                  <a:tcPr anchor="ctr"/>
                </a:tc>
                <a:tc>
                  <a:txBody>
                    <a:bodyPr/>
                    <a:lstStyle/>
                    <a:p>
                      <a:pPr marL="0" marR="0" indent="0" algn="ctr" defTabSz="1280160" rtl="0" eaLnBrk="1" fontAlgn="auto" latinLnBrk="0" hangingPunct="1">
                        <a:lnSpc>
                          <a:spcPct val="100000"/>
                        </a:lnSpc>
                        <a:spcBef>
                          <a:spcPts val="0"/>
                        </a:spcBef>
                        <a:spcAft>
                          <a:spcPts val="0"/>
                        </a:spcAft>
                        <a:buClrTx/>
                        <a:buSzTx/>
                        <a:buFontTx/>
                        <a:buNone/>
                        <a:tabLst/>
                        <a:defRPr/>
                      </a:pPr>
                      <a:r>
                        <a:rPr lang="en-US" sz="1200" dirty="0"/>
                        <a:t>House, factory</a:t>
                      </a:r>
                    </a:p>
                  </a:txBody>
                  <a:tcPr anchor="ctr"/>
                </a:tc>
                <a:extLst>
                  <a:ext uri="{0D108BD9-81ED-4DB2-BD59-A6C34878D82A}">
                    <a16:rowId xmlns="" xmlns:a16="http://schemas.microsoft.com/office/drawing/2014/main" val="10001"/>
                  </a:ext>
                </a:extLst>
              </a:tr>
            </a:tbl>
          </a:graphicData>
        </a:graphic>
      </p:graphicFrame>
      <p:sp>
        <p:nvSpPr>
          <p:cNvPr id="22" name="Rectangle 21"/>
          <p:cNvSpPr/>
          <p:nvPr/>
        </p:nvSpPr>
        <p:spPr>
          <a:xfrm>
            <a:off x="3481988" y="1445870"/>
            <a:ext cx="1547519" cy="565956"/>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dirty="0">
                <a:solidFill>
                  <a:schemeClr val="tx1"/>
                </a:solidFill>
              </a:rPr>
              <a:t>Energy demand is increasing as population </a:t>
            </a:r>
            <a:r>
              <a:rPr lang="en-GB" sz="1200" dirty="0" smtClean="0">
                <a:solidFill>
                  <a:schemeClr val="tx1"/>
                </a:solidFill>
              </a:rPr>
              <a:t>increases.</a:t>
            </a:r>
            <a:endParaRPr lang="en-GB" sz="1200" dirty="0">
              <a:solidFill>
                <a:schemeClr val="tx1"/>
              </a:solidFill>
            </a:endParaRPr>
          </a:p>
        </p:txBody>
      </p:sp>
      <p:cxnSp>
        <p:nvCxnSpPr>
          <p:cNvPr id="30" name="Straight Connector 29"/>
          <p:cNvCxnSpPr/>
          <p:nvPr/>
        </p:nvCxnSpPr>
        <p:spPr>
          <a:xfrm flipH="1" flipV="1">
            <a:off x="5093102" y="1332358"/>
            <a:ext cx="191952" cy="937869"/>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37" name="Rectangle 36"/>
          <p:cNvSpPr/>
          <p:nvPr/>
        </p:nvSpPr>
        <p:spPr>
          <a:xfrm>
            <a:off x="350855" y="1481476"/>
            <a:ext cx="1665502" cy="53035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dirty="0">
                <a:solidFill>
                  <a:schemeClr val="tx1"/>
                </a:solidFill>
              </a:rPr>
              <a:t>Renewable energy makes up about 20% of energy </a:t>
            </a:r>
            <a:r>
              <a:rPr lang="en-GB" sz="1200" dirty="0" smtClean="0">
                <a:solidFill>
                  <a:schemeClr val="tx1"/>
                </a:solidFill>
              </a:rPr>
              <a:t>consumption.</a:t>
            </a:r>
            <a:endParaRPr lang="en-GB" sz="1200" dirty="0">
              <a:solidFill>
                <a:schemeClr val="tx1"/>
              </a:solidFill>
            </a:endParaRPr>
          </a:p>
        </p:txBody>
      </p:sp>
      <p:sp>
        <p:nvSpPr>
          <p:cNvPr id="63" name="Rectangle 62"/>
          <p:cNvSpPr/>
          <p:nvPr/>
        </p:nvSpPr>
        <p:spPr>
          <a:xfrm>
            <a:off x="2191316" y="1501825"/>
            <a:ext cx="1032590" cy="505961"/>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dirty="0">
                <a:solidFill>
                  <a:schemeClr val="tx1"/>
                </a:solidFill>
              </a:rPr>
              <a:t>Fossil fuel reserves are running </a:t>
            </a:r>
            <a:r>
              <a:rPr lang="en-GB" sz="1200" dirty="0" smtClean="0">
                <a:solidFill>
                  <a:schemeClr val="tx1"/>
                </a:solidFill>
              </a:rPr>
              <a:t>out. </a:t>
            </a:r>
            <a:endParaRPr lang="en-GB" sz="1200" dirty="0">
              <a:solidFill>
                <a:schemeClr val="tx1"/>
              </a:solidFill>
            </a:endParaRPr>
          </a:p>
        </p:txBody>
      </p:sp>
      <p:cxnSp>
        <p:nvCxnSpPr>
          <p:cNvPr id="64" name="Straight Connector 63"/>
          <p:cNvCxnSpPr>
            <a:stCxn id="76" idx="2"/>
            <a:endCxn id="37" idx="0"/>
          </p:cNvCxnSpPr>
          <p:nvPr/>
        </p:nvCxnSpPr>
        <p:spPr>
          <a:xfrm>
            <a:off x="718152" y="1360071"/>
            <a:ext cx="465454" cy="121405"/>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7" name="Straight Connector 66"/>
          <p:cNvCxnSpPr>
            <a:stCxn id="63" idx="1"/>
            <a:endCxn id="37" idx="3"/>
          </p:cNvCxnSpPr>
          <p:nvPr/>
        </p:nvCxnSpPr>
        <p:spPr>
          <a:xfrm flipH="1" flipV="1">
            <a:off x="2016357" y="1746651"/>
            <a:ext cx="174959" cy="8155"/>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8" name="Straight Connector 67"/>
          <p:cNvCxnSpPr>
            <a:stCxn id="22" idx="1"/>
            <a:endCxn id="63" idx="3"/>
          </p:cNvCxnSpPr>
          <p:nvPr/>
        </p:nvCxnSpPr>
        <p:spPr>
          <a:xfrm flipH="1">
            <a:off x="3223906" y="1728848"/>
            <a:ext cx="258082" cy="25958"/>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76" name="Rectangle 75"/>
          <p:cNvSpPr/>
          <p:nvPr/>
        </p:nvSpPr>
        <p:spPr>
          <a:xfrm>
            <a:off x="104395" y="535852"/>
            <a:ext cx="1227514" cy="824219"/>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dirty="0">
                <a:solidFill>
                  <a:schemeClr val="tx1"/>
                </a:solidFill>
              </a:rPr>
              <a:t>Using renewable energy will need to increase to meet </a:t>
            </a:r>
            <a:r>
              <a:rPr lang="en-GB" sz="1200" dirty="0" smtClean="0">
                <a:solidFill>
                  <a:schemeClr val="tx1"/>
                </a:solidFill>
              </a:rPr>
              <a:t>demand.</a:t>
            </a:r>
            <a:endParaRPr lang="en-GB" sz="1200" dirty="0">
              <a:solidFill>
                <a:schemeClr val="tx1"/>
              </a:solidFill>
            </a:endParaRPr>
          </a:p>
        </p:txBody>
      </p:sp>
      <p:sp>
        <p:nvSpPr>
          <p:cNvPr id="18" name="Right Arrow 17"/>
          <p:cNvSpPr/>
          <p:nvPr/>
        </p:nvSpPr>
        <p:spPr>
          <a:xfrm>
            <a:off x="8638300" y="989178"/>
            <a:ext cx="247650" cy="115077"/>
          </a:xfrm>
          <a:prstGeom prst="rightArrow">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4" name="Right Arrow 43"/>
          <p:cNvSpPr/>
          <p:nvPr/>
        </p:nvSpPr>
        <p:spPr>
          <a:xfrm>
            <a:off x="8638300" y="1596465"/>
            <a:ext cx="247650" cy="115077"/>
          </a:xfrm>
          <a:prstGeom prst="rightArrow">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5" name="Right Arrow 44"/>
          <p:cNvSpPr/>
          <p:nvPr/>
        </p:nvSpPr>
        <p:spPr>
          <a:xfrm>
            <a:off x="10591786" y="1591972"/>
            <a:ext cx="247650" cy="115077"/>
          </a:xfrm>
          <a:prstGeom prst="rightArrow">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6" name="Right Arrow 45"/>
          <p:cNvSpPr/>
          <p:nvPr/>
        </p:nvSpPr>
        <p:spPr>
          <a:xfrm>
            <a:off x="9608849" y="1591129"/>
            <a:ext cx="247650" cy="115077"/>
          </a:xfrm>
          <a:prstGeom prst="rightArrow">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7" name="Right Arrow 46"/>
          <p:cNvSpPr/>
          <p:nvPr/>
        </p:nvSpPr>
        <p:spPr>
          <a:xfrm>
            <a:off x="7994639" y="2206065"/>
            <a:ext cx="247650" cy="115077"/>
          </a:xfrm>
          <a:prstGeom prst="rightArrow">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8" name="Right Arrow 47"/>
          <p:cNvSpPr/>
          <p:nvPr/>
        </p:nvSpPr>
        <p:spPr>
          <a:xfrm>
            <a:off x="11641384" y="1601944"/>
            <a:ext cx="247650" cy="115077"/>
          </a:xfrm>
          <a:prstGeom prst="rightArrow">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9" name="Right Arrow 48"/>
          <p:cNvSpPr/>
          <p:nvPr/>
        </p:nvSpPr>
        <p:spPr>
          <a:xfrm>
            <a:off x="9608849" y="990245"/>
            <a:ext cx="247650" cy="115077"/>
          </a:xfrm>
          <a:prstGeom prst="rightArrow">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0" name="Right Arrow 49"/>
          <p:cNvSpPr/>
          <p:nvPr/>
        </p:nvSpPr>
        <p:spPr>
          <a:xfrm>
            <a:off x="10591786" y="990245"/>
            <a:ext cx="247650" cy="115077"/>
          </a:xfrm>
          <a:prstGeom prst="rightArrow">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1" name="Right Arrow 50"/>
          <p:cNvSpPr/>
          <p:nvPr/>
        </p:nvSpPr>
        <p:spPr>
          <a:xfrm>
            <a:off x="11641384" y="994109"/>
            <a:ext cx="247650" cy="115077"/>
          </a:xfrm>
          <a:prstGeom prst="rightArrow">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129199054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 name="Picture 214"/>
          <p:cNvPicPr>
            <a:picLocks noChangeAspect="1"/>
          </p:cNvPicPr>
          <p:nvPr/>
        </p:nvPicPr>
        <p:blipFill>
          <a:blip r:embed="rId2"/>
          <a:stretch>
            <a:fillRect/>
          </a:stretch>
        </p:blipFill>
        <p:spPr>
          <a:xfrm>
            <a:off x="7002006" y="5172739"/>
            <a:ext cx="526340" cy="526340"/>
          </a:xfrm>
          <a:prstGeom prst="rect">
            <a:avLst/>
          </a:prstGeom>
        </p:spPr>
      </p:pic>
      <p:cxnSp>
        <p:nvCxnSpPr>
          <p:cNvPr id="303" name="Straight Connector 302"/>
          <p:cNvCxnSpPr>
            <a:endCxn id="148" idx="0"/>
          </p:cNvCxnSpPr>
          <p:nvPr/>
        </p:nvCxnSpPr>
        <p:spPr>
          <a:xfrm>
            <a:off x="4415972" y="1626374"/>
            <a:ext cx="0" cy="360303"/>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nvGrpSpPr>
          <p:cNvPr id="12" name="Group 11"/>
          <p:cNvGrpSpPr/>
          <p:nvPr/>
        </p:nvGrpSpPr>
        <p:grpSpPr>
          <a:xfrm>
            <a:off x="868750" y="57150"/>
            <a:ext cx="10732914" cy="632923"/>
            <a:chOff x="868750" y="57150"/>
            <a:chExt cx="10732914" cy="632923"/>
          </a:xfrm>
        </p:grpSpPr>
        <p:pic>
          <p:nvPicPr>
            <p:cNvPr id="21" name="Picture 20"/>
            <p:cNvPicPr>
              <a:picLocks noChangeAspect="1"/>
            </p:cNvPicPr>
            <p:nvPr/>
          </p:nvPicPr>
          <p:blipFill rotWithShape="1">
            <a:blip r:embed="rId3"/>
            <a:srcRect l="17676" t="11393" r="74324" b="72973"/>
            <a:stretch/>
          </p:blipFill>
          <p:spPr>
            <a:xfrm>
              <a:off x="868750" y="104856"/>
              <a:ext cx="731520" cy="585217"/>
            </a:xfrm>
            <a:prstGeom prst="rect">
              <a:avLst/>
            </a:prstGeom>
          </p:spPr>
        </p:pic>
        <p:pic>
          <p:nvPicPr>
            <p:cNvPr id="26" name="Picture 25"/>
            <p:cNvPicPr>
              <a:picLocks noChangeAspect="1"/>
            </p:cNvPicPr>
            <p:nvPr/>
          </p:nvPicPr>
          <p:blipFill rotWithShape="1">
            <a:blip r:embed="rId3"/>
            <a:srcRect l="10101" t="50015" r="80732" b="34209"/>
            <a:stretch/>
          </p:blipFill>
          <p:spPr>
            <a:xfrm>
              <a:off x="3241058" y="68975"/>
              <a:ext cx="607042" cy="590550"/>
            </a:xfrm>
            <a:prstGeom prst="rect">
              <a:avLst/>
            </a:prstGeom>
          </p:spPr>
        </p:pic>
        <p:pic>
          <p:nvPicPr>
            <p:cNvPr id="24" name="Picture 23"/>
            <p:cNvPicPr>
              <a:picLocks noChangeAspect="1"/>
            </p:cNvPicPr>
            <p:nvPr/>
          </p:nvPicPr>
          <p:blipFill rotWithShape="1">
            <a:blip r:embed="rId3"/>
            <a:srcRect l="27708" t="10643" r="56042" b="73581"/>
            <a:stretch/>
          </p:blipFill>
          <p:spPr>
            <a:xfrm>
              <a:off x="1555467" y="57150"/>
              <a:ext cx="857250" cy="590550"/>
            </a:xfrm>
            <a:prstGeom prst="rect">
              <a:avLst/>
            </a:prstGeom>
          </p:spPr>
        </p:pic>
        <p:pic>
          <p:nvPicPr>
            <p:cNvPr id="25" name="Picture 24"/>
            <p:cNvPicPr>
              <a:picLocks noChangeAspect="1"/>
            </p:cNvPicPr>
            <p:nvPr/>
          </p:nvPicPr>
          <p:blipFill rotWithShape="1">
            <a:blip r:embed="rId3"/>
            <a:srcRect l="22616" t="50952" r="69050" b="34798"/>
            <a:stretch/>
          </p:blipFill>
          <p:spPr>
            <a:xfrm>
              <a:off x="3949648" y="114003"/>
              <a:ext cx="762000" cy="533400"/>
            </a:xfrm>
            <a:prstGeom prst="rect">
              <a:avLst/>
            </a:prstGeom>
          </p:spPr>
        </p:pic>
        <p:pic>
          <p:nvPicPr>
            <p:cNvPr id="27" name="Picture 26"/>
            <p:cNvPicPr>
              <a:picLocks noChangeAspect="1"/>
            </p:cNvPicPr>
            <p:nvPr/>
          </p:nvPicPr>
          <p:blipFill rotWithShape="1">
            <a:blip r:embed="rId3"/>
            <a:srcRect l="46725" t="10960" r="37442" b="75808"/>
            <a:stretch/>
          </p:blipFill>
          <p:spPr>
            <a:xfrm>
              <a:off x="2311550" y="104775"/>
              <a:ext cx="1003018" cy="495300"/>
            </a:xfrm>
            <a:prstGeom prst="rect">
              <a:avLst/>
            </a:prstGeom>
          </p:spPr>
        </p:pic>
        <p:pic>
          <p:nvPicPr>
            <p:cNvPr id="28" name="Picture 27"/>
            <p:cNvPicPr>
              <a:picLocks noChangeAspect="1"/>
            </p:cNvPicPr>
            <p:nvPr/>
          </p:nvPicPr>
          <p:blipFill rotWithShape="1">
            <a:blip r:embed="rId3"/>
            <a:srcRect l="47625" t="84054" r="39875" b="7804"/>
            <a:stretch/>
          </p:blipFill>
          <p:spPr>
            <a:xfrm>
              <a:off x="9454518" y="266700"/>
              <a:ext cx="1143001" cy="304800"/>
            </a:xfrm>
            <a:prstGeom prst="rect">
              <a:avLst/>
            </a:prstGeom>
          </p:spPr>
        </p:pic>
        <p:pic>
          <p:nvPicPr>
            <p:cNvPr id="29" name="Picture 28"/>
            <p:cNvPicPr>
              <a:picLocks noChangeAspect="1"/>
            </p:cNvPicPr>
            <p:nvPr/>
          </p:nvPicPr>
          <p:blipFill rotWithShape="1">
            <a:blip r:embed="rId3"/>
            <a:srcRect l="48183" t="51383" r="44109" b="34878"/>
            <a:stretch/>
          </p:blipFill>
          <p:spPr>
            <a:xfrm>
              <a:off x="5682393" y="150142"/>
              <a:ext cx="704850" cy="514350"/>
            </a:xfrm>
            <a:prstGeom prst="rect">
              <a:avLst/>
            </a:prstGeom>
          </p:spPr>
        </p:pic>
        <p:pic>
          <p:nvPicPr>
            <p:cNvPr id="30" name="Picture 29"/>
            <p:cNvPicPr>
              <a:picLocks noChangeAspect="1"/>
            </p:cNvPicPr>
            <p:nvPr/>
          </p:nvPicPr>
          <p:blipFill rotWithShape="1">
            <a:blip r:embed="rId3"/>
            <a:srcRect l="34514" t="52682" r="56320" b="36123"/>
            <a:stretch/>
          </p:blipFill>
          <p:spPr>
            <a:xfrm>
              <a:off x="4794146" y="187914"/>
              <a:ext cx="838200" cy="419100"/>
            </a:xfrm>
            <a:prstGeom prst="rect">
              <a:avLst/>
            </a:prstGeom>
          </p:spPr>
        </p:pic>
        <p:pic>
          <p:nvPicPr>
            <p:cNvPr id="33" name="Picture 32"/>
            <p:cNvPicPr>
              <a:picLocks noChangeAspect="1"/>
            </p:cNvPicPr>
            <p:nvPr/>
          </p:nvPicPr>
          <p:blipFill rotWithShape="1">
            <a:blip r:embed="rId3"/>
            <a:srcRect l="31074" t="82693" r="58301" b="6112"/>
            <a:stretch/>
          </p:blipFill>
          <p:spPr>
            <a:xfrm>
              <a:off x="8824140" y="187914"/>
              <a:ext cx="934556" cy="403142"/>
            </a:xfrm>
            <a:prstGeom prst="rect">
              <a:avLst/>
            </a:prstGeom>
          </p:spPr>
        </p:pic>
        <p:pic>
          <p:nvPicPr>
            <p:cNvPr id="34" name="Picture 33"/>
            <p:cNvPicPr>
              <a:picLocks noChangeAspect="1"/>
            </p:cNvPicPr>
            <p:nvPr/>
          </p:nvPicPr>
          <p:blipFill rotWithShape="1">
            <a:blip r:embed="rId3"/>
            <a:srcRect l="15133" t="82018" r="72784" b="6277"/>
            <a:stretch/>
          </p:blipFill>
          <p:spPr>
            <a:xfrm>
              <a:off x="8008199" y="285750"/>
              <a:ext cx="732241" cy="228599"/>
            </a:xfrm>
            <a:prstGeom prst="rect">
              <a:avLst/>
            </a:prstGeom>
          </p:spPr>
        </p:pic>
        <p:pic>
          <p:nvPicPr>
            <p:cNvPr id="35" name="Picture 34"/>
            <p:cNvPicPr>
              <a:picLocks noChangeAspect="1"/>
            </p:cNvPicPr>
            <p:nvPr/>
          </p:nvPicPr>
          <p:blipFill rotWithShape="1">
            <a:blip r:embed="rId3"/>
            <a:srcRect l="75550" t="48537" r="11950" b="35178"/>
            <a:stretch/>
          </p:blipFill>
          <p:spPr>
            <a:xfrm>
              <a:off x="7131078" y="152906"/>
              <a:ext cx="854239" cy="455594"/>
            </a:xfrm>
            <a:prstGeom prst="rect">
              <a:avLst/>
            </a:prstGeom>
          </p:spPr>
        </p:pic>
        <p:pic>
          <p:nvPicPr>
            <p:cNvPr id="36" name="Picture 35"/>
            <p:cNvPicPr>
              <a:picLocks noChangeAspect="1"/>
            </p:cNvPicPr>
            <p:nvPr/>
          </p:nvPicPr>
          <p:blipFill rotWithShape="1">
            <a:blip r:embed="rId3"/>
            <a:srcRect l="59029" t="46514" r="28679" b="34147"/>
            <a:stretch/>
          </p:blipFill>
          <p:spPr>
            <a:xfrm>
              <a:off x="6345612" y="175670"/>
              <a:ext cx="656394" cy="422762"/>
            </a:xfrm>
            <a:prstGeom prst="rect">
              <a:avLst/>
            </a:prstGeom>
          </p:spPr>
        </p:pic>
        <p:pic>
          <p:nvPicPr>
            <p:cNvPr id="37" name="Picture 36"/>
            <p:cNvPicPr>
              <a:picLocks noChangeAspect="1"/>
            </p:cNvPicPr>
            <p:nvPr/>
          </p:nvPicPr>
          <p:blipFill rotWithShape="1">
            <a:blip r:embed="rId3"/>
            <a:srcRect l="66895" t="84562" r="21230" b="6278"/>
            <a:stretch/>
          </p:blipFill>
          <p:spPr>
            <a:xfrm>
              <a:off x="10515814" y="266700"/>
              <a:ext cx="1085850" cy="342900"/>
            </a:xfrm>
            <a:prstGeom prst="rect">
              <a:avLst/>
            </a:prstGeom>
          </p:spPr>
        </p:pic>
      </p:grpSp>
      <p:sp>
        <p:nvSpPr>
          <p:cNvPr id="4" name="Rectangle 3"/>
          <p:cNvSpPr/>
          <p:nvPr/>
        </p:nvSpPr>
        <p:spPr>
          <a:xfrm>
            <a:off x="5249964" y="4046510"/>
            <a:ext cx="1599642" cy="646331"/>
          </a:xfrm>
          <a:prstGeom prst="rect">
            <a:avLst/>
          </a:prstGeom>
          <a:ln/>
        </p:spPr>
        <p:style>
          <a:lnRef idx="2">
            <a:schemeClr val="accent2">
              <a:shade val="50000"/>
            </a:schemeClr>
          </a:lnRef>
          <a:fillRef idx="1">
            <a:schemeClr val="accent2"/>
          </a:fillRef>
          <a:effectRef idx="0">
            <a:schemeClr val="accent2"/>
          </a:effectRef>
          <a:fontRef idx="minor">
            <a:schemeClr val="lt1"/>
          </a:fontRef>
        </p:style>
        <p:txBody>
          <a:bodyPr wrap="square">
            <a:spAutoFit/>
          </a:bodyPr>
          <a:lstStyle/>
          <a:p>
            <a:pPr algn="ctr"/>
            <a:r>
              <a:rPr lang="en-GB" sz="1800" b="1" dirty="0" smtClean="0">
                <a:ea typeface="Verdana" panose="020B0604030504040204" pitchFamily="34" charset="0"/>
                <a:cs typeface="Verdana" panose="020B0604030504040204" pitchFamily="34" charset="0"/>
              </a:rPr>
              <a:t>AQA</a:t>
            </a:r>
          </a:p>
          <a:p>
            <a:pPr algn="ctr"/>
            <a:r>
              <a:rPr lang="en-GB" sz="1800" b="1" dirty="0" smtClean="0">
                <a:ea typeface="Verdana" panose="020B0604030504040204" pitchFamily="34" charset="0"/>
                <a:cs typeface="Verdana" panose="020B0604030504040204" pitchFamily="34" charset="0"/>
              </a:rPr>
              <a:t>Electricity </a:t>
            </a:r>
            <a:endParaRPr lang="en-GB" sz="1800" dirty="0">
              <a:ea typeface="Verdana" panose="020B0604030504040204" pitchFamily="34" charset="0"/>
              <a:cs typeface="Verdana" panose="020B0604030504040204" pitchFamily="34" charset="0"/>
            </a:endParaRPr>
          </a:p>
        </p:txBody>
      </p:sp>
      <p:sp>
        <p:nvSpPr>
          <p:cNvPr id="148" name="Rectangle 147"/>
          <p:cNvSpPr/>
          <p:nvPr/>
        </p:nvSpPr>
        <p:spPr>
          <a:xfrm>
            <a:off x="3699261" y="1986677"/>
            <a:ext cx="1433421" cy="287187"/>
          </a:xfrm>
          <a:prstGeom prst="rect">
            <a:avLst/>
          </a:prstGeom>
          <a:solidFill>
            <a:schemeClr val="accent2">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b="1" dirty="0" smtClean="0">
                <a:solidFill>
                  <a:schemeClr val="tx1"/>
                </a:solidFill>
              </a:rPr>
              <a:t>Circuit symbols </a:t>
            </a:r>
            <a:endParaRPr lang="en-GB" sz="1400" b="1" dirty="0">
              <a:solidFill>
                <a:schemeClr val="tx1"/>
              </a:solidFill>
            </a:endParaRPr>
          </a:p>
        </p:txBody>
      </p:sp>
      <p:cxnSp>
        <p:nvCxnSpPr>
          <p:cNvPr id="149" name="Straight Connector 148"/>
          <p:cNvCxnSpPr>
            <a:stCxn id="397" idx="1"/>
            <a:endCxn id="480" idx="3"/>
          </p:cNvCxnSpPr>
          <p:nvPr/>
        </p:nvCxnSpPr>
        <p:spPr>
          <a:xfrm flipH="1">
            <a:off x="9146553" y="6937438"/>
            <a:ext cx="120529" cy="614217"/>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0" name="Straight Connector 179"/>
          <p:cNvCxnSpPr>
            <a:stCxn id="133" idx="3"/>
            <a:endCxn id="13" idx="1"/>
          </p:cNvCxnSpPr>
          <p:nvPr/>
        </p:nvCxnSpPr>
        <p:spPr>
          <a:xfrm>
            <a:off x="4219106" y="2878432"/>
            <a:ext cx="97663" cy="800866"/>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276" name="Rectangle 275"/>
          <p:cNvSpPr/>
          <p:nvPr/>
        </p:nvSpPr>
        <p:spPr>
          <a:xfrm>
            <a:off x="5265661" y="1982902"/>
            <a:ext cx="738664" cy="1959915"/>
          </a:xfrm>
          <a:prstGeom prst="rect">
            <a:avLst/>
          </a:prstGeom>
          <a:ln/>
        </p:spPr>
        <p:style>
          <a:lnRef idx="2">
            <a:schemeClr val="accent2">
              <a:shade val="50000"/>
            </a:schemeClr>
          </a:lnRef>
          <a:fillRef idx="1">
            <a:schemeClr val="accent2"/>
          </a:fillRef>
          <a:effectRef idx="0">
            <a:schemeClr val="accent2"/>
          </a:effectRef>
          <a:fontRef idx="minor">
            <a:schemeClr val="lt1"/>
          </a:fontRef>
        </p:style>
        <p:txBody>
          <a:bodyPr vert="vert270" wrap="square">
            <a:spAutoFit/>
          </a:bodyPr>
          <a:lstStyle/>
          <a:p>
            <a:pPr algn="ctr"/>
            <a:r>
              <a:rPr lang="en-GB" sz="1800" b="1" dirty="0" smtClean="0">
                <a:ea typeface="Verdana" panose="020B0604030504040204" pitchFamily="34" charset="0"/>
                <a:cs typeface="Verdana" panose="020B0604030504040204" pitchFamily="34" charset="0"/>
              </a:rPr>
              <a:t>Series and parallel circuits</a:t>
            </a:r>
            <a:endParaRPr lang="en-GB" sz="1800" dirty="0">
              <a:ea typeface="Verdana" panose="020B0604030504040204" pitchFamily="34" charset="0"/>
              <a:cs typeface="Verdana" panose="020B0604030504040204" pitchFamily="34" charset="0"/>
            </a:endParaRPr>
          </a:p>
        </p:txBody>
      </p:sp>
      <p:graphicFrame>
        <p:nvGraphicFramePr>
          <p:cNvPr id="372" name="Table 371"/>
          <p:cNvGraphicFramePr>
            <a:graphicFrameLocks noGrp="1"/>
          </p:cNvGraphicFramePr>
          <p:nvPr>
            <p:extLst/>
          </p:nvPr>
        </p:nvGraphicFramePr>
        <p:xfrm>
          <a:off x="757357" y="620758"/>
          <a:ext cx="4857750" cy="1300325"/>
        </p:xfrm>
        <a:graphic>
          <a:graphicData uri="http://schemas.openxmlformats.org/drawingml/2006/table">
            <a:tbl>
              <a:tblPr firstRow="1" bandRow="1">
                <a:tableStyleId>{5940675A-B579-460E-94D1-54222C63F5DA}</a:tableStyleId>
              </a:tblPr>
              <a:tblGrid>
                <a:gridCol w="826341">
                  <a:extLst>
                    <a:ext uri="{9D8B030D-6E8A-4147-A177-3AD203B41FA5}">
                      <a16:colId xmlns="" xmlns:a16="http://schemas.microsoft.com/office/drawing/2014/main" val="20001"/>
                    </a:ext>
                  </a:extLst>
                </a:gridCol>
                <a:gridCol w="652140">
                  <a:extLst>
                    <a:ext uri="{9D8B030D-6E8A-4147-A177-3AD203B41FA5}">
                      <a16:colId xmlns="" xmlns:a16="http://schemas.microsoft.com/office/drawing/2014/main" val="20002"/>
                    </a:ext>
                  </a:extLst>
                </a:gridCol>
                <a:gridCol w="924766">
                  <a:extLst>
                    <a:ext uri="{9D8B030D-6E8A-4147-A177-3AD203B41FA5}">
                      <a16:colId xmlns="" xmlns:a16="http://schemas.microsoft.com/office/drawing/2014/main" val="1144983880"/>
                    </a:ext>
                  </a:extLst>
                </a:gridCol>
                <a:gridCol w="715464">
                  <a:extLst>
                    <a:ext uri="{9D8B030D-6E8A-4147-A177-3AD203B41FA5}">
                      <a16:colId xmlns="" xmlns:a16="http://schemas.microsoft.com/office/drawing/2014/main" val="2234726021"/>
                    </a:ext>
                  </a:extLst>
                </a:gridCol>
                <a:gridCol w="889281">
                  <a:extLst>
                    <a:ext uri="{9D8B030D-6E8A-4147-A177-3AD203B41FA5}">
                      <a16:colId xmlns="" xmlns:a16="http://schemas.microsoft.com/office/drawing/2014/main" val="1874082163"/>
                    </a:ext>
                  </a:extLst>
                </a:gridCol>
                <a:gridCol w="849758">
                  <a:extLst>
                    <a:ext uri="{9D8B030D-6E8A-4147-A177-3AD203B41FA5}">
                      <a16:colId xmlns="" xmlns:a16="http://schemas.microsoft.com/office/drawing/2014/main" val="4223848066"/>
                    </a:ext>
                  </a:extLst>
                </a:gridCol>
              </a:tblGrid>
              <a:tr h="468902">
                <a:tc>
                  <a:txBody>
                    <a:bodyPr/>
                    <a:lstStyle/>
                    <a:p>
                      <a:pPr marL="0" marR="0" indent="0" algn="ctr" defTabSz="1280160" rtl="0" eaLnBrk="1" fontAlgn="auto" latinLnBrk="0" hangingPunct="1">
                        <a:lnSpc>
                          <a:spcPct val="100000"/>
                        </a:lnSpc>
                        <a:spcBef>
                          <a:spcPts val="0"/>
                        </a:spcBef>
                        <a:spcAft>
                          <a:spcPts val="0"/>
                        </a:spcAft>
                        <a:buClrTx/>
                        <a:buSzTx/>
                        <a:buFontTx/>
                        <a:buNone/>
                        <a:tabLst/>
                        <a:defRPr/>
                      </a:pPr>
                      <a:r>
                        <a:rPr lang="en-GB" sz="1200" b="0" dirty="0" smtClean="0"/>
                        <a:t>Cell</a:t>
                      </a:r>
                    </a:p>
                  </a:txBody>
                  <a:tcPr anchor="ctr">
                    <a:solidFill>
                      <a:schemeClr val="accent2">
                        <a:lumMod val="20000"/>
                        <a:lumOff val="80000"/>
                      </a:schemeClr>
                    </a:solidFill>
                  </a:tcPr>
                </a:tc>
                <a:tc>
                  <a:txBody>
                    <a:bodyPr/>
                    <a:lstStyle/>
                    <a:p>
                      <a:pPr marL="0" marR="0" indent="0" algn="ctr" defTabSz="1280160" rtl="0" eaLnBrk="1" fontAlgn="auto" latinLnBrk="0" hangingPunct="1">
                        <a:lnSpc>
                          <a:spcPct val="100000"/>
                        </a:lnSpc>
                        <a:spcBef>
                          <a:spcPts val="0"/>
                        </a:spcBef>
                        <a:spcAft>
                          <a:spcPts val="0"/>
                        </a:spcAft>
                        <a:buClrTx/>
                        <a:buSzTx/>
                        <a:buFontTx/>
                        <a:buNone/>
                        <a:tabLst/>
                        <a:defRPr/>
                      </a:pPr>
                      <a:r>
                        <a:rPr lang="en-GB" sz="1200" b="0" dirty="0" smtClean="0"/>
                        <a:t>Battery</a:t>
                      </a:r>
                      <a:endParaRPr lang="en-GB" sz="1200" b="1" i="1" dirty="0" smtClean="0">
                        <a:solidFill>
                          <a:schemeClr val="accent2">
                            <a:lumMod val="75000"/>
                          </a:schemeClr>
                        </a:solidFill>
                      </a:endParaRPr>
                    </a:p>
                  </a:txBody>
                  <a:tcPr anchor="ctr">
                    <a:solidFill>
                      <a:schemeClr val="accent2">
                        <a:lumMod val="20000"/>
                        <a:lumOff val="80000"/>
                      </a:schemeClr>
                    </a:solidFill>
                  </a:tcPr>
                </a:tc>
                <a:tc>
                  <a:txBody>
                    <a:bodyPr/>
                    <a:lstStyle/>
                    <a:p>
                      <a:pPr marL="0" marR="0" indent="0" algn="ctr" defTabSz="1280160" rtl="0" eaLnBrk="1" fontAlgn="auto" latinLnBrk="0" hangingPunct="1">
                        <a:lnSpc>
                          <a:spcPct val="100000"/>
                        </a:lnSpc>
                        <a:spcBef>
                          <a:spcPts val="0"/>
                        </a:spcBef>
                        <a:spcAft>
                          <a:spcPts val="0"/>
                        </a:spcAft>
                        <a:buClrTx/>
                        <a:buSzTx/>
                        <a:buFontTx/>
                        <a:buNone/>
                        <a:tabLst/>
                        <a:defRPr/>
                      </a:pPr>
                      <a:r>
                        <a:rPr lang="en-GB" sz="1200" b="0" i="0" dirty="0" smtClean="0">
                          <a:solidFill>
                            <a:schemeClr val="tx1"/>
                          </a:solidFill>
                        </a:rPr>
                        <a:t>Switch</a:t>
                      </a:r>
                    </a:p>
                  </a:txBody>
                  <a:tcPr anchor="ctr">
                    <a:solidFill>
                      <a:schemeClr val="accent2">
                        <a:lumMod val="20000"/>
                        <a:lumOff val="80000"/>
                      </a:schemeClr>
                    </a:solidFill>
                  </a:tcPr>
                </a:tc>
                <a:tc>
                  <a:txBody>
                    <a:bodyPr/>
                    <a:lstStyle/>
                    <a:p>
                      <a:pPr marL="0" marR="0" indent="0" algn="ctr" defTabSz="1280160" rtl="0" eaLnBrk="1" fontAlgn="auto" latinLnBrk="0" hangingPunct="1">
                        <a:lnSpc>
                          <a:spcPct val="100000"/>
                        </a:lnSpc>
                        <a:spcBef>
                          <a:spcPts val="0"/>
                        </a:spcBef>
                        <a:spcAft>
                          <a:spcPts val="0"/>
                        </a:spcAft>
                        <a:buClrTx/>
                        <a:buSzTx/>
                        <a:buFontTx/>
                        <a:buNone/>
                        <a:tabLst/>
                        <a:defRPr/>
                      </a:pPr>
                      <a:r>
                        <a:rPr lang="en-GB" sz="1200" b="0" i="0" dirty="0" smtClean="0">
                          <a:solidFill>
                            <a:schemeClr val="tx1"/>
                          </a:solidFill>
                        </a:rPr>
                        <a:t>Lamp</a:t>
                      </a:r>
                    </a:p>
                  </a:txBody>
                  <a:tcPr anchor="ctr">
                    <a:solidFill>
                      <a:schemeClr val="accent2">
                        <a:lumMod val="20000"/>
                        <a:lumOff val="80000"/>
                      </a:schemeClr>
                    </a:solidFill>
                  </a:tcPr>
                </a:tc>
                <a:tc>
                  <a:txBody>
                    <a:bodyPr/>
                    <a:lstStyle/>
                    <a:p>
                      <a:pPr marL="0" marR="0" indent="0" algn="ctr" defTabSz="1280160" rtl="0" eaLnBrk="1" fontAlgn="auto" latinLnBrk="0" hangingPunct="1">
                        <a:lnSpc>
                          <a:spcPct val="100000"/>
                        </a:lnSpc>
                        <a:spcBef>
                          <a:spcPts val="0"/>
                        </a:spcBef>
                        <a:spcAft>
                          <a:spcPts val="0"/>
                        </a:spcAft>
                        <a:buClrTx/>
                        <a:buSzTx/>
                        <a:buFontTx/>
                        <a:buNone/>
                        <a:tabLst/>
                        <a:defRPr/>
                      </a:pPr>
                      <a:r>
                        <a:rPr lang="en-GB" sz="1200" b="0" i="0" dirty="0" smtClean="0">
                          <a:solidFill>
                            <a:schemeClr val="tx1"/>
                          </a:solidFill>
                        </a:rPr>
                        <a:t>Ammeter</a:t>
                      </a:r>
                    </a:p>
                  </a:txBody>
                  <a:tcPr anchor="ctr">
                    <a:solidFill>
                      <a:schemeClr val="accent2">
                        <a:lumMod val="20000"/>
                        <a:lumOff val="80000"/>
                      </a:schemeClr>
                    </a:solidFill>
                  </a:tcPr>
                </a:tc>
                <a:tc>
                  <a:txBody>
                    <a:bodyPr/>
                    <a:lstStyle/>
                    <a:p>
                      <a:pPr marL="0" marR="0" indent="0" algn="ctr" defTabSz="1280160" rtl="0" eaLnBrk="1" fontAlgn="auto" latinLnBrk="0" hangingPunct="1">
                        <a:lnSpc>
                          <a:spcPct val="100000"/>
                        </a:lnSpc>
                        <a:spcBef>
                          <a:spcPts val="0"/>
                        </a:spcBef>
                        <a:spcAft>
                          <a:spcPts val="0"/>
                        </a:spcAft>
                        <a:buClrTx/>
                        <a:buSzTx/>
                        <a:buFontTx/>
                        <a:buNone/>
                        <a:tabLst/>
                        <a:defRPr/>
                      </a:pPr>
                      <a:r>
                        <a:rPr lang="en-GB" sz="1200" b="0" i="0" dirty="0" smtClean="0">
                          <a:solidFill>
                            <a:schemeClr val="tx1"/>
                          </a:solidFill>
                        </a:rPr>
                        <a:t>Volt meter</a:t>
                      </a:r>
                    </a:p>
                  </a:txBody>
                  <a:tcPr anchor="ctr">
                    <a:solidFill>
                      <a:schemeClr val="accent2">
                        <a:lumMod val="20000"/>
                        <a:lumOff val="80000"/>
                      </a:schemeClr>
                    </a:solidFill>
                  </a:tcPr>
                </a:tc>
                <a:extLst>
                  <a:ext uri="{0D108BD9-81ED-4DB2-BD59-A6C34878D82A}">
                    <a16:rowId xmlns="" xmlns:a16="http://schemas.microsoft.com/office/drawing/2014/main" val="2328723950"/>
                  </a:ext>
                </a:extLst>
              </a:tr>
              <a:tr h="831423">
                <a:tc>
                  <a:txBody>
                    <a:bodyPr/>
                    <a:lstStyle/>
                    <a:p>
                      <a:pPr algn="ctr"/>
                      <a:r>
                        <a:rPr lang="en-GB" sz="1200" b="1" i="1" dirty="0" smtClean="0">
                          <a:solidFill>
                            <a:schemeClr val="accent2">
                              <a:lumMod val="75000"/>
                            </a:schemeClr>
                          </a:solidFill>
                        </a:rPr>
                        <a:t>Store of chemical energy</a:t>
                      </a:r>
                      <a:endParaRPr lang="en-GB" sz="1200" b="1" i="1" dirty="0">
                        <a:solidFill>
                          <a:schemeClr val="accent2">
                            <a:lumMod val="75000"/>
                          </a:schemeClr>
                        </a:solidFill>
                      </a:endParaRPr>
                    </a:p>
                  </a:txBody>
                  <a:tcPr anchor="ctr"/>
                </a:tc>
                <a:tc>
                  <a:txBody>
                    <a:bodyPr/>
                    <a:lstStyle/>
                    <a:p>
                      <a:pPr marL="0" marR="0" indent="0" algn="ctr" defTabSz="1280160" rtl="0" eaLnBrk="1" fontAlgn="auto" latinLnBrk="0" hangingPunct="1">
                        <a:lnSpc>
                          <a:spcPct val="100000"/>
                        </a:lnSpc>
                        <a:spcBef>
                          <a:spcPts val="0"/>
                        </a:spcBef>
                        <a:spcAft>
                          <a:spcPts val="0"/>
                        </a:spcAft>
                        <a:buClrTx/>
                        <a:buSzTx/>
                        <a:buFontTx/>
                        <a:buNone/>
                        <a:tabLst/>
                        <a:defRPr/>
                      </a:pPr>
                      <a:r>
                        <a:rPr lang="en-GB" sz="1200" b="1" i="1" dirty="0" smtClean="0">
                          <a:solidFill>
                            <a:schemeClr val="accent2">
                              <a:lumMod val="75000"/>
                            </a:schemeClr>
                          </a:solidFill>
                        </a:rPr>
                        <a:t>Two</a:t>
                      </a:r>
                      <a:r>
                        <a:rPr lang="en-GB" sz="1200" b="1" i="1" baseline="0" dirty="0" smtClean="0">
                          <a:solidFill>
                            <a:schemeClr val="accent2">
                              <a:lumMod val="75000"/>
                            </a:schemeClr>
                          </a:solidFill>
                        </a:rPr>
                        <a:t> or more cells in series</a:t>
                      </a:r>
                      <a:endParaRPr lang="en-GB" sz="1200" b="1" i="1" dirty="0" smtClean="0">
                        <a:solidFill>
                          <a:schemeClr val="accent2">
                            <a:lumMod val="75000"/>
                          </a:schemeClr>
                        </a:solidFill>
                      </a:endParaRPr>
                    </a:p>
                  </a:txBody>
                  <a:tcPr anchor="ctr"/>
                </a:tc>
                <a:tc>
                  <a:txBody>
                    <a:bodyPr/>
                    <a:lstStyle/>
                    <a:p>
                      <a:pPr marL="0" marR="0" indent="0" algn="ctr" defTabSz="1280160" rtl="0" eaLnBrk="1" fontAlgn="auto" latinLnBrk="0" hangingPunct="1">
                        <a:lnSpc>
                          <a:spcPct val="100000"/>
                        </a:lnSpc>
                        <a:spcBef>
                          <a:spcPts val="0"/>
                        </a:spcBef>
                        <a:spcAft>
                          <a:spcPts val="0"/>
                        </a:spcAft>
                        <a:buClrTx/>
                        <a:buSzTx/>
                        <a:buFontTx/>
                        <a:buNone/>
                        <a:tabLst/>
                        <a:defRPr/>
                      </a:pPr>
                      <a:r>
                        <a:rPr lang="en-GB" sz="1200" b="1" i="1" dirty="0" smtClean="0">
                          <a:solidFill>
                            <a:schemeClr val="accent2">
                              <a:lumMod val="75000"/>
                            </a:schemeClr>
                          </a:solidFill>
                        </a:rPr>
                        <a:t>Breaks circuit,</a:t>
                      </a:r>
                      <a:r>
                        <a:rPr lang="en-GB" sz="1200" b="1" i="1" baseline="0" dirty="0" smtClean="0">
                          <a:solidFill>
                            <a:schemeClr val="accent2">
                              <a:lumMod val="75000"/>
                            </a:schemeClr>
                          </a:solidFill>
                        </a:rPr>
                        <a:t> turning current off</a:t>
                      </a:r>
                      <a:endParaRPr lang="en-GB" sz="1200" b="1" i="1" dirty="0" smtClean="0">
                        <a:solidFill>
                          <a:schemeClr val="accent2">
                            <a:lumMod val="75000"/>
                          </a:schemeClr>
                        </a:solidFill>
                      </a:endParaRPr>
                    </a:p>
                  </a:txBody>
                  <a:tcPr anchor="ctr"/>
                </a:tc>
                <a:tc>
                  <a:txBody>
                    <a:bodyPr/>
                    <a:lstStyle/>
                    <a:p>
                      <a:pPr marL="0" marR="0" indent="0" algn="ctr" defTabSz="1280160" rtl="0" eaLnBrk="1" fontAlgn="auto" latinLnBrk="0" hangingPunct="1">
                        <a:lnSpc>
                          <a:spcPct val="100000"/>
                        </a:lnSpc>
                        <a:spcBef>
                          <a:spcPts val="0"/>
                        </a:spcBef>
                        <a:spcAft>
                          <a:spcPts val="0"/>
                        </a:spcAft>
                        <a:buClrTx/>
                        <a:buSzTx/>
                        <a:buFontTx/>
                        <a:buNone/>
                        <a:tabLst/>
                        <a:defRPr/>
                      </a:pPr>
                      <a:r>
                        <a:rPr lang="en-GB" sz="1200" b="1" i="1" dirty="0" smtClean="0">
                          <a:solidFill>
                            <a:schemeClr val="accent2">
                              <a:lumMod val="75000"/>
                            </a:schemeClr>
                          </a:solidFill>
                        </a:rPr>
                        <a:t>Lights when current flows</a:t>
                      </a:r>
                    </a:p>
                  </a:txBody>
                  <a:tcPr anchor="ctr"/>
                </a:tc>
                <a:tc>
                  <a:txBody>
                    <a:bodyPr/>
                    <a:lstStyle/>
                    <a:p>
                      <a:pPr marL="0" marR="0" indent="0" algn="ctr" defTabSz="1280160" rtl="0" eaLnBrk="1" fontAlgn="auto" latinLnBrk="0" hangingPunct="1">
                        <a:lnSpc>
                          <a:spcPct val="100000"/>
                        </a:lnSpc>
                        <a:spcBef>
                          <a:spcPts val="0"/>
                        </a:spcBef>
                        <a:spcAft>
                          <a:spcPts val="0"/>
                        </a:spcAft>
                        <a:buClrTx/>
                        <a:buSzTx/>
                        <a:buFontTx/>
                        <a:buNone/>
                        <a:tabLst/>
                        <a:defRPr/>
                      </a:pPr>
                      <a:r>
                        <a:rPr lang="en-GB" sz="1200" b="1" i="1" dirty="0" smtClean="0">
                          <a:solidFill>
                            <a:schemeClr val="accent2">
                              <a:lumMod val="75000"/>
                            </a:schemeClr>
                          </a:solidFill>
                        </a:rPr>
                        <a:t>Measures current</a:t>
                      </a:r>
                    </a:p>
                  </a:txBody>
                  <a:tcPr anchor="ctr">
                    <a:solidFill>
                      <a:schemeClr val="bg1"/>
                    </a:solidFill>
                  </a:tcPr>
                </a:tc>
                <a:tc>
                  <a:txBody>
                    <a:bodyPr/>
                    <a:lstStyle/>
                    <a:p>
                      <a:pPr marL="0" marR="0" indent="0" algn="ctr" defTabSz="1280160" rtl="0" eaLnBrk="1" fontAlgn="auto" latinLnBrk="0" hangingPunct="1">
                        <a:lnSpc>
                          <a:spcPct val="100000"/>
                        </a:lnSpc>
                        <a:spcBef>
                          <a:spcPts val="0"/>
                        </a:spcBef>
                        <a:spcAft>
                          <a:spcPts val="0"/>
                        </a:spcAft>
                        <a:buClrTx/>
                        <a:buSzTx/>
                        <a:buFontTx/>
                        <a:buNone/>
                        <a:tabLst/>
                        <a:defRPr/>
                      </a:pPr>
                      <a:r>
                        <a:rPr lang="en-GB" sz="1200" b="1" i="1" dirty="0" smtClean="0">
                          <a:solidFill>
                            <a:schemeClr val="accent2">
                              <a:lumMod val="75000"/>
                            </a:schemeClr>
                          </a:solidFill>
                        </a:rPr>
                        <a:t>Measures potential difference</a:t>
                      </a:r>
                    </a:p>
                  </a:txBody>
                  <a:tcPr anchor="ctr"/>
                </a:tc>
                <a:extLst>
                  <a:ext uri="{0D108BD9-81ED-4DB2-BD59-A6C34878D82A}">
                    <a16:rowId xmlns="" xmlns:a16="http://schemas.microsoft.com/office/drawing/2014/main" val="10000"/>
                  </a:ext>
                </a:extLst>
              </a:tr>
            </a:tbl>
          </a:graphicData>
        </a:graphic>
      </p:graphicFrame>
      <p:sp>
        <p:nvSpPr>
          <p:cNvPr id="13" name="Rectangle 12"/>
          <p:cNvSpPr/>
          <p:nvPr/>
        </p:nvSpPr>
        <p:spPr>
          <a:xfrm>
            <a:off x="4316769" y="2421750"/>
            <a:ext cx="738664" cy="2515096"/>
          </a:xfrm>
          <a:prstGeom prst="rect">
            <a:avLst/>
          </a:prstGeom>
          <a:ln/>
        </p:spPr>
        <p:style>
          <a:lnRef idx="2">
            <a:schemeClr val="accent2">
              <a:shade val="50000"/>
            </a:schemeClr>
          </a:lnRef>
          <a:fillRef idx="1">
            <a:schemeClr val="accent2"/>
          </a:fillRef>
          <a:effectRef idx="0">
            <a:schemeClr val="accent2"/>
          </a:effectRef>
          <a:fontRef idx="minor">
            <a:schemeClr val="lt1"/>
          </a:fontRef>
        </p:style>
        <p:txBody>
          <a:bodyPr vert="vert" wrap="square">
            <a:spAutoFit/>
          </a:bodyPr>
          <a:lstStyle/>
          <a:p>
            <a:pPr algn="ctr"/>
            <a:r>
              <a:rPr lang="en-GB" sz="1800" b="1" dirty="0" smtClean="0">
                <a:ea typeface="Verdana" panose="020B0604030504040204" pitchFamily="34" charset="0"/>
                <a:cs typeface="Verdana" panose="020B0604030504040204" pitchFamily="34" charset="0"/>
              </a:rPr>
              <a:t>Current, potential difference and resistance</a:t>
            </a:r>
            <a:endParaRPr lang="en-GB" sz="1800" dirty="0">
              <a:ea typeface="Verdana" panose="020B0604030504040204" pitchFamily="34" charset="0"/>
              <a:cs typeface="Verdana" panose="020B0604030504040204" pitchFamily="34" charset="0"/>
            </a:endParaRPr>
          </a:p>
        </p:txBody>
      </p:sp>
      <p:sp>
        <p:nvSpPr>
          <p:cNvPr id="18" name="Rectangle 17"/>
          <p:cNvSpPr/>
          <p:nvPr/>
        </p:nvSpPr>
        <p:spPr>
          <a:xfrm>
            <a:off x="6967583" y="3875515"/>
            <a:ext cx="1047352" cy="646331"/>
          </a:xfrm>
          <a:prstGeom prst="rect">
            <a:avLst/>
          </a:prstGeom>
          <a:ln/>
        </p:spPr>
        <p:style>
          <a:lnRef idx="2">
            <a:schemeClr val="accent2">
              <a:shade val="50000"/>
            </a:schemeClr>
          </a:lnRef>
          <a:fillRef idx="1">
            <a:schemeClr val="accent2"/>
          </a:fillRef>
          <a:effectRef idx="0">
            <a:schemeClr val="accent2"/>
          </a:effectRef>
          <a:fontRef idx="minor">
            <a:schemeClr val="lt1"/>
          </a:fontRef>
        </p:style>
        <p:txBody>
          <a:bodyPr wrap="square">
            <a:spAutoFit/>
          </a:bodyPr>
          <a:lstStyle/>
          <a:p>
            <a:pPr algn="ctr"/>
            <a:r>
              <a:rPr lang="en-GB" sz="1800" b="1" dirty="0" smtClean="0">
                <a:ea typeface="Verdana" panose="020B0604030504040204" pitchFamily="34" charset="0"/>
                <a:cs typeface="Verdana" panose="020B0604030504040204" pitchFamily="34" charset="0"/>
              </a:rPr>
              <a:t>Energy transfers</a:t>
            </a:r>
            <a:endParaRPr lang="en-GB" sz="1800" dirty="0">
              <a:ea typeface="Verdana" panose="020B0604030504040204" pitchFamily="34" charset="0"/>
              <a:cs typeface="Verdana" panose="020B0604030504040204" pitchFamily="34" charset="0"/>
            </a:endParaRPr>
          </a:p>
        </p:txBody>
      </p:sp>
      <p:sp>
        <p:nvSpPr>
          <p:cNvPr id="19" name="Rectangle 18"/>
          <p:cNvSpPr/>
          <p:nvPr/>
        </p:nvSpPr>
        <p:spPr>
          <a:xfrm>
            <a:off x="5222191" y="4961639"/>
            <a:ext cx="1577936" cy="646331"/>
          </a:xfrm>
          <a:prstGeom prst="rect">
            <a:avLst/>
          </a:prstGeom>
          <a:ln/>
        </p:spPr>
        <p:style>
          <a:lnRef idx="2">
            <a:schemeClr val="accent2">
              <a:shade val="50000"/>
            </a:schemeClr>
          </a:lnRef>
          <a:fillRef idx="1">
            <a:schemeClr val="accent2"/>
          </a:fillRef>
          <a:effectRef idx="0">
            <a:schemeClr val="accent2"/>
          </a:effectRef>
          <a:fontRef idx="minor">
            <a:schemeClr val="lt1"/>
          </a:fontRef>
        </p:style>
        <p:txBody>
          <a:bodyPr wrap="square">
            <a:spAutoFit/>
          </a:bodyPr>
          <a:lstStyle/>
          <a:p>
            <a:pPr algn="ctr"/>
            <a:r>
              <a:rPr lang="en-GB" sz="1800" b="1" dirty="0" smtClean="0">
                <a:ea typeface="Verdana" panose="020B0604030504040204" pitchFamily="34" charset="0"/>
                <a:cs typeface="Verdana" panose="020B0604030504040204" pitchFamily="34" charset="0"/>
              </a:rPr>
              <a:t>Domestic uses and safety</a:t>
            </a:r>
            <a:endParaRPr lang="en-GB" sz="1800" dirty="0">
              <a:ea typeface="Verdana" panose="020B0604030504040204" pitchFamily="34" charset="0"/>
              <a:cs typeface="Verdana" panose="020B0604030504040204" pitchFamily="34" charset="0"/>
            </a:endParaRPr>
          </a:p>
        </p:txBody>
      </p:sp>
      <p:sp>
        <p:nvSpPr>
          <p:cNvPr id="20" name="Rectangle 19"/>
          <p:cNvSpPr/>
          <p:nvPr/>
        </p:nvSpPr>
        <p:spPr>
          <a:xfrm>
            <a:off x="9397215" y="6092840"/>
            <a:ext cx="1740388" cy="374998"/>
          </a:xfrm>
          <a:prstGeom prst="rect">
            <a:avLst/>
          </a:prstGeom>
          <a:ln/>
        </p:spPr>
        <p:style>
          <a:lnRef idx="2">
            <a:schemeClr val="accent2">
              <a:shade val="50000"/>
            </a:schemeClr>
          </a:lnRef>
          <a:fillRef idx="1">
            <a:schemeClr val="accent2"/>
          </a:fillRef>
          <a:effectRef idx="0">
            <a:schemeClr val="accent2"/>
          </a:effectRef>
          <a:fontRef idx="minor">
            <a:schemeClr val="lt1"/>
          </a:fontRef>
        </p:style>
        <p:txBody>
          <a:bodyPr wrap="square">
            <a:spAutoFit/>
          </a:bodyPr>
          <a:lstStyle/>
          <a:p>
            <a:pPr algn="ctr"/>
            <a:r>
              <a:rPr lang="en-GB" sz="1800" b="1" dirty="0" smtClean="0">
                <a:ea typeface="Verdana" panose="020B0604030504040204" pitchFamily="34" charset="0"/>
                <a:cs typeface="Verdana" panose="020B0604030504040204" pitchFamily="34" charset="0"/>
              </a:rPr>
              <a:t>Static electricity</a:t>
            </a:r>
            <a:endParaRPr lang="en-GB" sz="1800" dirty="0">
              <a:ea typeface="Verdana" panose="020B0604030504040204" pitchFamily="34" charset="0"/>
              <a:cs typeface="Verdana" panose="020B0604030504040204" pitchFamily="34" charset="0"/>
            </a:endParaRPr>
          </a:p>
        </p:txBody>
      </p:sp>
      <p:graphicFrame>
        <p:nvGraphicFramePr>
          <p:cNvPr id="23" name="Table 22"/>
          <p:cNvGraphicFramePr>
            <a:graphicFrameLocks noGrp="1"/>
          </p:cNvGraphicFramePr>
          <p:nvPr>
            <p:extLst/>
          </p:nvPr>
        </p:nvGraphicFramePr>
        <p:xfrm>
          <a:off x="67533" y="2099092"/>
          <a:ext cx="3554485" cy="1408666"/>
        </p:xfrm>
        <a:graphic>
          <a:graphicData uri="http://schemas.openxmlformats.org/drawingml/2006/table">
            <a:tbl>
              <a:tblPr firstRow="1" bandRow="1">
                <a:tableStyleId>{5940675A-B579-460E-94D1-54222C63F5DA}</a:tableStyleId>
              </a:tblPr>
              <a:tblGrid>
                <a:gridCol w="1173235">
                  <a:extLst>
                    <a:ext uri="{9D8B030D-6E8A-4147-A177-3AD203B41FA5}">
                      <a16:colId xmlns="" xmlns:a16="http://schemas.microsoft.com/office/drawing/2014/main" val="20000"/>
                    </a:ext>
                  </a:extLst>
                </a:gridCol>
                <a:gridCol w="1562100">
                  <a:extLst>
                    <a:ext uri="{9D8B030D-6E8A-4147-A177-3AD203B41FA5}">
                      <a16:colId xmlns="" xmlns:a16="http://schemas.microsoft.com/office/drawing/2014/main" val="20001"/>
                    </a:ext>
                  </a:extLst>
                </a:gridCol>
                <a:gridCol w="819150">
                  <a:extLst>
                    <a:ext uri="{9D8B030D-6E8A-4147-A177-3AD203B41FA5}">
                      <a16:colId xmlns="" xmlns:a16="http://schemas.microsoft.com/office/drawing/2014/main" val="20002"/>
                    </a:ext>
                  </a:extLst>
                </a:gridCol>
              </a:tblGrid>
              <a:tr h="418066">
                <a:tc>
                  <a:txBody>
                    <a:bodyPr/>
                    <a:lstStyle/>
                    <a:p>
                      <a:pPr algn="ctr"/>
                      <a:r>
                        <a:rPr lang="en-GB" sz="1200" b="0" dirty="0" smtClean="0"/>
                        <a:t>Current</a:t>
                      </a:r>
                      <a:r>
                        <a:rPr lang="en-GB" sz="1200" b="0" baseline="0" dirty="0" smtClean="0"/>
                        <a:t> </a:t>
                      </a:r>
                      <a:endParaRPr lang="en-GB" sz="1200" b="0" dirty="0"/>
                    </a:p>
                  </a:txBody>
                  <a:tcPr anchor="ctr">
                    <a:solidFill>
                      <a:schemeClr val="accent2">
                        <a:lumMod val="20000"/>
                        <a:lumOff val="80000"/>
                      </a:schemeClr>
                    </a:solidFill>
                  </a:tcPr>
                </a:tc>
                <a:tc>
                  <a:txBody>
                    <a:bodyPr/>
                    <a:lstStyle/>
                    <a:p>
                      <a:pPr algn="ctr"/>
                      <a:r>
                        <a:rPr lang="en-GB" sz="1200" b="1" i="1" dirty="0" smtClean="0">
                          <a:solidFill>
                            <a:schemeClr val="accent2">
                              <a:lumMod val="75000"/>
                            </a:schemeClr>
                          </a:solidFill>
                        </a:rPr>
                        <a:t>Flow of electrical charge</a:t>
                      </a:r>
                      <a:endParaRPr lang="en-GB" sz="1200" b="1" i="1" dirty="0">
                        <a:solidFill>
                          <a:schemeClr val="accent2">
                            <a:lumMod val="75000"/>
                          </a:schemeClr>
                        </a:solidFill>
                      </a:endParaRPr>
                    </a:p>
                  </a:txBody>
                  <a:tcPr anchor="ctr"/>
                </a:tc>
                <a:tc>
                  <a:txBody>
                    <a:bodyPr/>
                    <a:lstStyle/>
                    <a:p>
                      <a:pPr algn="ctr"/>
                      <a:r>
                        <a:rPr lang="en-GB" sz="1200" dirty="0" smtClean="0"/>
                        <a:t>Ampere</a:t>
                      </a:r>
                      <a:r>
                        <a:rPr lang="en-GB" sz="1200" baseline="0" dirty="0" smtClean="0"/>
                        <a:t> (A)</a:t>
                      </a:r>
                      <a:endParaRPr lang="en-GB" sz="1200" dirty="0"/>
                    </a:p>
                  </a:txBody>
                  <a:tcPr anchor="ctr"/>
                </a:tc>
                <a:extLst>
                  <a:ext uri="{0D108BD9-81ED-4DB2-BD59-A6C34878D82A}">
                    <a16:rowId xmlns="" xmlns:a16="http://schemas.microsoft.com/office/drawing/2014/main" val="10000"/>
                  </a:ext>
                </a:extLst>
              </a:tr>
              <a:tr h="494266">
                <a:tc>
                  <a:txBody>
                    <a:bodyPr/>
                    <a:lstStyle/>
                    <a:p>
                      <a:pPr algn="ctr"/>
                      <a:r>
                        <a:rPr lang="en-GB" sz="1200" b="0" dirty="0" smtClean="0"/>
                        <a:t>Potential difference (</a:t>
                      </a:r>
                      <a:r>
                        <a:rPr lang="en-GB" sz="1200" b="0" dirty="0" err="1" smtClean="0"/>
                        <a:t>p.d</a:t>
                      </a:r>
                      <a:r>
                        <a:rPr lang="en-GB" sz="1200" b="0" dirty="0" smtClean="0"/>
                        <a:t>.)</a:t>
                      </a:r>
                      <a:endParaRPr lang="en-GB" sz="1200" b="0" dirty="0"/>
                    </a:p>
                  </a:txBody>
                  <a:tcPr anchor="ctr">
                    <a:solidFill>
                      <a:schemeClr val="accent2">
                        <a:lumMod val="20000"/>
                        <a:lumOff val="80000"/>
                      </a:schemeClr>
                    </a:solidFill>
                  </a:tcPr>
                </a:tc>
                <a:tc>
                  <a:txBody>
                    <a:bodyPr/>
                    <a:lstStyle/>
                    <a:p>
                      <a:pPr algn="ctr"/>
                      <a:r>
                        <a:rPr lang="en-GB" sz="1200" b="1" i="1" dirty="0" smtClean="0">
                          <a:solidFill>
                            <a:schemeClr val="accent2">
                              <a:lumMod val="75000"/>
                            </a:schemeClr>
                          </a:solidFill>
                        </a:rPr>
                        <a:t>How much electrical work is</a:t>
                      </a:r>
                      <a:r>
                        <a:rPr lang="en-GB" sz="1200" b="1" i="1" baseline="0" dirty="0" smtClean="0">
                          <a:solidFill>
                            <a:schemeClr val="accent2">
                              <a:lumMod val="75000"/>
                            </a:schemeClr>
                          </a:solidFill>
                        </a:rPr>
                        <a:t> done by a cell</a:t>
                      </a:r>
                      <a:endParaRPr lang="en-GB" sz="1200" b="1" i="1" dirty="0">
                        <a:solidFill>
                          <a:schemeClr val="accent2">
                            <a:lumMod val="75000"/>
                          </a:schemeClr>
                        </a:solidFill>
                      </a:endParaRPr>
                    </a:p>
                  </a:txBody>
                  <a:tcPr anchor="ctr"/>
                </a:tc>
                <a:tc>
                  <a:txBody>
                    <a:bodyPr/>
                    <a:lstStyle/>
                    <a:p>
                      <a:pPr marL="0" marR="0" indent="0" algn="ctr" defTabSz="1280160" rtl="0" eaLnBrk="1" fontAlgn="auto" latinLnBrk="0" hangingPunct="1">
                        <a:lnSpc>
                          <a:spcPct val="100000"/>
                        </a:lnSpc>
                        <a:spcBef>
                          <a:spcPts val="0"/>
                        </a:spcBef>
                        <a:spcAft>
                          <a:spcPts val="0"/>
                        </a:spcAft>
                        <a:buClrTx/>
                        <a:buSzTx/>
                        <a:buFontTx/>
                        <a:buNone/>
                        <a:tabLst/>
                        <a:defRPr/>
                      </a:pPr>
                      <a:r>
                        <a:rPr lang="en-US" sz="1200" dirty="0" smtClean="0"/>
                        <a:t>Volts</a:t>
                      </a:r>
                      <a:r>
                        <a:rPr lang="en-US" sz="1200" baseline="0" dirty="0" smtClean="0"/>
                        <a:t> (V)</a:t>
                      </a:r>
                      <a:endParaRPr lang="en-US" sz="1200" dirty="0" smtClean="0"/>
                    </a:p>
                  </a:txBody>
                  <a:tcPr anchor="ctr"/>
                </a:tc>
                <a:extLst>
                  <a:ext uri="{0D108BD9-81ED-4DB2-BD59-A6C34878D82A}">
                    <a16:rowId xmlns="" xmlns:a16="http://schemas.microsoft.com/office/drawing/2014/main" val="10001"/>
                  </a:ext>
                </a:extLst>
              </a:tr>
              <a:tr h="457200">
                <a:tc>
                  <a:txBody>
                    <a:bodyPr/>
                    <a:lstStyle/>
                    <a:p>
                      <a:pPr algn="ctr"/>
                      <a:r>
                        <a:rPr lang="en-GB" sz="1200" b="0" dirty="0" smtClean="0"/>
                        <a:t>Charge</a:t>
                      </a:r>
                      <a:endParaRPr lang="en-GB" sz="1200" b="0" dirty="0"/>
                    </a:p>
                  </a:txBody>
                  <a:tcPr anchor="ctr">
                    <a:solidFill>
                      <a:schemeClr val="accent2">
                        <a:lumMod val="20000"/>
                        <a:lumOff val="80000"/>
                      </a:schemeClr>
                    </a:solidFill>
                  </a:tcPr>
                </a:tc>
                <a:tc>
                  <a:txBody>
                    <a:bodyPr/>
                    <a:lstStyle/>
                    <a:p>
                      <a:pPr algn="ctr"/>
                      <a:r>
                        <a:rPr lang="en-GB" sz="1200" b="1" i="1" dirty="0" smtClean="0">
                          <a:solidFill>
                            <a:schemeClr val="accent2">
                              <a:lumMod val="75000"/>
                            </a:schemeClr>
                          </a:solidFill>
                        </a:rPr>
                        <a:t>Amount of electricity travelling</a:t>
                      </a:r>
                      <a:r>
                        <a:rPr lang="en-GB" sz="1200" b="1" i="1" baseline="0" dirty="0" smtClean="0">
                          <a:solidFill>
                            <a:schemeClr val="accent2">
                              <a:lumMod val="75000"/>
                            </a:schemeClr>
                          </a:solidFill>
                        </a:rPr>
                        <a:t> in a circuit</a:t>
                      </a:r>
                      <a:endParaRPr lang="en-GB" sz="1200" b="1" i="1" dirty="0">
                        <a:solidFill>
                          <a:schemeClr val="accent2">
                            <a:lumMod val="75000"/>
                          </a:schemeClr>
                        </a:solidFill>
                      </a:endParaRPr>
                    </a:p>
                  </a:txBody>
                  <a:tcPr anchor="ctr"/>
                </a:tc>
                <a:tc>
                  <a:txBody>
                    <a:bodyPr/>
                    <a:lstStyle/>
                    <a:p>
                      <a:pPr algn="ctr"/>
                      <a:r>
                        <a:rPr lang="en-GB" sz="1200" dirty="0" smtClean="0"/>
                        <a:t>Coulombs (C)</a:t>
                      </a:r>
                      <a:endParaRPr lang="en-GB" sz="1200" dirty="0"/>
                    </a:p>
                  </a:txBody>
                  <a:tcPr anchor="ctr"/>
                </a:tc>
                <a:extLst>
                  <a:ext uri="{0D108BD9-81ED-4DB2-BD59-A6C34878D82A}">
                    <a16:rowId xmlns="" xmlns:a16="http://schemas.microsoft.com/office/drawing/2014/main" val="10002"/>
                  </a:ext>
                </a:extLst>
              </a:tr>
            </a:tbl>
          </a:graphicData>
        </a:graphic>
      </p:graphicFrame>
      <p:graphicFrame>
        <p:nvGraphicFramePr>
          <p:cNvPr id="31" name="Table 30"/>
          <p:cNvGraphicFramePr>
            <a:graphicFrameLocks noGrp="1"/>
          </p:cNvGraphicFramePr>
          <p:nvPr>
            <p:extLst/>
          </p:nvPr>
        </p:nvGraphicFramePr>
        <p:xfrm>
          <a:off x="5654252" y="626773"/>
          <a:ext cx="5815853" cy="1291862"/>
        </p:xfrm>
        <a:graphic>
          <a:graphicData uri="http://schemas.openxmlformats.org/drawingml/2006/table">
            <a:tbl>
              <a:tblPr firstRow="1" bandRow="1">
                <a:tableStyleId>{5940675A-B579-460E-94D1-54222C63F5DA}</a:tableStyleId>
              </a:tblPr>
              <a:tblGrid>
                <a:gridCol w="670348">
                  <a:extLst>
                    <a:ext uri="{9D8B030D-6E8A-4147-A177-3AD203B41FA5}">
                      <a16:colId xmlns="" xmlns:a16="http://schemas.microsoft.com/office/drawing/2014/main" val="20001"/>
                    </a:ext>
                  </a:extLst>
                </a:gridCol>
                <a:gridCol w="878305">
                  <a:extLst>
                    <a:ext uri="{9D8B030D-6E8A-4147-A177-3AD203B41FA5}">
                      <a16:colId xmlns="" xmlns:a16="http://schemas.microsoft.com/office/drawing/2014/main" val="20002"/>
                    </a:ext>
                  </a:extLst>
                </a:gridCol>
                <a:gridCol w="898358">
                  <a:extLst>
                    <a:ext uri="{9D8B030D-6E8A-4147-A177-3AD203B41FA5}">
                      <a16:colId xmlns="" xmlns:a16="http://schemas.microsoft.com/office/drawing/2014/main" val="1144983880"/>
                    </a:ext>
                  </a:extLst>
                </a:gridCol>
                <a:gridCol w="850232">
                  <a:extLst>
                    <a:ext uri="{9D8B030D-6E8A-4147-A177-3AD203B41FA5}">
                      <a16:colId xmlns="" xmlns:a16="http://schemas.microsoft.com/office/drawing/2014/main" val="2234726021"/>
                    </a:ext>
                  </a:extLst>
                </a:gridCol>
                <a:gridCol w="866273">
                  <a:extLst>
                    <a:ext uri="{9D8B030D-6E8A-4147-A177-3AD203B41FA5}">
                      <a16:colId xmlns="" xmlns:a16="http://schemas.microsoft.com/office/drawing/2014/main" val="1874082163"/>
                    </a:ext>
                  </a:extLst>
                </a:gridCol>
                <a:gridCol w="705853">
                  <a:extLst>
                    <a:ext uri="{9D8B030D-6E8A-4147-A177-3AD203B41FA5}">
                      <a16:colId xmlns="" xmlns:a16="http://schemas.microsoft.com/office/drawing/2014/main" val="4223848066"/>
                    </a:ext>
                  </a:extLst>
                </a:gridCol>
                <a:gridCol w="946484">
                  <a:extLst>
                    <a:ext uri="{9D8B030D-6E8A-4147-A177-3AD203B41FA5}">
                      <a16:colId xmlns="" xmlns:a16="http://schemas.microsoft.com/office/drawing/2014/main" val="2902053874"/>
                    </a:ext>
                  </a:extLst>
                </a:gridCol>
              </a:tblGrid>
              <a:tr h="468902">
                <a:tc>
                  <a:txBody>
                    <a:bodyPr/>
                    <a:lstStyle/>
                    <a:p>
                      <a:pPr marL="0" marR="0" indent="0" algn="ctr" defTabSz="1280160" rtl="0" eaLnBrk="1" fontAlgn="auto" latinLnBrk="0" hangingPunct="1">
                        <a:lnSpc>
                          <a:spcPct val="100000"/>
                        </a:lnSpc>
                        <a:spcBef>
                          <a:spcPts val="0"/>
                        </a:spcBef>
                        <a:spcAft>
                          <a:spcPts val="0"/>
                        </a:spcAft>
                        <a:buClrTx/>
                        <a:buSzTx/>
                        <a:buFontTx/>
                        <a:buNone/>
                        <a:tabLst/>
                        <a:defRPr/>
                      </a:pPr>
                      <a:r>
                        <a:rPr lang="en-GB" sz="1200" b="0" dirty="0" smtClean="0"/>
                        <a:t>Diode</a:t>
                      </a:r>
                    </a:p>
                  </a:txBody>
                  <a:tcPr anchor="ctr">
                    <a:solidFill>
                      <a:schemeClr val="accent2">
                        <a:lumMod val="20000"/>
                        <a:lumOff val="80000"/>
                      </a:schemeClr>
                    </a:solidFill>
                  </a:tcPr>
                </a:tc>
                <a:tc>
                  <a:txBody>
                    <a:bodyPr/>
                    <a:lstStyle/>
                    <a:p>
                      <a:pPr marL="0" marR="0" indent="0" algn="ctr" defTabSz="1280160" rtl="0" eaLnBrk="1" fontAlgn="auto" latinLnBrk="0" hangingPunct="1">
                        <a:lnSpc>
                          <a:spcPct val="100000"/>
                        </a:lnSpc>
                        <a:spcBef>
                          <a:spcPts val="0"/>
                        </a:spcBef>
                        <a:spcAft>
                          <a:spcPts val="0"/>
                        </a:spcAft>
                        <a:buClrTx/>
                        <a:buSzTx/>
                        <a:buFontTx/>
                        <a:buNone/>
                        <a:tabLst/>
                        <a:defRPr/>
                      </a:pPr>
                      <a:r>
                        <a:rPr lang="en-GB" sz="1200" b="0" dirty="0" smtClean="0"/>
                        <a:t>LED</a:t>
                      </a:r>
                      <a:endParaRPr lang="en-GB" sz="1200" b="1" i="1" dirty="0" smtClean="0">
                        <a:solidFill>
                          <a:schemeClr val="accent2">
                            <a:lumMod val="75000"/>
                          </a:schemeClr>
                        </a:solidFill>
                      </a:endParaRPr>
                    </a:p>
                  </a:txBody>
                  <a:tcPr anchor="ctr">
                    <a:solidFill>
                      <a:schemeClr val="accent2">
                        <a:lumMod val="20000"/>
                        <a:lumOff val="80000"/>
                      </a:schemeClr>
                    </a:solidFill>
                  </a:tcPr>
                </a:tc>
                <a:tc>
                  <a:txBody>
                    <a:bodyPr/>
                    <a:lstStyle/>
                    <a:p>
                      <a:pPr marL="0" marR="0" indent="0" algn="ctr" defTabSz="1280160" rtl="0" eaLnBrk="1" fontAlgn="auto" latinLnBrk="0" hangingPunct="1">
                        <a:lnSpc>
                          <a:spcPct val="100000"/>
                        </a:lnSpc>
                        <a:spcBef>
                          <a:spcPts val="0"/>
                        </a:spcBef>
                        <a:spcAft>
                          <a:spcPts val="0"/>
                        </a:spcAft>
                        <a:buClrTx/>
                        <a:buSzTx/>
                        <a:buFontTx/>
                        <a:buNone/>
                        <a:tabLst/>
                        <a:defRPr/>
                      </a:pPr>
                      <a:r>
                        <a:rPr lang="en-GB" sz="1200" b="0" i="0" dirty="0" smtClean="0">
                          <a:solidFill>
                            <a:schemeClr val="tx1"/>
                          </a:solidFill>
                        </a:rPr>
                        <a:t>LDR</a:t>
                      </a:r>
                    </a:p>
                  </a:txBody>
                  <a:tcPr anchor="ctr">
                    <a:solidFill>
                      <a:schemeClr val="accent2">
                        <a:lumMod val="20000"/>
                        <a:lumOff val="80000"/>
                      </a:schemeClr>
                    </a:solidFill>
                  </a:tcPr>
                </a:tc>
                <a:tc>
                  <a:txBody>
                    <a:bodyPr/>
                    <a:lstStyle/>
                    <a:p>
                      <a:pPr marL="0" marR="0" indent="0" algn="ctr" defTabSz="1280160" rtl="0" eaLnBrk="1" fontAlgn="auto" latinLnBrk="0" hangingPunct="1">
                        <a:lnSpc>
                          <a:spcPct val="100000"/>
                        </a:lnSpc>
                        <a:spcBef>
                          <a:spcPts val="0"/>
                        </a:spcBef>
                        <a:spcAft>
                          <a:spcPts val="0"/>
                        </a:spcAft>
                        <a:buClrTx/>
                        <a:buSzTx/>
                        <a:buFontTx/>
                        <a:buNone/>
                        <a:tabLst/>
                        <a:defRPr/>
                      </a:pPr>
                      <a:r>
                        <a:rPr lang="en-GB" sz="1200" b="0" i="0" dirty="0" smtClean="0">
                          <a:solidFill>
                            <a:schemeClr val="tx1"/>
                          </a:solidFill>
                        </a:rPr>
                        <a:t>Fuse</a:t>
                      </a:r>
                    </a:p>
                  </a:txBody>
                  <a:tcPr anchor="ctr">
                    <a:solidFill>
                      <a:schemeClr val="accent2">
                        <a:lumMod val="20000"/>
                        <a:lumOff val="80000"/>
                      </a:schemeClr>
                    </a:solidFill>
                  </a:tcPr>
                </a:tc>
                <a:tc>
                  <a:txBody>
                    <a:bodyPr/>
                    <a:lstStyle/>
                    <a:p>
                      <a:pPr marL="0" marR="0" indent="0" algn="ctr" defTabSz="1280160" rtl="0" eaLnBrk="1" fontAlgn="auto" latinLnBrk="0" hangingPunct="1">
                        <a:lnSpc>
                          <a:spcPct val="100000"/>
                        </a:lnSpc>
                        <a:spcBef>
                          <a:spcPts val="0"/>
                        </a:spcBef>
                        <a:spcAft>
                          <a:spcPts val="0"/>
                        </a:spcAft>
                        <a:buClrTx/>
                        <a:buSzTx/>
                        <a:buFontTx/>
                        <a:buNone/>
                        <a:tabLst/>
                        <a:defRPr/>
                      </a:pPr>
                      <a:r>
                        <a:rPr lang="en-GB" sz="1200" b="0" i="0" dirty="0" smtClean="0">
                          <a:solidFill>
                            <a:schemeClr val="tx1"/>
                          </a:solidFill>
                        </a:rPr>
                        <a:t>Resistor</a:t>
                      </a:r>
                    </a:p>
                  </a:txBody>
                  <a:tcPr anchor="ctr">
                    <a:solidFill>
                      <a:schemeClr val="accent2">
                        <a:lumMod val="20000"/>
                        <a:lumOff val="80000"/>
                      </a:schemeClr>
                    </a:solidFill>
                  </a:tcPr>
                </a:tc>
                <a:tc>
                  <a:txBody>
                    <a:bodyPr/>
                    <a:lstStyle/>
                    <a:p>
                      <a:pPr marL="0" marR="0" indent="0" algn="ctr" defTabSz="1280160" rtl="0" eaLnBrk="1" fontAlgn="auto" latinLnBrk="0" hangingPunct="1">
                        <a:lnSpc>
                          <a:spcPct val="100000"/>
                        </a:lnSpc>
                        <a:spcBef>
                          <a:spcPts val="0"/>
                        </a:spcBef>
                        <a:spcAft>
                          <a:spcPts val="0"/>
                        </a:spcAft>
                        <a:buClrTx/>
                        <a:buSzTx/>
                        <a:buFontTx/>
                        <a:buNone/>
                        <a:tabLst/>
                        <a:defRPr/>
                      </a:pPr>
                      <a:r>
                        <a:rPr lang="en-GB" sz="1200" b="0" i="0" dirty="0" smtClean="0">
                          <a:solidFill>
                            <a:schemeClr val="tx1"/>
                          </a:solidFill>
                        </a:rPr>
                        <a:t>Variable resistor</a:t>
                      </a:r>
                    </a:p>
                  </a:txBody>
                  <a:tcPr anchor="ctr">
                    <a:solidFill>
                      <a:schemeClr val="accent2">
                        <a:lumMod val="20000"/>
                        <a:lumOff val="80000"/>
                      </a:schemeClr>
                    </a:solidFill>
                  </a:tcPr>
                </a:tc>
                <a:tc>
                  <a:txBody>
                    <a:bodyPr/>
                    <a:lstStyle/>
                    <a:p>
                      <a:pPr marL="0" marR="0" indent="0" algn="ctr" defTabSz="1280160" rtl="0" eaLnBrk="1" fontAlgn="auto" latinLnBrk="0" hangingPunct="1">
                        <a:lnSpc>
                          <a:spcPct val="100000"/>
                        </a:lnSpc>
                        <a:spcBef>
                          <a:spcPts val="0"/>
                        </a:spcBef>
                        <a:spcAft>
                          <a:spcPts val="0"/>
                        </a:spcAft>
                        <a:buClrTx/>
                        <a:buSzTx/>
                        <a:buFontTx/>
                        <a:buNone/>
                        <a:tabLst/>
                        <a:defRPr/>
                      </a:pPr>
                      <a:r>
                        <a:rPr lang="en-GB" sz="1200" b="0" i="0" dirty="0" smtClean="0">
                          <a:solidFill>
                            <a:schemeClr val="tx1"/>
                          </a:solidFill>
                        </a:rPr>
                        <a:t>Thermistor</a:t>
                      </a:r>
                    </a:p>
                  </a:txBody>
                  <a:tcPr anchor="ctr">
                    <a:solidFill>
                      <a:schemeClr val="accent2">
                        <a:lumMod val="20000"/>
                        <a:lumOff val="80000"/>
                      </a:schemeClr>
                    </a:solidFill>
                  </a:tcPr>
                </a:tc>
                <a:extLst>
                  <a:ext uri="{0D108BD9-81ED-4DB2-BD59-A6C34878D82A}">
                    <a16:rowId xmlns="" xmlns:a16="http://schemas.microsoft.com/office/drawing/2014/main" val="2328723950"/>
                  </a:ext>
                </a:extLst>
              </a:tr>
              <a:tr h="802641">
                <a:tc>
                  <a:txBody>
                    <a:bodyPr/>
                    <a:lstStyle/>
                    <a:p>
                      <a:pPr algn="ctr"/>
                      <a:r>
                        <a:rPr lang="en-GB" sz="1200" b="1" i="1" dirty="0" smtClean="0">
                          <a:solidFill>
                            <a:schemeClr val="accent2">
                              <a:lumMod val="75000"/>
                            </a:schemeClr>
                          </a:solidFill>
                        </a:rPr>
                        <a:t>Current flows one way</a:t>
                      </a:r>
                      <a:endParaRPr lang="en-GB" sz="1200" b="1" i="1" dirty="0">
                        <a:solidFill>
                          <a:schemeClr val="accent2">
                            <a:lumMod val="75000"/>
                          </a:schemeClr>
                        </a:solidFill>
                      </a:endParaRPr>
                    </a:p>
                  </a:txBody>
                  <a:tcPr anchor="ctr"/>
                </a:tc>
                <a:tc>
                  <a:txBody>
                    <a:bodyPr/>
                    <a:lstStyle/>
                    <a:p>
                      <a:pPr marL="0" marR="0" indent="0" algn="ctr" defTabSz="1280160" rtl="0" eaLnBrk="1" fontAlgn="auto" latinLnBrk="0" hangingPunct="1">
                        <a:lnSpc>
                          <a:spcPct val="100000"/>
                        </a:lnSpc>
                        <a:spcBef>
                          <a:spcPts val="0"/>
                        </a:spcBef>
                        <a:spcAft>
                          <a:spcPts val="0"/>
                        </a:spcAft>
                        <a:buClrTx/>
                        <a:buSzTx/>
                        <a:buFontTx/>
                        <a:buNone/>
                        <a:tabLst/>
                        <a:defRPr/>
                      </a:pPr>
                      <a:r>
                        <a:rPr lang="en-GB" sz="1200" b="1" i="1" dirty="0" smtClean="0">
                          <a:solidFill>
                            <a:schemeClr val="accent2">
                              <a:lumMod val="75000"/>
                            </a:schemeClr>
                          </a:solidFill>
                        </a:rPr>
                        <a:t>Emits light</a:t>
                      </a:r>
                      <a:r>
                        <a:rPr lang="en-GB" sz="1200" b="1" i="1" baseline="0" dirty="0" smtClean="0">
                          <a:solidFill>
                            <a:schemeClr val="accent2">
                              <a:lumMod val="75000"/>
                            </a:schemeClr>
                          </a:solidFill>
                        </a:rPr>
                        <a:t> when current flows</a:t>
                      </a:r>
                      <a:endParaRPr lang="en-GB" sz="1200" b="1" i="1" dirty="0" smtClean="0">
                        <a:solidFill>
                          <a:schemeClr val="accent2">
                            <a:lumMod val="75000"/>
                          </a:schemeClr>
                        </a:solidFill>
                      </a:endParaRPr>
                    </a:p>
                  </a:txBody>
                  <a:tcPr anchor="ctr"/>
                </a:tc>
                <a:tc>
                  <a:txBody>
                    <a:bodyPr/>
                    <a:lstStyle/>
                    <a:p>
                      <a:pPr marL="0" marR="0" indent="0" algn="ctr" defTabSz="1280160" rtl="0" eaLnBrk="1" fontAlgn="auto" latinLnBrk="0" hangingPunct="1">
                        <a:lnSpc>
                          <a:spcPct val="100000"/>
                        </a:lnSpc>
                        <a:spcBef>
                          <a:spcPts val="0"/>
                        </a:spcBef>
                        <a:spcAft>
                          <a:spcPts val="0"/>
                        </a:spcAft>
                        <a:buClrTx/>
                        <a:buSzTx/>
                        <a:buFontTx/>
                        <a:buNone/>
                        <a:tabLst/>
                        <a:defRPr/>
                      </a:pPr>
                      <a:r>
                        <a:rPr lang="en-GB" sz="1200" b="1" i="1" dirty="0" smtClean="0">
                          <a:solidFill>
                            <a:schemeClr val="accent2">
                              <a:lumMod val="75000"/>
                            </a:schemeClr>
                          </a:solidFill>
                        </a:rPr>
                        <a:t>Resistance low in bright light</a:t>
                      </a:r>
                    </a:p>
                  </a:txBody>
                  <a:tcPr anchor="ctr"/>
                </a:tc>
                <a:tc>
                  <a:txBody>
                    <a:bodyPr/>
                    <a:lstStyle/>
                    <a:p>
                      <a:pPr marL="0" marR="0" indent="0" algn="ctr" defTabSz="1280160" rtl="0" eaLnBrk="1" fontAlgn="auto" latinLnBrk="0" hangingPunct="1">
                        <a:lnSpc>
                          <a:spcPct val="100000"/>
                        </a:lnSpc>
                        <a:spcBef>
                          <a:spcPts val="0"/>
                        </a:spcBef>
                        <a:spcAft>
                          <a:spcPts val="0"/>
                        </a:spcAft>
                        <a:buClrTx/>
                        <a:buSzTx/>
                        <a:buFontTx/>
                        <a:buNone/>
                        <a:tabLst/>
                        <a:defRPr/>
                      </a:pPr>
                      <a:r>
                        <a:rPr lang="en-GB" sz="1200" b="1" i="1" dirty="0" smtClean="0">
                          <a:solidFill>
                            <a:schemeClr val="accent2">
                              <a:lumMod val="75000"/>
                            </a:schemeClr>
                          </a:solidFill>
                        </a:rPr>
                        <a:t>Melts when current is too high</a:t>
                      </a:r>
                    </a:p>
                  </a:txBody>
                  <a:tcPr anchor="ctr"/>
                </a:tc>
                <a:tc>
                  <a:txBody>
                    <a:bodyPr/>
                    <a:lstStyle/>
                    <a:p>
                      <a:pPr marL="0" marR="0" indent="0" algn="ctr" defTabSz="1280160" rtl="0" eaLnBrk="1" fontAlgn="auto" latinLnBrk="0" hangingPunct="1">
                        <a:lnSpc>
                          <a:spcPct val="100000"/>
                        </a:lnSpc>
                        <a:spcBef>
                          <a:spcPts val="0"/>
                        </a:spcBef>
                        <a:spcAft>
                          <a:spcPts val="0"/>
                        </a:spcAft>
                        <a:buClrTx/>
                        <a:buSzTx/>
                        <a:buFontTx/>
                        <a:buNone/>
                        <a:tabLst/>
                        <a:defRPr/>
                      </a:pPr>
                      <a:r>
                        <a:rPr lang="en-GB" sz="1200" b="1" i="1" dirty="0" smtClean="0">
                          <a:solidFill>
                            <a:schemeClr val="accent2">
                              <a:lumMod val="75000"/>
                            </a:schemeClr>
                          </a:solidFill>
                        </a:rPr>
                        <a:t>Affects the size of current flowing</a:t>
                      </a:r>
                    </a:p>
                  </a:txBody>
                  <a:tcPr anchor="ctr"/>
                </a:tc>
                <a:tc>
                  <a:txBody>
                    <a:bodyPr/>
                    <a:lstStyle/>
                    <a:p>
                      <a:pPr marL="0" marR="0" indent="0" algn="ctr" defTabSz="1280160" rtl="0" eaLnBrk="1" fontAlgn="auto" latinLnBrk="0" hangingPunct="1">
                        <a:lnSpc>
                          <a:spcPct val="100000"/>
                        </a:lnSpc>
                        <a:spcBef>
                          <a:spcPts val="0"/>
                        </a:spcBef>
                        <a:spcAft>
                          <a:spcPts val="0"/>
                        </a:spcAft>
                        <a:buClrTx/>
                        <a:buSzTx/>
                        <a:buFontTx/>
                        <a:buNone/>
                        <a:tabLst/>
                        <a:defRPr/>
                      </a:pPr>
                      <a:r>
                        <a:rPr lang="en-GB" sz="1200" b="1" i="1" dirty="0" smtClean="0">
                          <a:solidFill>
                            <a:schemeClr val="accent2">
                              <a:lumMod val="75000"/>
                            </a:schemeClr>
                          </a:solidFill>
                        </a:rPr>
                        <a:t>Allows current to be varied</a:t>
                      </a:r>
                    </a:p>
                  </a:txBody>
                  <a:tcPr anchor="ctr"/>
                </a:tc>
                <a:tc>
                  <a:txBody>
                    <a:bodyPr/>
                    <a:lstStyle/>
                    <a:p>
                      <a:pPr marL="0" marR="0" indent="0" algn="ctr" defTabSz="1280160" rtl="0" eaLnBrk="1" fontAlgn="auto" latinLnBrk="0" hangingPunct="1">
                        <a:lnSpc>
                          <a:spcPct val="100000"/>
                        </a:lnSpc>
                        <a:spcBef>
                          <a:spcPts val="0"/>
                        </a:spcBef>
                        <a:spcAft>
                          <a:spcPts val="0"/>
                        </a:spcAft>
                        <a:buClrTx/>
                        <a:buSzTx/>
                        <a:buFontTx/>
                        <a:buNone/>
                        <a:tabLst/>
                        <a:defRPr/>
                      </a:pPr>
                      <a:r>
                        <a:rPr lang="en-GB" sz="1200" b="1" i="1" dirty="0" smtClean="0">
                          <a:solidFill>
                            <a:schemeClr val="accent2">
                              <a:lumMod val="75000"/>
                            </a:schemeClr>
                          </a:solidFill>
                        </a:rPr>
                        <a:t>Resistance low at high temp</a:t>
                      </a:r>
                    </a:p>
                  </a:txBody>
                  <a:tcPr anchor="ctr"/>
                </a:tc>
                <a:extLst>
                  <a:ext uri="{0D108BD9-81ED-4DB2-BD59-A6C34878D82A}">
                    <a16:rowId xmlns="" xmlns:a16="http://schemas.microsoft.com/office/drawing/2014/main" val="10000"/>
                  </a:ext>
                </a:extLst>
              </a:tr>
            </a:tbl>
          </a:graphicData>
        </a:graphic>
      </p:graphicFrame>
      <p:graphicFrame>
        <p:nvGraphicFramePr>
          <p:cNvPr id="38" name="Table 37"/>
          <p:cNvGraphicFramePr>
            <a:graphicFrameLocks noGrp="1"/>
          </p:cNvGraphicFramePr>
          <p:nvPr>
            <p:extLst/>
          </p:nvPr>
        </p:nvGraphicFramePr>
        <p:xfrm>
          <a:off x="4116783" y="7883866"/>
          <a:ext cx="4137172" cy="1371600"/>
        </p:xfrm>
        <a:graphic>
          <a:graphicData uri="http://schemas.openxmlformats.org/drawingml/2006/table">
            <a:tbl>
              <a:tblPr firstRow="1" bandRow="1">
                <a:tableStyleId>{5940675A-B579-460E-94D1-54222C63F5DA}</a:tableStyleId>
              </a:tblPr>
              <a:tblGrid>
                <a:gridCol w="208280">
                  <a:extLst>
                    <a:ext uri="{9D8B030D-6E8A-4147-A177-3AD203B41FA5}">
                      <a16:colId xmlns="" xmlns:a16="http://schemas.microsoft.com/office/drawing/2014/main" val="1370991565"/>
                    </a:ext>
                  </a:extLst>
                </a:gridCol>
                <a:gridCol w="1089399">
                  <a:extLst>
                    <a:ext uri="{9D8B030D-6E8A-4147-A177-3AD203B41FA5}">
                      <a16:colId xmlns="" xmlns:a16="http://schemas.microsoft.com/office/drawing/2014/main" val="2694981659"/>
                    </a:ext>
                  </a:extLst>
                </a:gridCol>
                <a:gridCol w="1552073">
                  <a:extLst>
                    <a:ext uri="{9D8B030D-6E8A-4147-A177-3AD203B41FA5}">
                      <a16:colId xmlns="" xmlns:a16="http://schemas.microsoft.com/office/drawing/2014/main" val="3752474337"/>
                    </a:ext>
                  </a:extLst>
                </a:gridCol>
                <a:gridCol w="1287420">
                  <a:extLst>
                    <a:ext uri="{9D8B030D-6E8A-4147-A177-3AD203B41FA5}">
                      <a16:colId xmlns="" xmlns:a16="http://schemas.microsoft.com/office/drawing/2014/main" val="2684948024"/>
                    </a:ext>
                  </a:extLst>
                </a:gridCol>
              </a:tblGrid>
              <a:tr h="265491">
                <a:tc rowSpan="3">
                  <a:txBody>
                    <a:bodyPr/>
                    <a:lstStyle/>
                    <a:p>
                      <a:pPr algn="ctr"/>
                      <a:r>
                        <a:rPr lang="en-GB" sz="1200" b="0" dirty="0" smtClean="0"/>
                        <a:t>3</a:t>
                      </a:r>
                      <a:r>
                        <a:rPr lang="en-GB" sz="1200" b="0" baseline="0" dirty="0" smtClean="0"/>
                        <a:t> pin plug</a:t>
                      </a:r>
                      <a:endParaRPr lang="en-GB" sz="1200" b="0" dirty="0"/>
                    </a:p>
                  </a:txBody>
                  <a:tcPr vert="vert270" anchor="ctr">
                    <a:solidFill>
                      <a:schemeClr val="accent2">
                        <a:lumMod val="20000"/>
                        <a:lumOff val="80000"/>
                      </a:schemeClr>
                    </a:solidFill>
                  </a:tcPr>
                </a:tc>
                <a:tc>
                  <a:txBody>
                    <a:bodyPr/>
                    <a:lstStyle/>
                    <a:p>
                      <a:pPr algn="ctr"/>
                      <a:r>
                        <a:rPr lang="en-GB" sz="1200" b="1" i="1" dirty="0" smtClean="0">
                          <a:solidFill>
                            <a:schemeClr val="accent2">
                              <a:lumMod val="75000"/>
                            </a:schemeClr>
                          </a:solidFill>
                        </a:rPr>
                        <a:t>Live - Brown</a:t>
                      </a:r>
                      <a:endParaRPr lang="en-GB" sz="1200" b="1" i="1" dirty="0">
                        <a:solidFill>
                          <a:schemeClr val="accent2">
                            <a:lumMod val="75000"/>
                          </a:schemeClr>
                        </a:solidFill>
                      </a:endParaRPr>
                    </a:p>
                  </a:txBody>
                  <a:tcPr anchor="ctr"/>
                </a:tc>
                <a:tc>
                  <a:txBody>
                    <a:bodyPr/>
                    <a:lstStyle/>
                    <a:p>
                      <a:pPr algn="ctr"/>
                      <a:r>
                        <a:rPr lang="en-GB" sz="1200" b="0" i="0" dirty="0" smtClean="0">
                          <a:solidFill>
                            <a:schemeClr val="tx1"/>
                          </a:solidFill>
                        </a:rPr>
                        <a:t>Carries </a:t>
                      </a:r>
                      <a:r>
                        <a:rPr lang="en-GB" sz="1200" b="0" i="0" dirty="0" err="1" smtClean="0">
                          <a:solidFill>
                            <a:schemeClr val="tx1"/>
                          </a:solidFill>
                        </a:rPr>
                        <a:t>p.d</a:t>
                      </a:r>
                      <a:r>
                        <a:rPr lang="en-GB" sz="1200" b="0" i="0" baseline="0" dirty="0" smtClean="0">
                          <a:solidFill>
                            <a:schemeClr val="tx1"/>
                          </a:solidFill>
                        </a:rPr>
                        <a:t> from mains supply.</a:t>
                      </a:r>
                      <a:endParaRPr lang="en-GB" sz="1200" b="0" i="0" dirty="0">
                        <a:solidFill>
                          <a:schemeClr val="tx1"/>
                        </a:solidFill>
                      </a:endParaRPr>
                    </a:p>
                  </a:txBody>
                  <a:tcPr anchor="ctr"/>
                </a:tc>
                <a:tc>
                  <a:txBody>
                    <a:bodyPr/>
                    <a:lstStyle/>
                    <a:p>
                      <a:pPr algn="ctr"/>
                      <a:r>
                        <a:rPr lang="en-GB" sz="1200" b="0" i="0" dirty="0" err="1" smtClean="0">
                          <a:solidFill>
                            <a:schemeClr val="tx1"/>
                          </a:solidFill>
                        </a:rPr>
                        <a:t>p.d</a:t>
                      </a:r>
                      <a:r>
                        <a:rPr lang="en-GB" sz="1200" b="0" i="0" dirty="0" smtClean="0">
                          <a:solidFill>
                            <a:schemeClr val="tx1"/>
                          </a:solidFill>
                        </a:rPr>
                        <a:t> between live and earth = 230V</a:t>
                      </a:r>
                      <a:endParaRPr lang="en-GB" sz="1200" b="0" i="0" dirty="0">
                        <a:solidFill>
                          <a:schemeClr val="tx1"/>
                        </a:solidFill>
                      </a:endParaRPr>
                    </a:p>
                  </a:txBody>
                  <a:tcPr anchor="ctr"/>
                </a:tc>
                <a:extLst>
                  <a:ext uri="{0D108BD9-81ED-4DB2-BD59-A6C34878D82A}">
                    <a16:rowId xmlns="" xmlns:a16="http://schemas.microsoft.com/office/drawing/2014/main" val="2887359845"/>
                  </a:ext>
                </a:extLst>
              </a:tr>
              <a:tr h="170597">
                <a:tc vMerge="1">
                  <a:txBody>
                    <a:bodyPr/>
                    <a:lstStyle/>
                    <a:p>
                      <a:pPr algn="ctr"/>
                      <a:endParaRPr lang="en-GB" sz="1200" b="0" dirty="0"/>
                    </a:p>
                  </a:txBody>
                  <a:tcPr anchor="ctr">
                    <a:solidFill>
                      <a:schemeClr val="accent2">
                        <a:lumMod val="20000"/>
                        <a:lumOff val="80000"/>
                      </a:schemeClr>
                    </a:solidFill>
                  </a:tcPr>
                </a:tc>
                <a:tc>
                  <a:txBody>
                    <a:bodyPr/>
                    <a:lstStyle/>
                    <a:p>
                      <a:pPr marL="0" marR="0" indent="0" algn="ctr" defTabSz="1280160" rtl="0" eaLnBrk="1" fontAlgn="auto" latinLnBrk="0" hangingPunct="1">
                        <a:lnSpc>
                          <a:spcPct val="100000"/>
                        </a:lnSpc>
                        <a:spcBef>
                          <a:spcPts val="0"/>
                        </a:spcBef>
                        <a:spcAft>
                          <a:spcPts val="0"/>
                        </a:spcAft>
                        <a:buClrTx/>
                        <a:buSzTx/>
                        <a:buFontTx/>
                        <a:buNone/>
                        <a:tabLst/>
                        <a:defRPr/>
                      </a:pPr>
                      <a:r>
                        <a:rPr lang="en-GB" sz="1200" b="1" i="1" dirty="0" smtClean="0">
                          <a:solidFill>
                            <a:schemeClr val="accent2">
                              <a:lumMod val="75000"/>
                            </a:schemeClr>
                          </a:solidFill>
                        </a:rPr>
                        <a:t>Neutral - Blue</a:t>
                      </a:r>
                    </a:p>
                  </a:txBody>
                  <a:tcPr anchor="ctr"/>
                </a:tc>
                <a:tc>
                  <a:txBody>
                    <a:bodyPr/>
                    <a:lstStyle/>
                    <a:p>
                      <a:pPr marL="0" marR="0" indent="0" algn="ctr" defTabSz="1280160" rtl="0" eaLnBrk="1" fontAlgn="auto" latinLnBrk="0" hangingPunct="1">
                        <a:lnSpc>
                          <a:spcPct val="100000"/>
                        </a:lnSpc>
                        <a:spcBef>
                          <a:spcPts val="0"/>
                        </a:spcBef>
                        <a:spcAft>
                          <a:spcPts val="0"/>
                        </a:spcAft>
                        <a:buClrTx/>
                        <a:buSzTx/>
                        <a:buFontTx/>
                        <a:buNone/>
                        <a:tabLst/>
                        <a:defRPr/>
                      </a:pPr>
                      <a:r>
                        <a:rPr lang="en-GB" sz="1200" b="0" i="0" dirty="0" smtClean="0">
                          <a:solidFill>
                            <a:schemeClr val="tx1"/>
                          </a:solidFill>
                        </a:rPr>
                        <a:t>Completes the circuit.</a:t>
                      </a:r>
                    </a:p>
                  </a:txBody>
                  <a:tcPr anchor="ctr"/>
                </a:tc>
                <a:tc>
                  <a:txBody>
                    <a:bodyPr/>
                    <a:lstStyle/>
                    <a:p>
                      <a:pPr marL="0" marR="0" indent="0" algn="ctr" defTabSz="1280160" rtl="0" eaLnBrk="1" fontAlgn="auto" latinLnBrk="0" hangingPunct="1">
                        <a:lnSpc>
                          <a:spcPct val="100000"/>
                        </a:lnSpc>
                        <a:spcBef>
                          <a:spcPts val="0"/>
                        </a:spcBef>
                        <a:spcAft>
                          <a:spcPts val="0"/>
                        </a:spcAft>
                        <a:buClrTx/>
                        <a:buSzTx/>
                        <a:buFontTx/>
                        <a:buNone/>
                        <a:tabLst/>
                        <a:defRPr/>
                      </a:pPr>
                      <a:r>
                        <a:rPr lang="en-GB" sz="1200" b="0" i="0" dirty="0" err="1" smtClean="0">
                          <a:solidFill>
                            <a:schemeClr val="tx1"/>
                          </a:solidFill>
                        </a:rPr>
                        <a:t>p.d</a:t>
                      </a:r>
                      <a:r>
                        <a:rPr lang="en-GB" sz="1200" b="0" i="0" dirty="0" smtClean="0">
                          <a:solidFill>
                            <a:schemeClr val="tx1"/>
                          </a:solidFill>
                        </a:rPr>
                        <a:t>. =</a:t>
                      </a:r>
                      <a:r>
                        <a:rPr lang="en-GB" sz="1200" b="0" i="0" baseline="0" dirty="0" smtClean="0">
                          <a:solidFill>
                            <a:schemeClr val="tx1"/>
                          </a:solidFill>
                        </a:rPr>
                        <a:t> OV</a:t>
                      </a:r>
                      <a:endParaRPr lang="en-GB" sz="1200" b="0" i="0" dirty="0" smtClean="0">
                        <a:solidFill>
                          <a:schemeClr val="tx1"/>
                        </a:solidFill>
                      </a:endParaRPr>
                    </a:p>
                  </a:txBody>
                  <a:tcPr anchor="ctr"/>
                </a:tc>
                <a:extLst>
                  <a:ext uri="{0D108BD9-81ED-4DB2-BD59-A6C34878D82A}">
                    <a16:rowId xmlns="" xmlns:a16="http://schemas.microsoft.com/office/drawing/2014/main" val="2520280075"/>
                  </a:ext>
                </a:extLst>
              </a:tr>
              <a:tr h="209148">
                <a:tc vMerge="1">
                  <a:txBody>
                    <a:bodyPr/>
                    <a:lstStyle/>
                    <a:p>
                      <a:pPr algn="ctr"/>
                      <a:endParaRPr lang="en-GB" sz="1200" b="0" dirty="0"/>
                    </a:p>
                  </a:txBody>
                  <a:tcPr anchor="ctr">
                    <a:solidFill>
                      <a:schemeClr val="accent2">
                        <a:lumMod val="20000"/>
                        <a:lumOff val="80000"/>
                      </a:schemeClr>
                    </a:solidFill>
                  </a:tcPr>
                </a:tc>
                <a:tc>
                  <a:txBody>
                    <a:bodyPr/>
                    <a:lstStyle/>
                    <a:p>
                      <a:pPr algn="ctr"/>
                      <a:r>
                        <a:rPr lang="en-GB" sz="1200" b="1" i="1" dirty="0" smtClean="0">
                          <a:solidFill>
                            <a:schemeClr val="accent2">
                              <a:lumMod val="75000"/>
                            </a:schemeClr>
                          </a:solidFill>
                        </a:rPr>
                        <a:t>Earth – Green and Yellow stripes</a:t>
                      </a:r>
                      <a:endParaRPr lang="en-GB" sz="1200" b="1" i="1" dirty="0">
                        <a:solidFill>
                          <a:schemeClr val="accent2">
                            <a:lumMod val="75000"/>
                          </a:schemeClr>
                        </a:solidFill>
                      </a:endParaRPr>
                    </a:p>
                  </a:txBody>
                  <a:tcPr anchor="ctr"/>
                </a:tc>
                <a:tc>
                  <a:txBody>
                    <a:bodyPr/>
                    <a:lstStyle/>
                    <a:p>
                      <a:pPr algn="ctr"/>
                      <a:r>
                        <a:rPr lang="en-GB" sz="1200" b="0" i="0" dirty="0" smtClean="0">
                          <a:solidFill>
                            <a:schemeClr val="tx1"/>
                          </a:solidFill>
                        </a:rPr>
                        <a:t>Only carries current</a:t>
                      </a:r>
                      <a:r>
                        <a:rPr lang="en-GB" sz="1200" b="0" i="0" baseline="0" dirty="0" smtClean="0">
                          <a:solidFill>
                            <a:schemeClr val="tx1"/>
                          </a:solidFill>
                        </a:rPr>
                        <a:t> if there is a fault.</a:t>
                      </a:r>
                      <a:endParaRPr lang="en-GB" sz="1200" b="0" i="0" dirty="0">
                        <a:solidFill>
                          <a:schemeClr val="tx1"/>
                        </a:solidFill>
                      </a:endParaRPr>
                    </a:p>
                  </a:txBody>
                  <a:tcPr anchor="ctr"/>
                </a:tc>
                <a:tc>
                  <a:txBody>
                    <a:bodyPr/>
                    <a:lstStyle/>
                    <a:p>
                      <a:pPr algn="ctr"/>
                      <a:r>
                        <a:rPr lang="en-GB" sz="1200" b="0" i="0" dirty="0" err="1" smtClean="0">
                          <a:solidFill>
                            <a:schemeClr val="tx1"/>
                          </a:solidFill>
                        </a:rPr>
                        <a:t>p.d</a:t>
                      </a:r>
                      <a:r>
                        <a:rPr lang="en-GB" sz="1200" b="0" i="0" dirty="0" smtClean="0">
                          <a:solidFill>
                            <a:schemeClr val="tx1"/>
                          </a:solidFill>
                        </a:rPr>
                        <a:t>. = 0V</a:t>
                      </a:r>
                      <a:endParaRPr lang="en-GB" sz="1200" b="0" i="0" dirty="0">
                        <a:solidFill>
                          <a:schemeClr val="tx1"/>
                        </a:solidFill>
                      </a:endParaRPr>
                    </a:p>
                  </a:txBody>
                  <a:tcPr anchor="ctr"/>
                </a:tc>
                <a:extLst>
                  <a:ext uri="{0D108BD9-81ED-4DB2-BD59-A6C34878D82A}">
                    <a16:rowId xmlns="" xmlns:a16="http://schemas.microsoft.com/office/drawing/2014/main" val="3148939539"/>
                  </a:ext>
                </a:extLst>
              </a:tr>
            </a:tbl>
          </a:graphicData>
        </a:graphic>
      </p:graphicFrame>
      <p:graphicFrame>
        <p:nvGraphicFramePr>
          <p:cNvPr id="39" name="Table 38"/>
          <p:cNvGraphicFramePr>
            <a:graphicFrameLocks noGrp="1"/>
          </p:cNvGraphicFramePr>
          <p:nvPr>
            <p:extLst/>
          </p:nvPr>
        </p:nvGraphicFramePr>
        <p:xfrm>
          <a:off x="6172411" y="2008948"/>
          <a:ext cx="4416609" cy="1828800"/>
        </p:xfrm>
        <a:graphic>
          <a:graphicData uri="http://schemas.openxmlformats.org/drawingml/2006/table">
            <a:tbl>
              <a:tblPr firstRow="1" bandRow="1">
                <a:tableStyleId>{5940675A-B579-460E-94D1-54222C63F5DA}</a:tableStyleId>
              </a:tblPr>
              <a:tblGrid>
                <a:gridCol w="678799">
                  <a:extLst>
                    <a:ext uri="{9D8B030D-6E8A-4147-A177-3AD203B41FA5}">
                      <a16:colId xmlns="" xmlns:a16="http://schemas.microsoft.com/office/drawing/2014/main" val="20000"/>
                    </a:ext>
                  </a:extLst>
                </a:gridCol>
                <a:gridCol w="1042737">
                  <a:extLst>
                    <a:ext uri="{9D8B030D-6E8A-4147-A177-3AD203B41FA5}">
                      <a16:colId xmlns="" xmlns:a16="http://schemas.microsoft.com/office/drawing/2014/main" val="20001"/>
                    </a:ext>
                  </a:extLst>
                </a:gridCol>
                <a:gridCol w="1219200">
                  <a:extLst>
                    <a:ext uri="{9D8B030D-6E8A-4147-A177-3AD203B41FA5}">
                      <a16:colId xmlns="" xmlns:a16="http://schemas.microsoft.com/office/drawing/2014/main" val="20002"/>
                    </a:ext>
                  </a:extLst>
                </a:gridCol>
                <a:gridCol w="1475873">
                  <a:extLst>
                    <a:ext uri="{9D8B030D-6E8A-4147-A177-3AD203B41FA5}">
                      <a16:colId xmlns="" xmlns:a16="http://schemas.microsoft.com/office/drawing/2014/main" val="2645530761"/>
                    </a:ext>
                  </a:extLst>
                </a:gridCol>
              </a:tblGrid>
              <a:tr h="633392">
                <a:tc>
                  <a:txBody>
                    <a:bodyPr/>
                    <a:lstStyle/>
                    <a:p>
                      <a:pPr algn="ctr"/>
                      <a:r>
                        <a:rPr lang="en-GB" sz="1200" b="0" dirty="0" smtClean="0"/>
                        <a:t>Series circuit</a:t>
                      </a:r>
                      <a:endParaRPr lang="en-GB" sz="1200" b="0" dirty="0"/>
                    </a:p>
                  </a:txBody>
                  <a:tcPr anchor="ctr">
                    <a:solidFill>
                      <a:schemeClr val="accent2">
                        <a:lumMod val="20000"/>
                        <a:lumOff val="80000"/>
                      </a:schemeClr>
                    </a:solidFill>
                  </a:tcPr>
                </a:tc>
                <a:tc>
                  <a:txBody>
                    <a:bodyPr/>
                    <a:lstStyle/>
                    <a:p>
                      <a:pPr algn="ctr"/>
                      <a:r>
                        <a:rPr lang="en-GB" sz="1200" b="0" i="0" dirty="0" smtClean="0">
                          <a:solidFill>
                            <a:schemeClr val="tx1"/>
                          </a:solidFill>
                        </a:rPr>
                        <a:t>Current is the same in all components. </a:t>
                      </a:r>
                      <a:endParaRPr lang="en-GB" sz="1200" b="0" i="0" dirty="0">
                        <a:solidFill>
                          <a:schemeClr val="tx1"/>
                        </a:solidFill>
                      </a:endParaRPr>
                    </a:p>
                  </a:txBody>
                  <a:tcPr anchor="ctr"/>
                </a:tc>
                <a:tc>
                  <a:txBody>
                    <a:bodyPr/>
                    <a:lstStyle/>
                    <a:p>
                      <a:pPr algn="ctr"/>
                      <a:r>
                        <a:rPr lang="en-GB" sz="1200" b="0" i="0" dirty="0" smtClean="0">
                          <a:solidFill>
                            <a:schemeClr val="tx1"/>
                          </a:solidFill>
                        </a:rPr>
                        <a:t>Total </a:t>
                      </a:r>
                      <a:r>
                        <a:rPr lang="en-GB" sz="1200" b="0" i="0" dirty="0" err="1" smtClean="0">
                          <a:solidFill>
                            <a:schemeClr val="tx1"/>
                          </a:solidFill>
                        </a:rPr>
                        <a:t>p.d</a:t>
                      </a:r>
                      <a:r>
                        <a:rPr lang="en-GB" sz="1200" b="0" i="0" dirty="0" smtClean="0">
                          <a:solidFill>
                            <a:schemeClr val="tx1"/>
                          </a:solidFill>
                        </a:rPr>
                        <a:t>. from battery is shared between all the components.</a:t>
                      </a:r>
                      <a:endParaRPr lang="en-GB" sz="1200" b="0" i="0" dirty="0">
                        <a:solidFill>
                          <a:schemeClr val="tx1"/>
                        </a:solidFill>
                      </a:endParaRPr>
                    </a:p>
                  </a:txBody>
                  <a:tcPr anchor="ctr"/>
                </a:tc>
                <a:tc>
                  <a:txBody>
                    <a:bodyPr/>
                    <a:lstStyle/>
                    <a:p>
                      <a:pPr algn="ctr"/>
                      <a:r>
                        <a:rPr lang="en-GB" sz="1200" b="0" i="0" dirty="0" smtClean="0">
                          <a:solidFill>
                            <a:schemeClr val="tx1"/>
                          </a:solidFill>
                        </a:rPr>
                        <a:t>Total resistance is the sum of each </a:t>
                      </a:r>
                      <a:r>
                        <a:rPr lang="en-GB" sz="1200" b="0" i="0" baseline="0" dirty="0" smtClean="0">
                          <a:solidFill>
                            <a:schemeClr val="tx1"/>
                          </a:solidFill>
                        </a:rPr>
                        <a:t>component’s resistance. </a:t>
                      </a:r>
                      <a:endParaRPr lang="en-GB" sz="1200" b="0" i="0" dirty="0">
                        <a:solidFill>
                          <a:schemeClr val="tx1"/>
                        </a:solidFill>
                      </a:endParaRPr>
                    </a:p>
                  </a:txBody>
                  <a:tcPr anchor="ctr"/>
                </a:tc>
                <a:extLst>
                  <a:ext uri="{0D108BD9-81ED-4DB2-BD59-A6C34878D82A}">
                    <a16:rowId xmlns="" xmlns:a16="http://schemas.microsoft.com/office/drawing/2014/main" val="10000"/>
                  </a:ext>
                </a:extLst>
              </a:tr>
              <a:tr h="495300">
                <a:tc>
                  <a:txBody>
                    <a:bodyPr/>
                    <a:lstStyle/>
                    <a:p>
                      <a:pPr marL="0" marR="0" indent="0" algn="ctr" defTabSz="1280160" rtl="0" eaLnBrk="1" fontAlgn="auto" latinLnBrk="0" hangingPunct="1">
                        <a:lnSpc>
                          <a:spcPct val="100000"/>
                        </a:lnSpc>
                        <a:spcBef>
                          <a:spcPts val="0"/>
                        </a:spcBef>
                        <a:spcAft>
                          <a:spcPts val="0"/>
                        </a:spcAft>
                        <a:buClrTx/>
                        <a:buSzTx/>
                        <a:buFontTx/>
                        <a:buNone/>
                        <a:tabLst/>
                        <a:defRPr/>
                      </a:pPr>
                      <a:r>
                        <a:rPr lang="en-GB" sz="1200" b="0" dirty="0" smtClean="0"/>
                        <a:t>Parallel circuit</a:t>
                      </a:r>
                    </a:p>
                  </a:txBody>
                  <a:tcPr anchor="ctr">
                    <a:solidFill>
                      <a:schemeClr val="accent2">
                        <a:lumMod val="20000"/>
                        <a:lumOff val="80000"/>
                      </a:schemeClr>
                    </a:solidFill>
                  </a:tcPr>
                </a:tc>
                <a:tc>
                  <a:txBody>
                    <a:bodyPr/>
                    <a:lstStyle/>
                    <a:p>
                      <a:pPr algn="ctr"/>
                      <a:r>
                        <a:rPr lang="en-GB" sz="1200" b="0" i="0" dirty="0" smtClean="0">
                          <a:solidFill>
                            <a:schemeClr val="tx1"/>
                          </a:solidFill>
                        </a:rPr>
                        <a:t>Total</a:t>
                      </a:r>
                      <a:r>
                        <a:rPr lang="en-GB" sz="1200" b="0" i="0" baseline="0" dirty="0" smtClean="0">
                          <a:solidFill>
                            <a:schemeClr val="tx1"/>
                          </a:solidFill>
                        </a:rPr>
                        <a:t> current is the sum of  each component’s current. </a:t>
                      </a:r>
                      <a:endParaRPr lang="en-GB" sz="1200" b="0" i="0" dirty="0">
                        <a:solidFill>
                          <a:schemeClr val="tx1"/>
                        </a:solidFill>
                      </a:endParaRPr>
                    </a:p>
                  </a:txBody>
                  <a:tcPr anchor="ctr"/>
                </a:tc>
                <a:tc>
                  <a:txBody>
                    <a:bodyPr/>
                    <a:lstStyle/>
                    <a:p>
                      <a:pPr marL="0" marR="0" indent="0" algn="ctr" defTabSz="1280160" rtl="0" eaLnBrk="1" fontAlgn="auto" latinLnBrk="0" hangingPunct="1">
                        <a:lnSpc>
                          <a:spcPct val="100000"/>
                        </a:lnSpc>
                        <a:spcBef>
                          <a:spcPts val="0"/>
                        </a:spcBef>
                        <a:spcAft>
                          <a:spcPts val="0"/>
                        </a:spcAft>
                        <a:buClrTx/>
                        <a:buSzTx/>
                        <a:buFontTx/>
                        <a:buNone/>
                        <a:tabLst/>
                        <a:defRPr/>
                      </a:pPr>
                      <a:r>
                        <a:rPr lang="en-GB" sz="1200" b="0" i="0" dirty="0" err="1" smtClean="0">
                          <a:solidFill>
                            <a:schemeClr val="tx1"/>
                          </a:solidFill>
                        </a:rPr>
                        <a:t>p.d</a:t>
                      </a:r>
                      <a:r>
                        <a:rPr lang="en-GB" sz="1200" b="0" i="0" dirty="0" smtClean="0">
                          <a:solidFill>
                            <a:schemeClr val="tx1"/>
                          </a:solidFill>
                        </a:rPr>
                        <a:t>. across all components is the same.</a:t>
                      </a:r>
                      <a:endParaRPr lang="en-GB" sz="1200" b="0" i="0" dirty="0">
                        <a:solidFill>
                          <a:schemeClr val="tx1"/>
                        </a:solidFill>
                      </a:endParaRPr>
                    </a:p>
                  </a:txBody>
                  <a:tcPr anchor="ctr"/>
                </a:tc>
                <a:tc>
                  <a:txBody>
                    <a:bodyPr/>
                    <a:lstStyle/>
                    <a:p>
                      <a:pPr algn="ctr"/>
                      <a:r>
                        <a:rPr lang="en-GB" sz="1200" b="0" i="0" dirty="0" smtClean="0">
                          <a:solidFill>
                            <a:schemeClr val="tx1"/>
                          </a:solidFill>
                        </a:rPr>
                        <a:t>Total resistance is less than the resistance value of the smallest</a:t>
                      </a:r>
                      <a:r>
                        <a:rPr lang="en-GB" sz="1200" b="0" i="0" baseline="0" dirty="0" smtClean="0">
                          <a:solidFill>
                            <a:schemeClr val="tx1"/>
                          </a:solidFill>
                        </a:rPr>
                        <a:t> individual resistor. </a:t>
                      </a:r>
                      <a:endParaRPr lang="en-GB" sz="1200" b="0" i="0" dirty="0">
                        <a:solidFill>
                          <a:schemeClr val="tx1"/>
                        </a:solidFill>
                      </a:endParaRPr>
                    </a:p>
                  </a:txBody>
                  <a:tcPr anchor="ctr"/>
                </a:tc>
                <a:extLst>
                  <a:ext uri="{0D108BD9-81ED-4DB2-BD59-A6C34878D82A}">
                    <a16:rowId xmlns="" xmlns:a16="http://schemas.microsoft.com/office/drawing/2014/main" val="10001"/>
                  </a:ext>
                </a:extLst>
              </a:tr>
            </a:tbl>
          </a:graphicData>
        </a:graphic>
      </p:graphicFrame>
      <p:sp>
        <p:nvSpPr>
          <p:cNvPr id="41" name="Rectangle 40"/>
          <p:cNvSpPr/>
          <p:nvPr/>
        </p:nvSpPr>
        <p:spPr>
          <a:xfrm>
            <a:off x="53171" y="516743"/>
            <a:ext cx="579369" cy="1543049"/>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en-GB" sz="1200" dirty="0" smtClean="0">
                <a:solidFill>
                  <a:schemeClr val="tx1"/>
                </a:solidFill>
              </a:rPr>
              <a:t>Electrons </a:t>
            </a:r>
            <a:r>
              <a:rPr lang="en-GB" sz="1200" dirty="0">
                <a:solidFill>
                  <a:schemeClr val="tx1"/>
                </a:solidFill>
              </a:rPr>
              <a:t>carry current.  Electrons are free to move in metal</a:t>
            </a:r>
            <a:r>
              <a:rPr lang="en-GB" sz="1200" dirty="0" smtClean="0">
                <a:solidFill>
                  <a:schemeClr val="tx1"/>
                </a:solidFill>
              </a:rPr>
              <a:t>.</a:t>
            </a:r>
            <a:endParaRPr lang="en-GB" sz="1200" dirty="0">
              <a:solidFill>
                <a:schemeClr val="tx1"/>
              </a:solidFill>
            </a:endParaRPr>
          </a:p>
        </p:txBody>
      </p:sp>
      <p:sp>
        <p:nvSpPr>
          <p:cNvPr id="42" name="Rectangle 41"/>
          <p:cNvSpPr/>
          <p:nvPr/>
        </p:nvSpPr>
        <p:spPr>
          <a:xfrm>
            <a:off x="4098116" y="7053651"/>
            <a:ext cx="1175912" cy="722002"/>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dirty="0" smtClean="0">
                <a:solidFill>
                  <a:schemeClr val="tx1"/>
                </a:solidFill>
              </a:rPr>
              <a:t>‘</a:t>
            </a:r>
            <a:r>
              <a:rPr lang="en-GB" sz="1200" dirty="0" err="1" smtClean="0">
                <a:solidFill>
                  <a:schemeClr val="tx1"/>
                </a:solidFill>
              </a:rPr>
              <a:t>Earthing</a:t>
            </a:r>
            <a:r>
              <a:rPr lang="en-GB" sz="1200" dirty="0" smtClean="0">
                <a:solidFill>
                  <a:schemeClr val="tx1"/>
                </a:solidFill>
              </a:rPr>
              <a:t>’ a safety device; Earth wire joins the metal case.  </a:t>
            </a:r>
            <a:endParaRPr lang="en-GB" sz="1200" dirty="0">
              <a:solidFill>
                <a:schemeClr val="tx1"/>
              </a:solidFill>
            </a:endParaRPr>
          </a:p>
        </p:txBody>
      </p:sp>
      <p:sp>
        <p:nvSpPr>
          <p:cNvPr id="45" name="Rectangle 44"/>
          <p:cNvSpPr/>
          <p:nvPr/>
        </p:nvSpPr>
        <p:spPr>
          <a:xfrm>
            <a:off x="67533" y="3578162"/>
            <a:ext cx="1814894" cy="222766"/>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dirty="0" smtClean="0">
                <a:solidFill>
                  <a:schemeClr val="tx1"/>
                </a:solidFill>
              </a:rPr>
              <a:t>Charge = Current X time</a:t>
            </a:r>
            <a:endParaRPr lang="en-GB" sz="1200" dirty="0">
              <a:solidFill>
                <a:schemeClr val="tx1"/>
              </a:solidFill>
            </a:endParaRPr>
          </a:p>
        </p:txBody>
      </p:sp>
      <p:cxnSp>
        <p:nvCxnSpPr>
          <p:cNvPr id="46" name="Straight Connector 45"/>
          <p:cNvCxnSpPr>
            <a:stCxn id="72" idx="2"/>
            <a:endCxn id="77" idx="0"/>
          </p:cNvCxnSpPr>
          <p:nvPr/>
        </p:nvCxnSpPr>
        <p:spPr>
          <a:xfrm flipH="1">
            <a:off x="1605955" y="5315803"/>
            <a:ext cx="59389" cy="135833"/>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7" name="Straight Connector 46"/>
          <p:cNvCxnSpPr>
            <a:stCxn id="45" idx="0"/>
            <a:endCxn id="23" idx="2"/>
          </p:cNvCxnSpPr>
          <p:nvPr/>
        </p:nvCxnSpPr>
        <p:spPr>
          <a:xfrm flipV="1">
            <a:off x="974980" y="3507758"/>
            <a:ext cx="869795" cy="70404"/>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52" name="Rectangle 51"/>
          <p:cNvSpPr/>
          <p:nvPr/>
        </p:nvSpPr>
        <p:spPr>
          <a:xfrm>
            <a:off x="2029289" y="3543915"/>
            <a:ext cx="741593" cy="220232"/>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dirty="0" smtClean="0">
                <a:solidFill>
                  <a:schemeClr val="tx1"/>
                </a:solidFill>
              </a:rPr>
              <a:t>Q = I X t</a:t>
            </a:r>
            <a:endParaRPr lang="en-GB" sz="1200" dirty="0">
              <a:solidFill>
                <a:schemeClr val="tx1"/>
              </a:solidFill>
            </a:endParaRPr>
          </a:p>
        </p:txBody>
      </p:sp>
      <p:cxnSp>
        <p:nvCxnSpPr>
          <p:cNvPr id="53" name="Straight Connector 52"/>
          <p:cNvCxnSpPr>
            <a:stCxn id="52" idx="1"/>
            <a:endCxn id="45" idx="3"/>
          </p:cNvCxnSpPr>
          <p:nvPr/>
        </p:nvCxnSpPr>
        <p:spPr>
          <a:xfrm flipH="1">
            <a:off x="1882427" y="3654031"/>
            <a:ext cx="146862" cy="35514"/>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aphicFrame>
        <p:nvGraphicFramePr>
          <p:cNvPr id="66" name="Table 65"/>
          <p:cNvGraphicFramePr>
            <a:graphicFrameLocks noGrp="1"/>
          </p:cNvGraphicFramePr>
          <p:nvPr>
            <p:extLst/>
          </p:nvPr>
        </p:nvGraphicFramePr>
        <p:xfrm>
          <a:off x="10844580" y="1972209"/>
          <a:ext cx="1822874" cy="914400"/>
        </p:xfrm>
        <a:graphic>
          <a:graphicData uri="http://schemas.openxmlformats.org/drawingml/2006/table">
            <a:tbl>
              <a:tblPr firstRow="1" bandRow="1">
                <a:tableStyleId>{5940675A-B579-460E-94D1-54222C63F5DA}</a:tableStyleId>
              </a:tblPr>
              <a:tblGrid>
                <a:gridCol w="861961">
                  <a:extLst>
                    <a:ext uri="{9D8B030D-6E8A-4147-A177-3AD203B41FA5}">
                      <a16:colId xmlns="" xmlns:a16="http://schemas.microsoft.com/office/drawing/2014/main" val="1370991565"/>
                    </a:ext>
                  </a:extLst>
                </a:gridCol>
                <a:gridCol w="960913">
                  <a:extLst>
                    <a:ext uri="{9D8B030D-6E8A-4147-A177-3AD203B41FA5}">
                      <a16:colId xmlns="" xmlns:a16="http://schemas.microsoft.com/office/drawing/2014/main" val="2694981659"/>
                    </a:ext>
                  </a:extLst>
                </a:gridCol>
              </a:tblGrid>
              <a:tr h="272716">
                <a:tc>
                  <a:txBody>
                    <a:bodyPr/>
                    <a:lstStyle/>
                    <a:p>
                      <a:pPr algn="ctr"/>
                      <a:r>
                        <a:rPr lang="en-GB" sz="1200" b="0" dirty="0" smtClean="0"/>
                        <a:t>Series</a:t>
                      </a:r>
                      <a:endParaRPr lang="en-GB" sz="1200" b="0" dirty="0"/>
                    </a:p>
                  </a:txBody>
                  <a:tcPr anchor="ctr">
                    <a:solidFill>
                      <a:schemeClr val="accent2">
                        <a:lumMod val="20000"/>
                        <a:lumOff val="80000"/>
                      </a:schemeClr>
                    </a:solidFill>
                  </a:tcPr>
                </a:tc>
                <a:tc>
                  <a:txBody>
                    <a:bodyPr/>
                    <a:lstStyle/>
                    <a:p>
                      <a:pPr marL="0" marR="0" indent="0" algn="ctr" defTabSz="1280160" rtl="0" eaLnBrk="1" fontAlgn="auto" latinLnBrk="0" hangingPunct="1">
                        <a:lnSpc>
                          <a:spcPct val="100000"/>
                        </a:lnSpc>
                        <a:spcBef>
                          <a:spcPts val="0"/>
                        </a:spcBef>
                        <a:spcAft>
                          <a:spcPts val="0"/>
                        </a:spcAft>
                        <a:buClrTx/>
                        <a:buSzTx/>
                        <a:buFontTx/>
                        <a:buNone/>
                        <a:tabLst/>
                        <a:defRPr/>
                      </a:pPr>
                      <a:r>
                        <a:rPr lang="en-GB" sz="1200" b="0" dirty="0" smtClean="0"/>
                        <a:t>Parallel</a:t>
                      </a:r>
                    </a:p>
                  </a:txBody>
                  <a:tcPr anchor="ctr">
                    <a:solidFill>
                      <a:schemeClr val="accent2">
                        <a:lumMod val="20000"/>
                        <a:lumOff val="80000"/>
                      </a:schemeClr>
                    </a:solidFill>
                  </a:tcPr>
                </a:tc>
                <a:extLst>
                  <a:ext uri="{0D108BD9-81ED-4DB2-BD59-A6C34878D82A}">
                    <a16:rowId xmlns="" xmlns:a16="http://schemas.microsoft.com/office/drawing/2014/main" val="2887359845"/>
                  </a:ext>
                </a:extLst>
              </a:tr>
              <a:tr h="513348">
                <a:tc>
                  <a:txBody>
                    <a:bodyPr/>
                    <a:lstStyle/>
                    <a:p>
                      <a:pPr marL="0" marR="0" indent="0" algn="ctr" defTabSz="1280160" rtl="0" eaLnBrk="1" fontAlgn="auto" latinLnBrk="0" hangingPunct="1">
                        <a:lnSpc>
                          <a:spcPct val="100000"/>
                        </a:lnSpc>
                        <a:spcBef>
                          <a:spcPts val="0"/>
                        </a:spcBef>
                        <a:spcAft>
                          <a:spcPts val="0"/>
                        </a:spcAft>
                        <a:buClrTx/>
                        <a:buSzTx/>
                        <a:buFontTx/>
                        <a:buNone/>
                        <a:tabLst/>
                        <a:defRPr/>
                      </a:pPr>
                      <a:r>
                        <a:rPr lang="en-GB" sz="1200" b="1" i="1" dirty="0" smtClean="0">
                          <a:solidFill>
                            <a:schemeClr val="accent2">
                              <a:lumMod val="75000"/>
                            </a:schemeClr>
                          </a:solidFill>
                        </a:rPr>
                        <a:t>A circuit with one loop</a:t>
                      </a:r>
                    </a:p>
                  </a:txBody>
                  <a:tcPr anchor="ctr">
                    <a:noFill/>
                  </a:tcPr>
                </a:tc>
                <a:tc>
                  <a:txBody>
                    <a:bodyPr/>
                    <a:lstStyle/>
                    <a:p>
                      <a:pPr marL="0" marR="0" indent="0" algn="ctr" defTabSz="1280160" rtl="0" eaLnBrk="1" fontAlgn="auto" latinLnBrk="0" hangingPunct="1">
                        <a:lnSpc>
                          <a:spcPct val="100000"/>
                        </a:lnSpc>
                        <a:spcBef>
                          <a:spcPts val="0"/>
                        </a:spcBef>
                        <a:spcAft>
                          <a:spcPts val="0"/>
                        </a:spcAft>
                        <a:buClrTx/>
                        <a:buSzTx/>
                        <a:buFontTx/>
                        <a:buNone/>
                        <a:tabLst/>
                        <a:defRPr/>
                      </a:pPr>
                      <a:r>
                        <a:rPr lang="en-GB" sz="1200" b="1" i="1" dirty="0" smtClean="0">
                          <a:solidFill>
                            <a:schemeClr val="accent2">
                              <a:lumMod val="75000"/>
                            </a:schemeClr>
                          </a:solidFill>
                        </a:rPr>
                        <a:t>A circuit with two or more loops</a:t>
                      </a:r>
                    </a:p>
                  </a:txBody>
                  <a:tcPr anchor="ctr"/>
                </a:tc>
                <a:extLst>
                  <a:ext uri="{0D108BD9-81ED-4DB2-BD59-A6C34878D82A}">
                    <a16:rowId xmlns="" xmlns:a16="http://schemas.microsoft.com/office/drawing/2014/main" val="2520280075"/>
                  </a:ext>
                </a:extLst>
              </a:tr>
            </a:tbl>
          </a:graphicData>
        </a:graphic>
      </p:graphicFrame>
      <p:graphicFrame>
        <p:nvGraphicFramePr>
          <p:cNvPr id="67" name="Table 66"/>
          <p:cNvGraphicFramePr>
            <a:graphicFrameLocks noGrp="1"/>
          </p:cNvGraphicFramePr>
          <p:nvPr>
            <p:extLst/>
          </p:nvPr>
        </p:nvGraphicFramePr>
        <p:xfrm>
          <a:off x="69937" y="3847072"/>
          <a:ext cx="2372474" cy="710781"/>
        </p:xfrm>
        <a:graphic>
          <a:graphicData uri="http://schemas.openxmlformats.org/drawingml/2006/table">
            <a:tbl>
              <a:tblPr firstRow="1" bandRow="1">
                <a:tableStyleId>{5940675A-B579-460E-94D1-54222C63F5DA}</a:tableStyleId>
              </a:tblPr>
              <a:tblGrid>
                <a:gridCol w="459452">
                  <a:extLst>
                    <a:ext uri="{9D8B030D-6E8A-4147-A177-3AD203B41FA5}">
                      <a16:colId xmlns="" xmlns:a16="http://schemas.microsoft.com/office/drawing/2014/main" val="20000"/>
                    </a:ext>
                  </a:extLst>
                </a:gridCol>
                <a:gridCol w="1913022">
                  <a:extLst>
                    <a:ext uri="{9D8B030D-6E8A-4147-A177-3AD203B41FA5}">
                      <a16:colId xmlns="" xmlns:a16="http://schemas.microsoft.com/office/drawing/2014/main" val="20001"/>
                    </a:ext>
                  </a:extLst>
                </a:gridCol>
              </a:tblGrid>
              <a:tr h="396037">
                <a:tc rowSpan="2">
                  <a:txBody>
                    <a:bodyPr/>
                    <a:lstStyle/>
                    <a:p>
                      <a:pPr algn="ctr"/>
                      <a:r>
                        <a:rPr lang="en-GB" sz="1200" b="0" dirty="0" smtClean="0"/>
                        <a:t>Changing</a:t>
                      </a:r>
                      <a:r>
                        <a:rPr lang="en-GB" sz="1200" b="0" baseline="0" dirty="0" smtClean="0"/>
                        <a:t> current</a:t>
                      </a:r>
                      <a:endParaRPr lang="en-GB" sz="1200" b="0" dirty="0" smtClean="0"/>
                    </a:p>
                  </a:txBody>
                  <a:tcPr vert="vert270" anchor="ctr">
                    <a:solidFill>
                      <a:schemeClr val="accent2">
                        <a:lumMod val="20000"/>
                        <a:lumOff val="80000"/>
                      </a:schemeClr>
                    </a:solidFill>
                  </a:tcPr>
                </a:tc>
                <a:tc>
                  <a:txBody>
                    <a:bodyPr/>
                    <a:lstStyle/>
                    <a:p>
                      <a:pPr algn="ctr"/>
                      <a:r>
                        <a:rPr lang="en-GB" sz="1200" b="1" i="1" dirty="0" smtClean="0">
                          <a:solidFill>
                            <a:schemeClr val="accent2">
                              <a:lumMod val="75000"/>
                            </a:schemeClr>
                          </a:solidFill>
                        </a:rPr>
                        <a:t>Change</a:t>
                      </a:r>
                      <a:r>
                        <a:rPr lang="en-GB" sz="1200" b="1" i="1" baseline="0" dirty="0" smtClean="0">
                          <a:solidFill>
                            <a:schemeClr val="accent2">
                              <a:lumMod val="75000"/>
                            </a:schemeClr>
                          </a:solidFill>
                        </a:rPr>
                        <a:t> the </a:t>
                      </a:r>
                      <a:r>
                        <a:rPr lang="en-GB" sz="1200" b="1" i="1" baseline="0" dirty="0" err="1" smtClean="0">
                          <a:solidFill>
                            <a:schemeClr val="accent2">
                              <a:lumMod val="75000"/>
                            </a:schemeClr>
                          </a:solidFill>
                        </a:rPr>
                        <a:t>p.d</a:t>
                      </a:r>
                      <a:r>
                        <a:rPr lang="en-GB" sz="1200" b="1" i="1" baseline="0" dirty="0" smtClean="0">
                          <a:solidFill>
                            <a:schemeClr val="accent2">
                              <a:lumMod val="75000"/>
                            </a:schemeClr>
                          </a:solidFill>
                        </a:rPr>
                        <a:t>. of the cells</a:t>
                      </a:r>
                      <a:endParaRPr lang="en-GB" sz="1200" b="1" i="1" dirty="0">
                        <a:solidFill>
                          <a:schemeClr val="accent2">
                            <a:lumMod val="75000"/>
                          </a:schemeClr>
                        </a:solidFill>
                      </a:endParaRPr>
                    </a:p>
                  </a:txBody>
                  <a:tcPr anchor="ctr"/>
                </a:tc>
                <a:extLst>
                  <a:ext uri="{0D108BD9-81ED-4DB2-BD59-A6C34878D82A}">
                    <a16:rowId xmlns="" xmlns:a16="http://schemas.microsoft.com/office/drawing/2014/main" val="10000"/>
                  </a:ext>
                </a:extLst>
              </a:tr>
              <a:tr h="314744">
                <a:tc vMerge="1">
                  <a:txBody>
                    <a:bodyPr/>
                    <a:lstStyle/>
                    <a:p>
                      <a:pPr marL="0" marR="0" indent="0" algn="ctr" defTabSz="1280160" rtl="0" eaLnBrk="1" fontAlgn="auto" latinLnBrk="0" hangingPunct="1">
                        <a:lnSpc>
                          <a:spcPct val="100000"/>
                        </a:lnSpc>
                        <a:spcBef>
                          <a:spcPts val="0"/>
                        </a:spcBef>
                        <a:spcAft>
                          <a:spcPts val="0"/>
                        </a:spcAft>
                        <a:buClrTx/>
                        <a:buSzTx/>
                        <a:buFontTx/>
                        <a:buNone/>
                        <a:tabLst/>
                        <a:defRPr/>
                      </a:pPr>
                      <a:endParaRPr lang="en-GB" sz="1200" b="0" dirty="0" smtClean="0"/>
                    </a:p>
                  </a:txBody>
                  <a:tcPr anchor="ctr">
                    <a:solidFill>
                      <a:schemeClr val="accent2">
                        <a:lumMod val="20000"/>
                        <a:lumOff val="80000"/>
                      </a:schemeClr>
                    </a:solidFill>
                  </a:tcPr>
                </a:tc>
                <a:tc>
                  <a:txBody>
                    <a:bodyPr/>
                    <a:lstStyle/>
                    <a:p>
                      <a:pPr algn="ctr"/>
                      <a:r>
                        <a:rPr lang="en-GB" sz="1200" b="1" i="1" dirty="0" smtClean="0">
                          <a:solidFill>
                            <a:schemeClr val="accent2">
                              <a:lumMod val="75000"/>
                            </a:schemeClr>
                          </a:solidFill>
                        </a:rPr>
                        <a:t>Add more components</a:t>
                      </a:r>
                      <a:endParaRPr lang="en-GB" sz="1200" b="1" i="1" dirty="0">
                        <a:solidFill>
                          <a:schemeClr val="accent2">
                            <a:lumMod val="75000"/>
                          </a:schemeClr>
                        </a:solidFill>
                      </a:endParaRPr>
                    </a:p>
                  </a:txBody>
                  <a:tcPr anchor="ctr"/>
                </a:tc>
                <a:extLst>
                  <a:ext uri="{0D108BD9-81ED-4DB2-BD59-A6C34878D82A}">
                    <a16:rowId xmlns="" xmlns:a16="http://schemas.microsoft.com/office/drawing/2014/main" val="10001"/>
                  </a:ext>
                </a:extLst>
              </a:tr>
            </a:tbl>
          </a:graphicData>
        </a:graphic>
      </p:graphicFrame>
      <p:cxnSp>
        <p:nvCxnSpPr>
          <p:cNvPr id="68" name="Straight Connector 67"/>
          <p:cNvCxnSpPr>
            <a:stCxn id="67" idx="0"/>
            <a:endCxn id="45" idx="2"/>
          </p:cNvCxnSpPr>
          <p:nvPr/>
        </p:nvCxnSpPr>
        <p:spPr>
          <a:xfrm flipH="1" flipV="1">
            <a:off x="974980" y="3800928"/>
            <a:ext cx="281194" cy="46144"/>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aphicFrame>
        <p:nvGraphicFramePr>
          <p:cNvPr id="72" name="Table 71"/>
          <p:cNvGraphicFramePr>
            <a:graphicFrameLocks noGrp="1"/>
          </p:cNvGraphicFramePr>
          <p:nvPr>
            <p:extLst/>
          </p:nvPr>
        </p:nvGraphicFramePr>
        <p:xfrm>
          <a:off x="89631" y="4618145"/>
          <a:ext cx="3151427" cy="697658"/>
        </p:xfrm>
        <a:graphic>
          <a:graphicData uri="http://schemas.openxmlformats.org/drawingml/2006/table">
            <a:tbl>
              <a:tblPr firstRow="1" bandRow="1">
                <a:tableStyleId>{5940675A-B579-460E-94D1-54222C63F5DA}</a:tableStyleId>
              </a:tblPr>
              <a:tblGrid>
                <a:gridCol w="879360">
                  <a:extLst>
                    <a:ext uri="{9D8B030D-6E8A-4147-A177-3AD203B41FA5}">
                      <a16:colId xmlns="" xmlns:a16="http://schemas.microsoft.com/office/drawing/2014/main" val="1370991565"/>
                    </a:ext>
                  </a:extLst>
                </a:gridCol>
                <a:gridCol w="2272067">
                  <a:extLst>
                    <a:ext uri="{9D8B030D-6E8A-4147-A177-3AD203B41FA5}">
                      <a16:colId xmlns="" xmlns:a16="http://schemas.microsoft.com/office/drawing/2014/main" val="2694981659"/>
                    </a:ext>
                  </a:extLst>
                </a:gridCol>
              </a:tblGrid>
              <a:tr h="312411">
                <a:tc>
                  <a:txBody>
                    <a:bodyPr/>
                    <a:lstStyle/>
                    <a:p>
                      <a:pPr algn="ctr"/>
                      <a:r>
                        <a:rPr lang="en-GB" sz="1200" b="0" dirty="0" smtClean="0"/>
                        <a:t>Ammeter</a:t>
                      </a:r>
                      <a:endParaRPr lang="en-GB" sz="1200" b="0" dirty="0"/>
                    </a:p>
                  </a:txBody>
                  <a:tcPr anchor="ctr">
                    <a:solidFill>
                      <a:schemeClr val="accent2">
                        <a:lumMod val="20000"/>
                        <a:lumOff val="80000"/>
                      </a:schemeClr>
                    </a:solidFill>
                  </a:tcPr>
                </a:tc>
                <a:tc>
                  <a:txBody>
                    <a:bodyPr/>
                    <a:lstStyle/>
                    <a:p>
                      <a:pPr algn="ctr"/>
                      <a:r>
                        <a:rPr lang="en-GB" sz="1200" b="1" i="1" dirty="0" smtClean="0">
                          <a:solidFill>
                            <a:schemeClr val="accent2">
                              <a:lumMod val="75000"/>
                            </a:schemeClr>
                          </a:solidFill>
                        </a:rPr>
                        <a:t>Set up in series with components</a:t>
                      </a:r>
                      <a:endParaRPr lang="en-GB" sz="1200" b="1" i="1" dirty="0">
                        <a:solidFill>
                          <a:schemeClr val="accent2">
                            <a:lumMod val="75000"/>
                          </a:schemeClr>
                        </a:solidFill>
                      </a:endParaRPr>
                    </a:p>
                  </a:txBody>
                  <a:tcPr anchor="ctr"/>
                </a:tc>
                <a:extLst>
                  <a:ext uri="{0D108BD9-81ED-4DB2-BD59-A6C34878D82A}">
                    <a16:rowId xmlns="" xmlns:a16="http://schemas.microsoft.com/office/drawing/2014/main" val="2887359845"/>
                  </a:ext>
                </a:extLst>
              </a:tr>
              <a:tr h="385247">
                <a:tc>
                  <a:txBody>
                    <a:bodyPr/>
                    <a:lstStyle/>
                    <a:p>
                      <a:pPr algn="ctr"/>
                      <a:r>
                        <a:rPr lang="en-GB" sz="1200" b="0" dirty="0" smtClean="0"/>
                        <a:t>Volt</a:t>
                      </a:r>
                      <a:r>
                        <a:rPr lang="en-GB" sz="1200" b="0" baseline="0" dirty="0" smtClean="0"/>
                        <a:t>meter</a:t>
                      </a:r>
                      <a:endParaRPr lang="en-GB" sz="1200" b="0" dirty="0"/>
                    </a:p>
                  </a:txBody>
                  <a:tcPr anchor="ctr">
                    <a:solidFill>
                      <a:schemeClr val="accent2">
                        <a:lumMod val="20000"/>
                        <a:lumOff val="80000"/>
                      </a:schemeClr>
                    </a:solidFill>
                  </a:tcPr>
                </a:tc>
                <a:tc>
                  <a:txBody>
                    <a:bodyPr/>
                    <a:lstStyle/>
                    <a:p>
                      <a:pPr algn="ctr"/>
                      <a:r>
                        <a:rPr lang="en-GB" sz="1200" b="1" i="1" dirty="0" smtClean="0">
                          <a:solidFill>
                            <a:schemeClr val="accent2">
                              <a:lumMod val="75000"/>
                            </a:schemeClr>
                          </a:solidFill>
                        </a:rPr>
                        <a:t>Set up parallel</a:t>
                      </a:r>
                      <a:r>
                        <a:rPr lang="en-GB" sz="1200" b="1" i="1" baseline="0" dirty="0" smtClean="0">
                          <a:solidFill>
                            <a:schemeClr val="accent2">
                              <a:lumMod val="75000"/>
                            </a:schemeClr>
                          </a:solidFill>
                        </a:rPr>
                        <a:t> to </a:t>
                      </a:r>
                      <a:r>
                        <a:rPr lang="en-GB" sz="1200" b="1" i="1" dirty="0" smtClean="0">
                          <a:solidFill>
                            <a:schemeClr val="accent2">
                              <a:lumMod val="75000"/>
                            </a:schemeClr>
                          </a:solidFill>
                        </a:rPr>
                        <a:t>components</a:t>
                      </a:r>
                      <a:endParaRPr lang="en-GB" sz="1200" b="1" i="1" dirty="0">
                        <a:solidFill>
                          <a:schemeClr val="accent2">
                            <a:lumMod val="75000"/>
                          </a:schemeClr>
                        </a:solidFill>
                      </a:endParaRPr>
                    </a:p>
                  </a:txBody>
                  <a:tcPr anchor="ctr"/>
                </a:tc>
                <a:extLst>
                  <a:ext uri="{0D108BD9-81ED-4DB2-BD59-A6C34878D82A}">
                    <a16:rowId xmlns="" xmlns:a16="http://schemas.microsoft.com/office/drawing/2014/main" val="2520280075"/>
                  </a:ext>
                </a:extLst>
              </a:tr>
            </a:tbl>
          </a:graphicData>
        </a:graphic>
      </p:graphicFrame>
      <p:cxnSp>
        <p:nvCxnSpPr>
          <p:cNvPr id="73" name="Straight Connector 72"/>
          <p:cNvCxnSpPr>
            <a:stCxn id="67" idx="2"/>
            <a:endCxn id="72" idx="0"/>
          </p:cNvCxnSpPr>
          <p:nvPr/>
        </p:nvCxnSpPr>
        <p:spPr>
          <a:xfrm>
            <a:off x="1256174" y="4557853"/>
            <a:ext cx="409170" cy="60292"/>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aphicFrame>
        <p:nvGraphicFramePr>
          <p:cNvPr id="77" name="Table 76"/>
          <p:cNvGraphicFramePr>
            <a:graphicFrameLocks noGrp="1"/>
          </p:cNvGraphicFramePr>
          <p:nvPr>
            <p:extLst/>
          </p:nvPr>
        </p:nvGraphicFramePr>
        <p:xfrm>
          <a:off x="107763" y="5451636"/>
          <a:ext cx="2996384" cy="1474470"/>
        </p:xfrm>
        <a:graphic>
          <a:graphicData uri="http://schemas.openxmlformats.org/drawingml/2006/table">
            <a:tbl>
              <a:tblPr firstRow="1" bandRow="1">
                <a:tableStyleId>{5940675A-B579-460E-94D1-54222C63F5DA}</a:tableStyleId>
              </a:tblPr>
              <a:tblGrid>
                <a:gridCol w="854763">
                  <a:extLst>
                    <a:ext uri="{9D8B030D-6E8A-4147-A177-3AD203B41FA5}">
                      <a16:colId xmlns="" xmlns:a16="http://schemas.microsoft.com/office/drawing/2014/main" val="1370991565"/>
                    </a:ext>
                  </a:extLst>
                </a:gridCol>
                <a:gridCol w="2141621">
                  <a:extLst>
                    <a:ext uri="{9D8B030D-6E8A-4147-A177-3AD203B41FA5}">
                      <a16:colId xmlns="" xmlns:a16="http://schemas.microsoft.com/office/drawing/2014/main" val="2694981659"/>
                    </a:ext>
                  </a:extLst>
                </a:gridCol>
              </a:tblGrid>
              <a:tr h="304762">
                <a:tc>
                  <a:txBody>
                    <a:bodyPr/>
                    <a:lstStyle/>
                    <a:p>
                      <a:pPr algn="ctr"/>
                      <a:r>
                        <a:rPr lang="en-GB" sz="1200" b="0" dirty="0" smtClean="0"/>
                        <a:t>Resistance (</a:t>
                      </a:r>
                      <a:r>
                        <a:rPr lang="el-GR" sz="1200" b="0" dirty="0" smtClean="0"/>
                        <a:t>Ω</a:t>
                      </a:r>
                      <a:r>
                        <a:rPr lang="en-GB" sz="1200" b="0" dirty="0" smtClean="0"/>
                        <a:t>)</a:t>
                      </a:r>
                      <a:endParaRPr lang="en-GB" sz="1200" b="0" dirty="0"/>
                    </a:p>
                  </a:txBody>
                  <a:tcPr anchor="ctr">
                    <a:solidFill>
                      <a:schemeClr val="accent2">
                        <a:lumMod val="20000"/>
                        <a:lumOff val="80000"/>
                      </a:schemeClr>
                    </a:solidFill>
                  </a:tcPr>
                </a:tc>
                <a:tc>
                  <a:txBody>
                    <a:bodyPr/>
                    <a:lstStyle/>
                    <a:p>
                      <a:pPr algn="ctr"/>
                      <a:r>
                        <a:rPr lang="en-GB" sz="1200" b="1" i="1" dirty="0" smtClean="0">
                          <a:solidFill>
                            <a:schemeClr val="accent2">
                              <a:lumMod val="75000"/>
                            </a:schemeClr>
                          </a:solidFill>
                        </a:rPr>
                        <a:t>A</a:t>
                      </a:r>
                      <a:r>
                        <a:rPr lang="en-GB" sz="1200" b="1" i="1" baseline="0" dirty="0" smtClean="0">
                          <a:solidFill>
                            <a:schemeClr val="accent2">
                              <a:lumMod val="75000"/>
                            </a:schemeClr>
                          </a:solidFill>
                        </a:rPr>
                        <a:t> measurement of how much current flow is reduced</a:t>
                      </a:r>
                      <a:endParaRPr lang="en-GB" sz="1200" b="1" i="1" dirty="0">
                        <a:solidFill>
                          <a:schemeClr val="accent2">
                            <a:lumMod val="75000"/>
                          </a:schemeClr>
                        </a:solidFill>
                      </a:endParaRPr>
                    </a:p>
                  </a:txBody>
                  <a:tcPr anchor="ctr"/>
                </a:tc>
                <a:extLst>
                  <a:ext uri="{0D108BD9-81ED-4DB2-BD59-A6C34878D82A}">
                    <a16:rowId xmlns="" xmlns:a16="http://schemas.microsoft.com/office/drawing/2014/main" val="2887359845"/>
                  </a:ext>
                </a:extLst>
              </a:tr>
              <a:tr h="304800">
                <a:tc gridSpan="2">
                  <a:txBody>
                    <a:bodyPr/>
                    <a:lstStyle/>
                    <a:p>
                      <a:pPr algn="ctr"/>
                      <a:r>
                        <a:rPr lang="en-GB" sz="1200" b="0" i="0" dirty="0" smtClean="0">
                          <a:solidFill>
                            <a:schemeClr val="tx1"/>
                          </a:solidFill>
                        </a:rPr>
                        <a:t>The higher the resistance,</a:t>
                      </a:r>
                      <a:r>
                        <a:rPr lang="en-GB" sz="1200" b="0" i="0" baseline="0" dirty="0" smtClean="0">
                          <a:solidFill>
                            <a:schemeClr val="tx1"/>
                          </a:solidFill>
                        </a:rPr>
                        <a:t> the more difficult  it is for current to flow.</a:t>
                      </a:r>
                      <a:endParaRPr lang="en-GB" sz="1200" b="0" i="0" dirty="0" smtClean="0">
                        <a:solidFill>
                          <a:schemeClr val="tx1"/>
                        </a:solidFill>
                      </a:endParaRPr>
                    </a:p>
                  </a:txBody>
                  <a:tcPr anchor="ctr">
                    <a:noFill/>
                  </a:tcPr>
                </a:tc>
                <a:tc hMerge="1">
                  <a:txBody>
                    <a:bodyPr/>
                    <a:lstStyle/>
                    <a:p>
                      <a:pPr marL="0" marR="0" indent="0" algn="ctr" defTabSz="1280160" rtl="0" eaLnBrk="1" fontAlgn="auto" latinLnBrk="0" hangingPunct="1">
                        <a:lnSpc>
                          <a:spcPct val="100000"/>
                        </a:lnSpc>
                        <a:spcBef>
                          <a:spcPts val="0"/>
                        </a:spcBef>
                        <a:spcAft>
                          <a:spcPts val="0"/>
                        </a:spcAft>
                        <a:buClrTx/>
                        <a:buSzTx/>
                        <a:buFontTx/>
                        <a:buNone/>
                        <a:tabLst/>
                        <a:defRPr/>
                      </a:pPr>
                      <a:endParaRPr lang="en-GB" sz="1200" b="1" i="1" dirty="0" smtClean="0">
                        <a:solidFill>
                          <a:schemeClr val="accent2">
                            <a:lumMod val="75000"/>
                          </a:schemeClr>
                        </a:solidFill>
                      </a:endParaRPr>
                    </a:p>
                  </a:txBody>
                  <a:tcPr anchor="ctr"/>
                </a:tc>
                <a:extLst>
                  <a:ext uri="{0D108BD9-81ED-4DB2-BD59-A6C34878D82A}">
                    <a16:rowId xmlns="" xmlns:a16="http://schemas.microsoft.com/office/drawing/2014/main" val="2520280075"/>
                  </a:ext>
                </a:extLst>
              </a:tr>
              <a:tr h="285750">
                <a:tc gridSpan="2">
                  <a:txBody>
                    <a:bodyPr/>
                    <a:lstStyle/>
                    <a:p>
                      <a:pPr algn="ctr"/>
                      <a:r>
                        <a:rPr lang="en-GB" sz="1200" b="0" i="0" dirty="0" smtClean="0">
                          <a:solidFill>
                            <a:schemeClr val="tx1"/>
                          </a:solidFill>
                        </a:rPr>
                        <a:t>Increasing resistance,</a:t>
                      </a:r>
                      <a:r>
                        <a:rPr lang="en-GB" sz="1200" b="0" i="0" baseline="0" dirty="0" smtClean="0">
                          <a:solidFill>
                            <a:schemeClr val="tx1"/>
                          </a:solidFill>
                        </a:rPr>
                        <a:t> reduces current.</a:t>
                      </a:r>
                      <a:endParaRPr lang="en-GB" sz="1200" b="0" i="0" dirty="0">
                        <a:solidFill>
                          <a:schemeClr val="tx1"/>
                        </a:solidFill>
                      </a:endParaRPr>
                    </a:p>
                  </a:txBody>
                  <a:tcPr anchor="ctr">
                    <a:noFill/>
                  </a:tcPr>
                </a:tc>
                <a:tc hMerge="1">
                  <a:txBody>
                    <a:bodyPr/>
                    <a:lstStyle/>
                    <a:p>
                      <a:pPr algn="ctr"/>
                      <a:endParaRPr lang="en-GB" sz="1200" b="1" i="1" dirty="0">
                        <a:solidFill>
                          <a:schemeClr val="accent2">
                            <a:lumMod val="75000"/>
                          </a:schemeClr>
                        </a:solidFill>
                      </a:endParaRPr>
                    </a:p>
                  </a:txBody>
                  <a:tcPr anchor="ctr"/>
                </a:tc>
                <a:extLst>
                  <a:ext uri="{0D108BD9-81ED-4DB2-BD59-A6C34878D82A}">
                    <a16:rowId xmlns="" xmlns:a16="http://schemas.microsoft.com/office/drawing/2014/main" val="3148939539"/>
                  </a:ext>
                </a:extLst>
              </a:tr>
              <a:tr h="266700">
                <a:tc gridSpan="2">
                  <a:txBody>
                    <a:bodyPr/>
                    <a:lstStyle/>
                    <a:p>
                      <a:pPr algn="ctr"/>
                      <a:r>
                        <a:rPr lang="en-GB" sz="1200" b="0" i="0" dirty="0" smtClean="0">
                          <a:solidFill>
                            <a:schemeClr val="tx1"/>
                          </a:solidFill>
                        </a:rPr>
                        <a:t>Increasing voltage,</a:t>
                      </a:r>
                      <a:r>
                        <a:rPr lang="en-GB" sz="1200" b="0" i="0" baseline="0" dirty="0" smtClean="0">
                          <a:solidFill>
                            <a:schemeClr val="tx1"/>
                          </a:solidFill>
                        </a:rPr>
                        <a:t> increases current.</a:t>
                      </a:r>
                      <a:endParaRPr lang="en-GB" sz="1200" b="0" i="0" dirty="0">
                        <a:solidFill>
                          <a:schemeClr val="tx1"/>
                        </a:solidFill>
                      </a:endParaRPr>
                    </a:p>
                  </a:txBody>
                  <a:tcPr anchor="ctr">
                    <a:noFill/>
                  </a:tcPr>
                </a:tc>
                <a:tc hMerge="1">
                  <a:txBody>
                    <a:bodyPr/>
                    <a:lstStyle/>
                    <a:p>
                      <a:pPr algn="ctr"/>
                      <a:endParaRPr lang="en-GB" sz="1200" b="1" i="1" dirty="0">
                        <a:solidFill>
                          <a:schemeClr val="accent2">
                            <a:lumMod val="75000"/>
                          </a:schemeClr>
                        </a:solidFill>
                      </a:endParaRPr>
                    </a:p>
                  </a:txBody>
                  <a:tcPr anchor="ctr"/>
                </a:tc>
                <a:extLst>
                  <a:ext uri="{0D108BD9-81ED-4DB2-BD59-A6C34878D82A}">
                    <a16:rowId xmlns="" xmlns:a16="http://schemas.microsoft.com/office/drawing/2014/main" val="2025909716"/>
                  </a:ext>
                </a:extLst>
              </a:tr>
            </a:tbl>
          </a:graphicData>
        </a:graphic>
      </p:graphicFrame>
      <p:cxnSp>
        <p:nvCxnSpPr>
          <p:cNvPr id="81" name="Straight Connector 80"/>
          <p:cNvCxnSpPr>
            <a:stCxn id="351" idx="1"/>
            <a:endCxn id="386" idx="3"/>
          </p:cNvCxnSpPr>
          <p:nvPr/>
        </p:nvCxnSpPr>
        <p:spPr>
          <a:xfrm flipH="1">
            <a:off x="11801802" y="4246803"/>
            <a:ext cx="52376" cy="18978"/>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83" name="Rectangle 82"/>
          <p:cNvSpPr/>
          <p:nvPr/>
        </p:nvSpPr>
        <p:spPr>
          <a:xfrm>
            <a:off x="3339380" y="5008582"/>
            <a:ext cx="1416709" cy="649347"/>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dirty="0" smtClean="0">
                <a:solidFill>
                  <a:schemeClr val="tx1"/>
                </a:solidFill>
              </a:rPr>
              <a:t>Resistance = Potential difference ÷ Current</a:t>
            </a:r>
            <a:endParaRPr lang="en-GB" sz="1200" dirty="0">
              <a:solidFill>
                <a:schemeClr val="tx1"/>
              </a:solidFill>
            </a:endParaRPr>
          </a:p>
        </p:txBody>
      </p:sp>
      <p:cxnSp>
        <p:nvCxnSpPr>
          <p:cNvPr id="84" name="Straight Connector 83"/>
          <p:cNvCxnSpPr>
            <a:stCxn id="83" idx="2"/>
          </p:cNvCxnSpPr>
          <p:nvPr/>
        </p:nvCxnSpPr>
        <p:spPr>
          <a:xfrm flipH="1">
            <a:off x="3049712" y="5657929"/>
            <a:ext cx="998023" cy="117965"/>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87" name="Rectangle 86"/>
          <p:cNvSpPr/>
          <p:nvPr/>
        </p:nvSpPr>
        <p:spPr>
          <a:xfrm>
            <a:off x="3368209" y="4701422"/>
            <a:ext cx="862332" cy="272684"/>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dirty="0" smtClean="0">
                <a:solidFill>
                  <a:schemeClr val="tx1"/>
                </a:solidFill>
              </a:rPr>
              <a:t>R = V ÷ I</a:t>
            </a:r>
            <a:endParaRPr lang="en-GB" sz="1200" dirty="0">
              <a:solidFill>
                <a:schemeClr val="tx1"/>
              </a:solidFill>
            </a:endParaRPr>
          </a:p>
        </p:txBody>
      </p:sp>
      <p:cxnSp>
        <p:nvCxnSpPr>
          <p:cNvPr id="89" name="Straight Connector 88"/>
          <p:cNvCxnSpPr>
            <a:stCxn id="87" idx="2"/>
            <a:endCxn id="83" idx="0"/>
          </p:cNvCxnSpPr>
          <p:nvPr/>
        </p:nvCxnSpPr>
        <p:spPr>
          <a:xfrm>
            <a:off x="3799375" y="4974106"/>
            <a:ext cx="248360" cy="34476"/>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aphicFrame>
        <p:nvGraphicFramePr>
          <p:cNvPr id="93" name="Table 92"/>
          <p:cNvGraphicFramePr>
            <a:graphicFrameLocks noGrp="1"/>
          </p:cNvGraphicFramePr>
          <p:nvPr>
            <p:extLst/>
          </p:nvPr>
        </p:nvGraphicFramePr>
        <p:xfrm>
          <a:off x="709804" y="7019531"/>
          <a:ext cx="2814159" cy="2374847"/>
        </p:xfrm>
        <a:graphic>
          <a:graphicData uri="http://schemas.openxmlformats.org/drawingml/2006/table">
            <a:tbl>
              <a:tblPr firstRow="1" bandRow="1">
                <a:tableStyleId>{5940675A-B579-460E-94D1-54222C63F5DA}</a:tableStyleId>
              </a:tblPr>
              <a:tblGrid>
                <a:gridCol w="741729">
                  <a:extLst>
                    <a:ext uri="{9D8B030D-6E8A-4147-A177-3AD203B41FA5}">
                      <a16:colId xmlns="" xmlns:a16="http://schemas.microsoft.com/office/drawing/2014/main" val="20000"/>
                    </a:ext>
                  </a:extLst>
                </a:gridCol>
                <a:gridCol w="2072430">
                  <a:extLst>
                    <a:ext uri="{9D8B030D-6E8A-4147-A177-3AD203B41FA5}">
                      <a16:colId xmlns="" xmlns:a16="http://schemas.microsoft.com/office/drawing/2014/main" val="20001"/>
                    </a:ext>
                  </a:extLst>
                </a:gridCol>
              </a:tblGrid>
              <a:tr h="854945">
                <a:tc>
                  <a:txBody>
                    <a:bodyPr/>
                    <a:lstStyle/>
                    <a:p>
                      <a:pPr algn="ctr"/>
                      <a:r>
                        <a:rPr lang="en-GB" sz="1200" b="0" dirty="0" smtClean="0"/>
                        <a:t>Ohmic</a:t>
                      </a:r>
                      <a:r>
                        <a:rPr lang="en-GB" sz="1200" b="0" baseline="0" dirty="0" smtClean="0"/>
                        <a:t> conductor</a:t>
                      </a:r>
                      <a:endParaRPr lang="en-GB" sz="1200" b="0" dirty="0"/>
                    </a:p>
                  </a:txBody>
                  <a:tcPr anchor="ctr">
                    <a:solidFill>
                      <a:schemeClr val="accent2">
                        <a:lumMod val="20000"/>
                        <a:lumOff val="80000"/>
                      </a:schemeClr>
                    </a:solidFill>
                  </a:tcPr>
                </a:tc>
                <a:tc>
                  <a:txBody>
                    <a:bodyPr/>
                    <a:lstStyle/>
                    <a:p>
                      <a:pPr algn="ctr"/>
                      <a:r>
                        <a:rPr lang="en-GB" sz="1200" b="1" i="1" dirty="0" smtClean="0">
                          <a:solidFill>
                            <a:schemeClr val="accent2">
                              <a:lumMod val="75000"/>
                            </a:schemeClr>
                          </a:solidFill>
                        </a:rPr>
                        <a:t>At a constant</a:t>
                      </a:r>
                      <a:r>
                        <a:rPr lang="en-GB" sz="1200" b="1" i="1" baseline="0" dirty="0" smtClean="0">
                          <a:solidFill>
                            <a:schemeClr val="accent2">
                              <a:lumMod val="75000"/>
                            </a:schemeClr>
                          </a:solidFill>
                        </a:rPr>
                        <a:t> temperature, current is directly proportional to the  </a:t>
                      </a:r>
                      <a:r>
                        <a:rPr lang="en-GB" sz="1200" b="1" i="1" baseline="0" dirty="0" err="1" smtClean="0">
                          <a:solidFill>
                            <a:schemeClr val="accent2">
                              <a:lumMod val="75000"/>
                            </a:schemeClr>
                          </a:solidFill>
                        </a:rPr>
                        <a:t>p.d</a:t>
                      </a:r>
                      <a:r>
                        <a:rPr lang="en-GB" sz="1200" b="1" i="1" baseline="0" dirty="0" smtClean="0">
                          <a:solidFill>
                            <a:schemeClr val="accent2">
                              <a:lumMod val="75000"/>
                            </a:schemeClr>
                          </a:solidFill>
                        </a:rPr>
                        <a:t>. across the resistor.</a:t>
                      </a:r>
                      <a:endParaRPr lang="en-GB" sz="1200" b="1" i="1" dirty="0">
                        <a:solidFill>
                          <a:schemeClr val="accent2">
                            <a:lumMod val="75000"/>
                          </a:schemeClr>
                        </a:solidFill>
                      </a:endParaRPr>
                    </a:p>
                  </a:txBody>
                  <a:tcPr anchor="ctr"/>
                </a:tc>
                <a:extLst>
                  <a:ext uri="{0D108BD9-81ED-4DB2-BD59-A6C34878D82A}">
                    <a16:rowId xmlns="" xmlns:a16="http://schemas.microsoft.com/office/drawing/2014/main" val="10000"/>
                  </a:ext>
                </a:extLst>
              </a:tr>
              <a:tr h="854945">
                <a:tc>
                  <a:txBody>
                    <a:bodyPr/>
                    <a:lstStyle/>
                    <a:p>
                      <a:pPr marL="0" marR="0" indent="0" algn="ctr" defTabSz="1280160" rtl="0" eaLnBrk="1" fontAlgn="auto" latinLnBrk="0" hangingPunct="1">
                        <a:lnSpc>
                          <a:spcPct val="100000"/>
                        </a:lnSpc>
                        <a:spcBef>
                          <a:spcPts val="0"/>
                        </a:spcBef>
                        <a:spcAft>
                          <a:spcPts val="0"/>
                        </a:spcAft>
                        <a:buClrTx/>
                        <a:buSzTx/>
                        <a:buFontTx/>
                        <a:buNone/>
                        <a:tabLst/>
                        <a:defRPr/>
                      </a:pPr>
                      <a:r>
                        <a:rPr lang="en-GB" sz="1200" b="0" dirty="0" smtClean="0"/>
                        <a:t>Filament</a:t>
                      </a:r>
                      <a:r>
                        <a:rPr lang="en-GB" sz="1200" b="0" baseline="0" dirty="0" smtClean="0"/>
                        <a:t> lamp</a:t>
                      </a:r>
                      <a:endParaRPr lang="en-GB" sz="1200" b="0" dirty="0" smtClean="0"/>
                    </a:p>
                  </a:txBody>
                  <a:tcPr anchor="ctr">
                    <a:solidFill>
                      <a:schemeClr val="accent2">
                        <a:lumMod val="20000"/>
                        <a:lumOff val="80000"/>
                      </a:schemeClr>
                    </a:solidFill>
                  </a:tcPr>
                </a:tc>
                <a:tc>
                  <a:txBody>
                    <a:bodyPr/>
                    <a:lstStyle/>
                    <a:p>
                      <a:pPr algn="ctr"/>
                      <a:r>
                        <a:rPr lang="en-GB" sz="1200" b="1" i="1" dirty="0" smtClean="0">
                          <a:solidFill>
                            <a:schemeClr val="accent2">
                              <a:lumMod val="75000"/>
                            </a:schemeClr>
                          </a:solidFill>
                        </a:rPr>
                        <a:t>As current increases, the resistance increases.</a:t>
                      </a:r>
                      <a:r>
                        <a:rPr lang="en-GB" sz="1200" b="1" i="1" baseline="0" dirty="0" smtClean="0">
                          <a:solidFill>
                            <a:schemeClr val="accent2">
                              <a:lumMod val="75000"/>
                            </a:schemeClr>
                          </a:solidFill>
                        </a:rPr>
                        <a:t>  The </a:t>
                      </a:r>
                      <a:r>
                        <a:rPr lang="en-GB" sz="1200" b="1" i="1" dirty="0" smtClean="0">
                          <a:solidFill>
                            <a:schemeClr val="accent2">
                              <a:lumMod val="75000"/>
                            </a:schemeClr>
                          </a:solidFill>
                        </a:rPr>
                        <a:t>temperature increases as current flows.</a:t>
                      </a:r>
                      <a:endParaRPr lang="en-GB" sz="1200" b="1" i="1" dirty="0">
                        <a:solidFill>
                          <a:schemeClr val="accent2">
                            <a:lumMod val="75000"/>
                          </a:schemeClr>
                        </a:solidFill>
                      </a:endParaRPr>
                    </a:p>
                  </a:txBody>
                  <a:tcPr anchor="ctr"/>
                </a:tc>
                <a:extLst>
                  <a:ext uri="{0D108BD9-81ED-4DB2-BD59-A6C34878D82A}">
                    <a16:rowId xmlns="" xmlns:a16="http://schemas.microsoft.com/office/drawing/2014/main" val="10001"/>
                  </a:ext>
                </a:extLst>
              </a:tr>
              <a:tr h="664957">
                <a:tc>
                  <a:txBody>
                    <a:bodyPr/>
                    <a:lstStyle/>
                    <a:p>
                      <a:pPr algn="ctr"/>
                      <a:r>
                        <a:rPr lang="en-GB" sz="1200" b="0" dirty="0" smtClean="0"/>
                        <a:t>Diode</a:t>
                      </a:r>
                      <a:endParaRPr lang="en-GB" sz="1200" b="0" dirty="0"/>
                    </a:p>
                  </a:txBody>
                  <a:tcPr anchor="ctr">
                    <a:solidFill>
                      <a:schemeClr val="accent2">
                        <a:lumMod val="20000"/>
                        <a:lumOff val="80000"/>
                      </a:schemeClr>
                    </a:solidFill>
                  </a:tcPr>
                </a:tc>
                <a:tc>
                  <a:txBody>
                    <a:bodyPr/>
                    <a:lstStyle/>
                    <a:p>
                      <a:pPr algn="ctr"/>
                      <a:r>
                        <a:rPr lang="en-GB" sz="1200" b="1" i="1" dirty="0" smtClean="0">
                          <a:solidFill>
                            <a:schemeClr val="accent2">
                              <a:lumMod val="75000"/>
                            </a:schemeClr>
                          </a:solidFill>
                        </a:rPr>
                        <a:t>Current flows when </a:t>
                      </a:r>
                      <a:r>
                        <a:rPr lang="en-GB" sz="1200" b="1" i="1" dirty="0" err="1" smtClean="0">
                          <a:solidFill>
                            <a:schemeClr val="accent2">
                              <a:lumMod val="75000"/>
                            </a:schemeClr>
                          </a:solidFill>
                        </a:rPr>
                        <a:t>p.d</a:t>
                      </a:r>
                      <a:r>
                        <a:rPr lang="en-GB" sz="1200" b="1" i="1" dirty="0" smtClean="0">
                          <a:solidFill>
                            <a:schemeClr val="accent2">
                              <a:lumMod val="75000"/>
                            </a:schemeClr>
                          </a:solidFill>
                        </a:rPr>
                        <a:t>. flows forward. Very high resistance in reverse.</a:t>
                      </a:r>
                      <a:endParaRPr lang="en-GB" sz="1200" b="1" i="1" dirty="0">
                        <a:solidFill>
                          <a:schemeClr val="accent2">
                            <a:lumMod val="75000"/>
                          </a:schemeClr>
                        </a:solidFill>
                      </a:endParaRPr>
                    </a:p>
                  </a:txBody>
                  <a:tcPr anchor="ctr"/>
                </a:tc>
                <a:extLst>
                  <a:ext uri="{0D108BD9-81ED-4DB2-BD59-A6C34878D82A}">
                    <a16:rowId xmlns="" xmlns:a16="http://schemas.microsoft.com/office/drawing/2014/main" val="2011795739"/>
                  </a:ext>
                </a:extLst>
              </a:tr>
            </a:tbl>
          </a:graphicData>
        </a:graphic>
      </p:graphicFrame>
      <p:pic>
        <p:nvPicPr>
          <p:cNvPr id="101" name="Picture 100"/>
          <p:cNvPicPr>
            <a:picLocks noChangeAspect="1"/>
          </p:cNvPicPr>
          <p:nvPr/>
        </p:nvPicPr>
        <p:blipFill rotWithShape="1">
          <a:blip r:embed="rId4"/>
          <a:srcRect l="13011" t="6375" r="11272" b="6962"/>
          <a:stretch/>
        </p:blipFill>
        <p:spPr>
          <a:xfrm>
            <a:off x="44693" y="7236889"/>
            <a:ext cx="652728" cy="668106"/>
          </a:xfrm>
          <a:prstGeom prst="rect">
            <a:avLst/>
          </a:prstGeom>
        </p:spPr>
      </p:pic>
      <p:cxnSp>
        <p:nvCxnSpPr>
          <p:cNvPr id="102" name="Straight Connector 101"/>
          <p:cNvCxnSpPr>
            <a:stCxn id="77" idx="2"/>
            <a:endCxn id="93" idx="0"/>
          </p:cNvCxnSpPr>
          <p:nvPr/>
        </p:nvCxnSpPr>
        <p:spPr>
          <a:xfrm>
            <a:off x="1605955" y="6926106"/>
            <a:ext cx="510928" cy="93425"/>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pic>
        <p:nvPicPr>
          <p:cNvPr id="105" name="Picture 104"/>
          <p:cNvPicPr>
            <a:picLocks noChangeAspect="1"/>
          </p:cNvPicPr>
          <p:nvPr/>
        </p:nvPicPr>
        <p:blipFill rotWithShape="1">
          <a:blip r:embed="rId5"/>
          <a:srcRect l="12965" t="6889" r="8872" b="5928"/>
          <a:stretch/>
        </p:blipFill>
        <p:spPr>
          <a:xfrm>
            <a:off x="32311" y="8023332"/>
            <a:ext cx="677493" cy="589708"/>
          </a:xfrm>
          <a:prstGeom prst="rect">
            <a:avLst/>
          </a:prstGeom>
        </p:spPr>
      </p:pic>
      <p:pic>
        <p:nvPicPr>
          <p:cNvPr id="106" name="Picture 105"/>
          <p:cNvPicPr>
            <a:picLocks noChangeAspect="1"/>
          </p:cNvPicPr>
          <p:nvPr/>
        </p:nvPicPr>
        <p:blipFill rotWithShape="1">
          <a:blip r:embed="rId6"/>
          <a:srcRect l="-291" t="702" r="3322" b="18273"/>
          <a:stretch/>
        </p:blipFill>
        <p:spPr>
          <a:xfrm>
            <a:off x="42112" y="8731377"/>
            <a:ext cx="657892" cy="389124"/>
          </a:xfrm>
          <a:prstGeom prst="rect">
            <a:avLst/>
          </a:prstGeom>
        </p:spPr>
      </p:pic>
      <p:sp>
        <p:nvSpPr>
          <p:cNvPr id="111" name="Rectangle 110"/>
          <p:cNvSpPr/>
          <p:nvPr/>
        </p:nvSpPr>
        <p:spPr>
          <a:xfrm>
            <a:off x="3588975" y="7236889"/>
            <a:ext cx="451848" cy="1755052"/>
          </a:xfrm>
          <a:prstGeom prst="rect">
            <a:avLst/>
          </a:prstGeom>
          <a:solidFill>
            <a:schemeClr val="accent2">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GB" sz="1400" b="1" dirty="0" smtClean="0">
                <a:solidFill>
                  <a:schemeClr val="tx1"/>
                </a:solidFill>
              </a:rPr>
              <a:t>Current – Potential difference graphs</a:t>
            </a:r>
            <a:endParaRPr lang="en-GB" sz="1400" b="1" dirty="0">
              <a:solidFill>
                <a:schemeClr val="tx1"/>
              </a:solidFill>
            </a:endParaRPr>
          </a:p>
        </p:txBody>
      </p:sp>
      <p:cxnSp>
        <p:nvCxnSpPr>
          <p:cNvPr id="112" name="Straight Connector 111"/>
          <p:cNvCxnSpPr>
            <a:stCxn id="111" idx="1"/>
            <a:endCxn id="93" idx="3"/>
          </p:cNvCxnSpPr>
          <p:nvPr/>
        </p:nvCxnSpPr>
        <p:spPr>
          <a:xfrm flipH="1">
            <a:off x="3523963" y="8114415"/>
            <a:ext cx="65012" cy="92539"/>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120" name="Rectangle 119"/>
          <p:cNvSpPr/>
          <p:nvPr/>
        </p:nvSpPr>
        <p:spPr>
          <a:xfrm>
            <a:off x="2831368" y="3541760"/>
            <a:ext cx="468838" cy="946070"/>
          </a:xfrm>
          <a:prstGeom prst="rect">
            <a:avLst/>
          </a:prstGeom>
          <a:solidFill>
            <a:schemeClr val="accent2">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GB" sz="1400" b="1" dirty="0" smtClean="0">
                <a:solidFill>
                  <a:schemeClr val="tx1"/>
                </a:solidFill>
              </a:rPr>
              <a:t>Controlling current</a:t>
            </a:r>
            <a:endParaRPr lang="en-GB" sz="1400" b="1" dirty="0">
              <a:solidFill>
                <a:schemeClr val="tx1"/>
              </a:solidFill>
            </a:endParaRPr>
          </a:p>
        </p:txBody>
      </p:sp>
      <p:sp>
        <p:nvSpPr>
          <p:cNvPr id="133" name="Rectangle 132"/>
          <p:cNvSpPr/>
          <p:nvPr/>
        </p:nvSpPr>
        <p:spPr>
          <a:xfrm>
            <a:off x="3790104" y="2386024"/>
            <a:ext cx="429002" cy="984816"/>
          </a:xfrm>
          <a:prstGeom prst="rect">
            <a:avLst/>
          </a:prstGeom>
          <a:solidFill>
            <a:schemeClr val="accent2">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GB" sz="1400" b="1" dirty="0" smtClean="0">
                <a:solidFill>
                  <a:schemeClr val="tx1"/>
                </a:solidFill>
              </a:rPr>
              <a:t>Current and Charge</a:t>
            </a:r>
            <a:endParaRPr lang="en-GB" sz="1400" b="1" dirty="0">
              <a:solidFill>
                <a:schemeClr val="tx1"/>
              </a:solidFill>
            </a:endParaRPr>
          </a:p>
        </p:txBody>
      </p:sp>
      <p:cxnSp>
        <p:nvCxnSpPr>
          <p:cNvPr id="140" name="Straight Connector 139"/>
          <p:cNvCxnSpPr>
            <a:stCxn id="148" idx="2"/>
            <a:endCxn id="13" idx="0"/>
          </p:cNvCxnSpPr>
          <p:nvPr/>
        </p:nvCxnSpPr>
        <p:spPr>
          <a:xfrm>
            <a:off x="4415972" y="2273864"/>
            <a:ext cx="270129" cy="147886"/>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7" name="Straight Connector 146"/>
          <p:cNvCxnSpPr/>
          <p:nvPr/>
        </p:nvCxnSpPr>
        <p:spPr>
          <a:xfrm flipV="1">
            <a:off x="3300206" y="3665626"/>
            <a:ext cx="1016563" cy="335497"/>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aphicFrame>
        <p:nvGraphicFramePr>
          <p:cNvPr id="317" name="Table 316"/>
          <p:cNvGraphicFramePr>
            <a:graphicFrameLocks noGrp="1"/>
          </p:cNvGraphicFramePr>
          <p:nvPr>
            <p:extLst/>
          </p:nvPr>
        </p:nvGraphicFramePr>
        <p:xfrm>
          <a:off x="6388345" y="5799222"/>
          <a:ext cx="2806334" cy="1413973"/>
        </p:xfrm>
        <a:graphic>
          <a:graphicData uri="http://schemas.openxmlformats.org/drawingml/2006/table">
            <a:tbl>
              <a:tblPr firstRow="1" bandRow="1">
                <a:tableStyleId>{5940675A-B579-460E-94D1-54222C63F5DA}</a:tableStyleId>
              </a:tblPr>
              <a:tblGrid>
                <a:gridCol w="1532500">
                  <a:extLst>
                    <a:ext uri="{9D8B030D-6E8A-4147-A177-3AD203B41FA5}">
                      <a16:colId xmlns="" xmlns:a16="http://schemas.microsoft.com/office/drawing/2014/main" val="147087292"/>
                    </a:ext>
                  </a:extLst>
                </a:gridCol>
                <a:gridCol w="1273834">
                  <a:extLst>
                    <a:ext uri="{9D8B030D-6E8A-4147-A177-3AD203B41FA5}">
                      <a16:colId xmlns="" xmlns:a16="http://schemas.microsoft.com/office/drawing/2014/main" val="1800574459"/>
                    </a:ext>
                  </a:extLst>
                </a:gridCol>
              </a:tblGrid>
              <a:tr h="290023">
                <a:tc>
                  <a:txBody>
                    <a:bodyPr/>
                    <a:lstStyle/>
                    <a:p>
                      <a:pPr marL="0" marR="0" indent="0" algn="ctr" defTabSz="1280160" rtl="0" eaLnBrk="1" fontAlgn="auto" latinLnBrk="0" hangingPunct="1">
                        <a:lnSpc>
                          <a:spcPct val="100000"/>
                        </a:lnSpc>
                        <a:spcBef>
                          <a:spcPts val="0"/>
                        </a:spcBef>
                        <a:spcAft>
                          <a:spcPts val="0"/>
                        </a:spcAft>
                        <a:buClrTx/>
                        <a:buSzTx/>
                        <a:buFontTx/>
                        <a:buNone/>
                        <a:tabLst/>
                        <a:defRPr/>
                      </a:pPr>
                      <a:r>
                        <a:rPr lang="en-GB" sz="1200" b="0" dirty="0" smtClean="0"/>
                        <a:t>Alternating current</a:t>
                      </a:r>
                    </a:p>
                  </a:txBody>
                  <a:tcPr anchor="ctr">
                    <a:solidFill>
                      <a:schemeClr val="accent2">
                        <a:lumMod val="20000"/>
                        <a:lumOff val="80000"/>
                      </a:schemeClr>
                    </a:solidFill>
                  </a:tcPr>
                </a:tc>
                <a:tc>
                  <a:txBody>
                    <a:bodyPr/>
                    <a:lstStyle/>
                    <a:p>
                      <a:pPr marL="0" marR="0" indent="0" algn="ctr" defTabSz="1280160" rtl="0" eaLnBrk="1" fontAlgn="auto" latinLnBrk="0" hangingPunct="1">
                        <a:lnSpc>
                          <a:spcPct val="100000"/>
                        </a:lnSpc>
                        <a:spcBef>
                          <a:spcPts val="0"/>
                        </a:spcBef>
                        <a:spcAft>
                          <a:spcPts val="0"/>
                        </a:spcAft>
                        <a:buClrTx/>
                        <a:buSzTx/>
                        <a:buFontTx/>
                        <a:buNone/>
                        <a:tabLst/>
                        <a:defRPr/>
                      </a:pPr>
                      <a:r>
                        <a:rPr lang="en-GB" sz="1200" b="0" dirty="0" smtClean="0"/>
                        <a:t>Direct current</a:t>
                      </a:r>
                    </a:p>
                  </a:txBody>
                  <a:tcPr anchor="ctr">
                    <a:solidFill>
                      <a:schemeClr val="accent2">
                        <a:lumMod val="20000"/>
                        <a:lumOff val="80000"/>
                      </a:schemeClr>
                    </a:solidFill>
                  </a:tcPr>
                </a:tc>
                <a:extLst>
                  <a:ext uri="{0D108BD9-81ED-4DB2-BD59-A6C34878D82A}">
                    <a16:rowId xmlns="" xmlns:a16="http://schemas.microsoft.com/office/drawing/2014/main" val="987515600"/>
                  </a:ext>
                </a:extLst>
              </a:tr>
              <a:tr h="486158">
                <a:tc>
                  <a:txBody>
                    <a:bodyPr/>
                    <a:lstStyle/>
                    <a:p>
                      <a:pPr algn="ctr"/>
                      <a:r>
                        <a:rPr lang="en-GB" sz="1200" b="1" i="1" dirty="0" err="1" smtClean="0">
                          <a:solidFill>
                            <a:schemeClr val="accent2">
                              <a:lumMod val="75000"/>
                            </a:schemeClr>
                          </a:solidFill>
                        </a:rPr>
                        <a:t>p.d</a:t>
                      </a:r>
                      <a:r>
                        <a:rPr lang="en-GB" sz="1200" b="1" i="1" dirty="0" smtClean="0">
                          <a:solidFill>
                            <a:schemeClr val="accent2">
                              <a:lumMod val="75000"/>
                            </a:schemeClr>
                          </a:solidFill>
                        </a:rPr>
                        <a:t>. switches</a:t>
                      </a:r>
                      <a:r>
                        <a:rPr lang="en-GB" sz="1200" b="1" i="1" baseline="0" dirty="0" smtClean="0">
                          <a:solidFill>
                            <a:schemeClr val="accent2">
                              <a:lumMod val="75000"/>
                            </a:schemeClr>
                          </a:solidFill>
                        </a:rPr>
                        <a:t> direction many times a second, current switches direction </a:t>
                      </a:r>
                      <a:endParaRPr lang="en-GB" sz="1200" b="1" i="1" dirty="0">
                        <a:solidFill>
                          <a:schemeClr val="accent2">
                            <a:lumMod val="75000"/>
                          </a:schemeClr>
                        </a:solidFill>
                      </a:endParaRPr>
                    </a:p>
                  </a:txBody>
                  <a:tcPr anchor="ctr"/>
                </a:tc>
                <a:tc>
                  <a:txBody>
                    <a:bodyPr/>
                    <a:lstStyle/>
                    <a:p>
                      <a:pPr algn="ctr"/>
                      <a:r>
                        <a:rPr lang="en-GB" sz="1200" b="1" i="1" dirty="0" err="1" smtClean="0">
                          <a:solidFill>
                            <a:schemeClr val="accent2">
                              <a:lumMod val="75000"/>
                            </a:schemeClr>
                          </a:solidFill>
                        </a:rPr>
                        <a:t>p.</a:t>
                      </a:r>
                      <a:r>
                        <a:rPr lang="en-GB" sz="1200" b="1" i="1" baseline="0" dirty="0" err="1" smtClean="0">
                          <a:solidFill>
                            <a:schemeClr val="accent2">
                              <a:lumMod val="75000"/>
                            </a:schemeClr>
                          </a:solidFill>
                        </a:rPr>
                        <a:t>d</a:t>
                      </a:r>
                      <a:r>
                        <a:rPr lang="en-GB" sz="1200" b="1" i="1" baseline="0" dirty="0" smtClean="0">
                          <a:solidFill>
                            <a:schemeClr val="accent2">
                              <a:lumMod val="75000"/>
                            </a:schemeClr>
                          </a:solidFill>
                        </a:rPr>
                        <a:t>. remains in one direction, current flows the same direction</a:t>
                      </a:r>
                    </a:p>
                  </a:txBody>
                  <a:tcPr anchor="ctr"/>
                </a:tc>
                <a:extLst>
                  <a:ext uri="{0D108BD9-81ED-4DB2-BD59-A6C34878D82A}">
                    <a16:rowId xmlns="" xmlns:a16="http://schemas.microsoft.com/office/drawing/2014/main" val="1475529720"/>
                  </a:ext>
                </a:extLst>
              </a:tr>
              <a:tr h="300990">
                <a:tc>
                  <a:txBody>
                    <a:bodyPr/>
                    <a:lstStyle/>
                    <a:p>
                      <a:pPr marL="0" marR="0" indent="0" algn="ctr" defTabSz="1280160" rtl="0" eaLnBrk="1" fontAlgn="auto" latinLnBrk="0" hangingPunct="1">
                        <a:lnSpc>
                          <a:spcPct val="100000"/>
                        </a:lnSpc>
                        <a:spcBef>
                          <a:spcPts val="0"/>
                        </a:spcBef>
                        <a:spcAft>
                          <a:spcPts val="0"/>
                        </a:spcAft>
                        <a:buClrTx/>
                        <a:buSzTx/>
                        <a:buFontTx/>
                        <a:buNone/>
                        <a:tabLst/>
                        <a:defRPr/>
                      </a:pPr>
                      <a:r>
                        <a:rPr lang="en-GB" sz="1200" b="0" i="0" dirty="0" smtClean="0">
                          <a:solidFill>
                            <a:schemeClr val="tx1"/>
                          </a:solidFill>
                        </a:rPr>
                        <a:t>Generator.</a:t>
                      </a:r>
                    </a:p>
                  </a:txBody>
                  <a:tcPr anchor="ctr"/>
                </a:tc>
                <a:tc>
                  <a:txBody>
                    <a:bodyPr/>
                    <a:lstStyle/>
                    <a:p>
                      <a:pPr algn="ctr"/>
                      <a:r>
                        <a:rPr lang="en-GB" sz="1200" b="0" i="0" dirty="0" smtClean="0">
                          <a:solidFill>
                            <a:schemeClr val="tx1"/>
                          </a:solidFill>
                        </a:rPr>
                        <a:t>Cell or battery.</a:t>
                      </a:r>
                      <a:endParaRPr lang="en-GB" sz="1200" b="0" i="0" dirty="0">
                        <a:solidFill>
                          <a:schemeClr val="tx1"/>
                        </a:solidFill>
                      </a:endParaRPr>
                    </a:p>
                  </a:txBody>
                  <a:tcPr anchor="ctr"/>
                </a:tc>
                <a:extLst>
                  <a:ext uri="{0D108BD9-81ED-4DB2-BD59-A6C34878D82A}">
                    <a16:rowId xmlns="" xmlns:a16="http://schemas.microsoft.com/office/drawing/2014/main" val="2243718302"/>
                  </a:ext>
                </a:extLst>
              </a:tr>
            </a:tbl>
          </a:graphicData>
        </a:graphic>
      </p:graphicFrame>
      <p:graphicFrame>
        <p:nvGraphicFramePr>
          <p:cNvPr id="152" name="Table 151"/>
          <p:cNvGraphicFramePr>
            <a:graphicFrameLocks noGrp="1"/>
          </p:cNvGraphicFramePr>
          <p:nvPr>
            <p:extLst/>
          </p:nvPr>
        </p:nvGraphicFramePr>
        <p:xfrm>
          <a:off x="3159014" y="5801664"/>
          <a:ext cx="3150400" cy="1188720"/>
        </p:xfrm>
        <a:graphic>
          <a:graphicData uri="http://schemas.openxmlformats.org/drawingml/2006/table">
            <a:tbl>
              <a:tblPr firstRow="1" bandRow="1">
                <a:tableStyleId>{5940675A-B579-460E-94D1-54222C63F5DA}</a:tableStyleId>
              </a:tblPr>
              <a:tblGrid>
                <a:gridCol w="1658485">
                  <a:extLst>
                    <a:ext uri="{9D8B030D-6E8A-4147-A177-3AD203B41FA5}">
                      <a16:colId xmlns="" xmlns:a16="http://schemas.microsoft.com/office/drawing/2014/main" val="605547354"/>
                    </a:ext>
                  </a:extLst>
                </a:gridCol>
                <a:gridCol w="1491915">
                  <a:extLst>
                    <a:ext uri="{9D8B030D-6E8A-4147-A177-3AD203B41FA5}">
                      <a16:colId xmlns="" xmlns:a16="http://schemas.microsoft.com/office/drawing/2014/main" val="2979850009"/>
                    </a:ext>
                  </a:extLst>
                </a:gridCol>
              </a:tblGrid>
              <a:tr h="253201">
                <a:tc>
                  <a:txBody>
                    <a:bodyPr/>
                    <a:lstStyle/>
                    <a:p>
                      <a:pPr marL="0" marR="0" indent="0" algn="ctr" defTabSz="1280160" rtl="0" eaLnBrk="1" fontAlgn="auto" latinLnBrk="0" hangingPunct="1">
                        <a:lnSpc>
                          <a:spcPct val="100000"/>
                        </a:lnSpc>
                        <a:spcBef>
                          <a:spcPts val="0"/>
                        </a:spcBef>
                        <a:spcAft>
                          <a:spcPts val="0"/>
                        </a:spcAft>
                        <a:buClrTx/>
                        <a:buSzTx/>
                        <a:buFontTx/>
                        <a:buNone/>
                        <a:tabLst/>
                        <a:defRPr/>
                      </a:pPr>
                      <a:r>
                        <a:rPr lang="en-GB" sz="1200" b="0" dirty="0" smtClean="0"/>
                        <a:t>Thermistor</a:t>
                      </a:r>
                    </a:p>
                  </a:txBody>
                  <a:tcPr anchor="ctr">
                    <a:solidFill>
                      <a:schemeClr val="accent2">
                        <a:lumMod val="20000"/>
                        <a:lumOff val="80000"/>
                      </a:schemeClr>
                    </a:solidFill>
                  </a:tcPr>
                </a:tc>
                <a:tc>
                  <a:txBody>
                    <a:bodyPr/>
                    <a:lstStyle/>
                    <a:p>
                      <a:pPr marL="0" marR="0" indent="0" algn="ctr" defTabSz="1280160" rtl="0" eaLnBrk="1" fontAlgn="auto" latinLnBrk="0" hangingPunct="1">
                        <a:lnSpc>
                          <a:spcPct val="100000"/>
                        </a:lnSpc>
                        <a:spcBef>
                          <a:spcPts val="0"/>
                        </a:spcBef>
                        <a:spcAft>
                          <a:spcPts val="0"/>
                        </a:spcAft>
                        <a:buClrTx/>
                        <a:buSzTx/>
                        <a:buFontTx/>
                        <a:buNone/>
                        <a:tabLst/>
                        <a:defRPr/>
                      </a:pPr>
                      <a:r>
                        <a:rPr lang="en-GB" sz="1200" b="0" dirty="0" smtClean="0"/>
                        <a:t>LDR</a:t>
                      </a:r>
                    </a:p>
                  </a:txBody>
                  <a:tcPr anchor="ctr">
                    <a:solidFill>
                      <a:schemeClr val="accent2">
                        <a:lumMod val="20000"/>
                        <a:lumOff val="80000"/>
                      </a:schemeClr>
                    </a:solidFill>
                  </a:tcPr>
                </a:tc>
                <a:extLst>
                  <a:ext uri="{0D108BD9-81ED-4DB2-BD59-A6C34878D82A}">
                    <a16:rowId xmlns="" xmlns:a16="http://schemas.microsoft.com/office/drawing/2014/main" val="301623230"/>
                  </a:ext>
                </a:extLst>
              </a:tr>
              <a:tr h="374666">
                <a:tc>
                  <a:txBody>
                    <a:bodyPr/>
                    <a:lstStyle/>
                    <a:p>
                      <a:pPr marL="0" marR="0" indent="0" algn="ctr" defTabSz="1280160" rtl="0" eaLnBrk="1" fontAlgn="auto" latinLnBrk="0" hangingPunct="1">
                        <a:lnSpc>
                          <a:spcPct val="100000"/>
                        </a:lnSpc>
                        <a:spcBef>
                          <a:spcPts val="0"/>
                        </a:spcBef>
                        <a:spcAft>
                          <a:spcPts val="0"/>
                        </a:spcAft>
                        <a:buClrTx/>
                        <a:buSzTx/>
                        <a:buFontTx/>
                        <a:buNone/>
                        <a:tabLst/>
                        <a:defRPr/>
                      </a:pPr>
                      <a:r>
                        <a:rPr lang="en-GB" sz="1200" b="1" i="1" dirty="0" smtClean="0">
                          <a:solidFill>
                            <a:schemeClr val="accent2">
                              <a:lumMod val="75000"/>
                            </a:schemeClr>
                          </a:solidFill>
                        </a:rPr>
                        <a:t>Resistance varies with temperature</a:t>
                      </a:r>
                    </a:p>
                  </a:txBody>
                  <a:tcPr anchor="ctr">
                    <a:noFill/>
                  </a:tcPr>
                </a:tc>
                <a:tc>
                  <a:txBody>
                    <a:bodyPr/>
                    <a:lstStyle/>
                    <a:p>
                      <a:pPr marL="0" marR="0" indent="0" algn="ctr" defTabSz="1280160" rtl="0" eaLnBrk="1" fontAlgn="auto" latinLnBrk="0" hangingPunct="1">
                        <a:lnSpc>
                          <a:spcPct val="100000"/>
                        </a:lnSpc>
                        <a:spcBef>
                          <a:spcPts val="0"/>
                        </a:spcBef>
                        <a:spcAft>
                          <a:spcPts val="0"/>
                        </a:spcAft>
                        <a:buClrTx/>
                        <a:buSzTx/>
                        <a:buFontTx/>
                        <a:buNone/>
                        <a:tabLst/>
                        <a:defRPr/>
                      </a:pPr>
                      <a:r>
                        <a:rPr lang="en-GB" sz="1200" b="1" i="1" dirty="0" smtClean="0">
                          <a:solidFill>
                            <a:schemeClr val="accent2">
                              <a:lumMod val="75000"/>
                            </a:schemeClr>
                          </a:solidFill>
                        </a:rPr>
                        <a:t>Resistance varies with light intensity</a:t>
                      </a:r>
                    </a:p>
                  </a:txBody>
                  <a:tcPr anchor="ctr"/>
                </a:tc>
                <a:extLst>
                  <a:ext uri="{0D108BD9-81ED-4DB2-BD59-A6C34878D82A}">
                    <a16:rowId xmlns="" xmlns:a16="http://schemas.microsoft.com/office/drawing/2014/main" val="4098274463"/>
                  </a:ext>
                </a:extLst>
              </a:tr>
              <a:tr h="400329">
                <a:tc>
                  <a:txBody>
                    <a:bodyPr/>
                    <a:lstStyle/>
                    <a:p>
                      <a:pPr marL="0" marR="0" indent="0" algn="ctr" defTabSz="1280160" rtl="0" eaLnBrk="1" fontAlgn="auto" latinLnBrk="0" hangingPunct="1">
                        <a:lnSpc>
                          <a:spcPct val="100000"/>
                        </a:lnSpc>
                        <a:spcBef>
                          <a:spcPts val="0"/>
                        </a:spcBef>
                        <a:spcAft>
                          <a:spcPts val="0"/>
                        </a:spcAft>
                        <a:buClrTx/>
                        <a:buSzTx/>
                        <a:buFontTx/>
                        <a:buNone/>
                        <a:tabLst/>
                        <a:defRPr/>
                      </a:pPr>
                      <a:r>
                        <a:rPr lang="en-GB" sz="1200" b="0" i="0" dirty="0" smtClean="0">
                          <a:solidFill>
                            <a:schemeClr val="tx1"/>
                          </a:solidFill>
                        </a:rPr>
                        <a:t>Resistance decreases as temperature</a:t>
                      </a:r>
                      <a:r>
                        <a:rPr lang="en-GB" sz="1200" b="0" i="0" baseline="0" dirty="0" smtClean="0">
                          <a:solidFill>
                            <a:schemeClr val="tx1"/>
                          </a:solidFill>
                        </a:rPr>
                        <a:t> increases.</a:t>
                      </a:r>
                      <a:endParaRPr lang="en-GB" sz="1200" b="0" i="0" dirty="0" smtClean="0">
                        <a:solidFill>
                          <a:schemeClr val="tx1"/>
                        </a:solidFill>
                      </a:endParaRPr>
                    </a:p>
                  </a:txBody>
                  <a:tcPr anchor="ctr">
                    <a:noFill/>
                  </a:tcPr>
                </a:tc>
                <a:tc>
                  <a:txBody>
                    <a:bodyPr/>
                    <a:lstStyle/>
                    <a:p>
                      <a:pPr marL="0" marR="0" indent="0" algn="ctr" defTabSz="1280160" rtl="0" eaLnBrk="1" fontAlgn="auto" latinLnBrk="0" hangingPunct="1">
                        <a:lnSpc>
                          <a:spcPct val="100000"/>
                        </a:lnSpc>
                        <a:spcBef>
                          <a:spcPts val="0"/>
                        </a:spcBef>
                        <a:spcAft>
                          <a:spcPts val="0"/>
                        </a:spcAft>
                        <a:buClrTx/>
                        <a:buSzTx/>
                        <a:buFontTx/>
                        <a:buNone/>
                        <a:tabLst/>
                        <a:defRPr/>
                      </a:pPr>
                      <a:r>
                        <a:rPr lang="en-GB" sz="1200" b="0" i="0" dirty="0" smtClean="0">
                          <a:solidFill>
                            <a:schemeClr val="tx1"/>
                          </a:solidFill>
                        </a:rPr>
                        <a:t>Resistance decreases as light</a:t>
                      </a:r>
                      <a:r>
                        <a:rPr lang="en-GB" sz="1200" b="0" i="0" baseline="0" dirty="0" smtClean="0">
                          <a:solidFill>
                            <a:schemeClr val="tx1"/>
                          </a:solidFill>
                        </a:rPr>
                        <a:t> increases.</a:t>
                      </a:r>
                      <a:endParaRPr lang="en-GB" sz="1200" b="0" i="0" dirty="0" smtClean="0">
                        <a:solidFill>
                          <a:schemeClr val="tx1"/>
                        </a:solidFill>
                      </a:endParaRPr>
                    </a:p>
                  </a:txBody>
                  <a:tcPr anchor="ctr"/>
                </a:tc>
                <a:extLst>
                  <a:ext uri="{0D108BD9-81ED-4DB2-BD59-A6C34878D82A}">
                    <a16:rowId xmlns="" xmlns:a16="http://schemas.microsoft.com/office/drawing/2014/main" val="4146150528"/>
                  </a:ext>
                </a:extLst>
              </a:tr>
            </a:tbl>
          </a:graphicData>
        </a:graphic>
      </p:graphicFrame>
      <p:pic>
        <p:nvPicPr>
          <p:cNvPr id="154" name="Picture 153"/>
          <p:cNvPicPr>
            <a:picLocks noChangeAspect="1"/>
          </p:cNvPicPr>
          <p:nvPr/>
        </p:nvPicPr>
        <p:blipFill rotWithShape="1">
          <a:blip r:embed="rId7"/>
          <a:srcRect l="3875" r="4469"/>
          <a:stretch/>
        </p:blipFill>
        <p:spPr>
          <a:xfrm>
            <a:off x="3527133" y="3929507"/>
            <a:ext cx="709929" cy="750781"/>
          </a:xfrm>
          <a:prstGeom prst="rect">
            <a:avLst/>
          </a:prstGeom>
        </p:spPr>
      </p:pic>
      <p:cxnSp>
        <p:nvCxnSpPr>
          <p:cNvPr id="156" name="Straight Connector 155"/>
          <p:cNvCxnSpPr>
            <a:stCxn id="4" idx="1"/>
            <a:endCxn id="13" idx="3"/>
          </p:cNvCxnSpPr>
          <p:nvPr/>
        </p:nvCxnSpPr>
        <p:spPr>
          <a:xfrm flipH="1" flipV="1">
            <a:off x="5055433" y="3679298"/>
            <a:ext cx="194531" cy="690378"/>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pic>
        <p:nvPicPr>
          <p:cNvPr id="166" name="Picture 165"/>
          <p:cNvPicPr>
            <a:picLocks noChangeAspect="1"/>
          </p:cNvPicPr>
          <p:nvPr/>
        </p:nvPicPr>
        <p:blipFill>
          <a:blip r:embed="rId8"/>
          <a:stretch>
            <a:fillRect/>
          </a:stretch>
        </p:blipFill>
        <p:spPr>
          <a:xfrm>
            <a:off x="11582896" y="1249080"/>
            <a:ext cx="911437" cy="660091"/>
          </a:xfrm>
          <a:prstGeom prst="rect">
            <a:avLst/>
          </a:prstGeom>
        </p:spPr>
      </p:pic>
      <p:grpSp>
        <p:nvGrpSpPr>
          <p:cNvPr id="79" name="Group 78"/>
          <p:cNvGrpSpPr/>
          <p:nvPr/>
        </p:nvGrpSpPr>
        <p:grpSpPr>
          <a:xfrm>
            <a:off x="11506696" y="476762"/>
            <a:ext cx="881001" cy="808810"/>
            <a:chOff x="7159576" y="4798319"/>
            <a:chExt cx="3652803" cy="4032448"/>
          </a:xfrm>
        </p:grpSpPr>
        <p:pic>
          <p:nvPicPr>
            <p:cNvPr id="167" name="Picture 166"/>
            <p:cNvPicPr>
              <a:picLocks noChangeAspect="1"/>
            </p:cNvPicPr>
            <p:nvPr/>
          </p:nvPicPr>
          <p:blipFill rotWithShape="1">
            <a:blip r:embed="rId9"/>
            <a:srcRect r="13747"/>
            <a:stretch/>
          </p:blipFill>
          <p:spPr>
            <a:xfrm>
              <a:off x="7159576" y="4798319"/>
              <a:ext cx="3652803" cy="4032448"/>
            </a:xfrm>
            <a:prstGeom prst="rect">
              <a:avLst/>
            </a:prstGeom>
          </p:spPr>
        </p:pic>
        <p:sp>
          <p:nvSpPr>
            <p:cNvPr id="78" name="Rectangle 77"/>
            <p:cNvSpPr/>
            <p:nvPr/>
          </p:nvSpPr>
          <p:spPr>
            <a:xfrm>
              <a:off x="7842218" y="5355965"/>
              <a:ext cx="898222" cy="38727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9" name="Rectangle 168"/>
            <p:cNvSpPr/>
            <p:nvPr/>
          </p:nvSpPr>
          <p:spPr>
            <a:xfrm>
              <a:off x="9250391" y="5451445"/>
              <a:ext cx="898222" cy="38727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0" name="Rectangle 169"/>
            <p:cNvSpPr/>
            <p:nvPr/>
          </p:nvSpPr>
          <p:spPr>
            <a:xfrm>
              <a:off x="9287112" y="6563423"/>
              <a:ext cx="898222" cy="38727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1" name="Rectangle 170"/>
            <p:cNvSpPr/>
            <p:nvPr/>
          </p:nvSpPr>
          <p:spPr>
            <a:xfrm>
              <a:off x="9309585" y="7675401"/>
              <a:ext cx="898222" cy="38727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cxnSp>
        <p:nvCxnSpPr>
          <p:cNvPr id="175" name="Straight Connector 174"/>
          <p:cNvCxnSpPr>
            <a:stCxn id="4" idx="0"/>
            <a:endCxn id="276" idx="2"/>
          </p:cNvCxnSpPr>
          <p:nvPr/>
        </p:nvCxnSpPr>
        <p:spPr>
          <a:xfrm flipH="1" flipV="1">
            <a:off x="5634993" y="3942817"/>
            <a:ext cx="414792" cy="103693"/>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aphicFrame>
        <p:nvGraphicFramePr>
          <p:cNvPr id="190" name="Table 189"/>
          <p:cNvGraphicFramePr>
            <a:graphicFrameLocks noGrp="1"/>
          </p:cNvGraphicFramePr>
          <p:nvPr>
            <p:extLst/>
          </p:nvPr>
        </p:nvGraphicFramePr>
        <p:xfrm>
          <a:off x="10703124" y="2957931"/>
          <a:ext cx="1964330" cy="640080"/>
        </p:xfrm>
        <a:graphic>
          <a:graphicData uri="http://schemas.openxmlformats.org/drawingml/2006/table">
            <a:tbl>
              <a:tblPr firstRow="1" bandRow="1">
                <a:tableStyleId>{5940675A-B579-460E-94D1-54222C63F5DA}</a:tableStyleId>
              </a:tblPr>
              <a:tblGrid>
                <a:gridCol w="342636">
                  <a:extLst>
                    <a:ext uri="{9D8B030D-6E8A-4147-A177-3AD203B41FA5}">
                      <a16:colId xmlns="" xmlns:a16="http://schemas.microsoft.com/office/drawing/2014/main" val="1443545866"/>
                    </a:ext>
                  </a:extLst>
                </a:gridCol>
                <a:gridCol w="1621694">
                  <a:extLst>
                    <a:ext uri="{9D8B030D-6E8A-4147-A177-3AD203B41FA5}">
                      <a16:colId xmlns="" xmlns:a16="http://schemas.microsoft.com/office/drawing/2014/main" val="147087292"/>
                    </a:ext>
                  </a:extLst>
                </a:gridCol>
              </a:tblGrid>
              <a:tr h="565660">
                <a:tc>
                  <a:txBody>
                    <a:bodyPr/>
                    <a:lstStyle/>
                    <a:p>
                      <a:pPr marL="0" marR="0" indent="0" algn="ctr" defTabSz="1280160" rtl="0" eaLnBrk="1" fontAlgn="auto" latinLnBrk="0" hangingPunct="1">
                        <a:lnSpc>
                          <a:spcPct val="100000"/>
                        </a:lnSpc>
                        <a:spcBef>
                          <a:spcPts val="0"/>
                        </a:spcBef>
                        <a:spcAft>
                          <a:spcPts val="0"/>
                        </a:spcAft>
                        <a:buClrTx/>
                        <a:buSzTx/>
                        <a:buFontTx/>
                        <a:buNone/>
                        <a:tabLst/>
                        <a:defRPr/>
                      </a:pPr>
                      <a:r>
                        <a:rPr lang="en-GB" sz="1200" b="0" dirty="0" smtClean="0"/>
                        <a:t>Total</a:t>
                      </a:r>
                      <a:r>
                        <a:rPr lang="en-GB" sz="1200" b="0" baseline="0" dirty="0" smtClean="0"/>
                        <a:t> </a:t>
                      </a:r>
                      <a:r>
                        <a:rPr lang="en-GB" sz="1200" b="0" baseline="0" dirty="0" err="1" smtClean="0"/>
                        <a:t>p.d</a:t>
                      </a:r>
                      <a:endParaRPr lang="en-GB" sz="1200" b="0" dirty="0" smtClean="0"/>
                    </a:p>
                  </a:txBody>
                  <a:tcPr vert="vert270" anchor="ctr">
                    <a:solidFill>
                      <a:schemeClr val="accent2">
                        <a:lumMod val="20000"/>
                        <a:lumOff val="80000"/>
                      </a:schemeClr>
                    </a:solidFill>
                  </a:tcPr>
                </a:tc>
                <a:tc>
                  <a:txBody>
                    <a:bodyPr/>
                    <a:lstStyle/>
                    <a:p>
                      <a:pPr algn="ctr"/>
                      <a:r>
                        <a:rPr lang="en-GB" sz="1200" b="1" i="1" dirty="0" smtClean="0">
                          <a:solidFill>
                            <a:schemeClr val="accent2">
                              <a:lumMod val="75000"/>
                            </a:schemeClr>
                          </a:solidFill>
                        </a:rPr>
                        <a:t>If cells</a:t>
                      </a:r>
                      <a:r>
                        <a:rPr lang="en-GB" sz="1200" b="1" i="1" baseline="0" dirty="0" smtClean="0">
                          <a:solidFill>
                            <a:schemeClr val="accent2">
                              <a:lumMod val="75000"/>
                            </a:schemeClr>
                          </a:solidFill>
                        </a:rPr>
                        <a:t> are joined in series, add up individual cell values</a:t>
                      </a:r>
                      <a:endParaRPr lang="en-GB" sz="1200" b="1" i="1" dirty="0">
                        <a:solidFill>
                          <a:schemeClr val="accent2">
                            <a:lumMod val="75000"/>
                          </a:schemeClr>
                        </a:solidFill>
                      </a:endParaRPr>
                    </a:p>
                  </a:txBody>
                  <a:tcPr anchor="ctr"/>
                </a:tc>
                <a:extLst>
                  <a:ext uri="{0D108BD9-81ED-4DB2-BD59-A6C34878D82A}">
                    <a16:rowId xmlns="" xmlns:a16="http://schemas.microsoft.com/office/drawing/2014/main" val="2243718302"/>
                  </a:ext>
                </a:extLst>
              </a:tr>
            </a:tbl>
          </a:graphicData>
        </a:graphic>
      </p:graphicFrame>
      <p:cxnSp>
        <p:nvCxnSpPr>
          <p:cNvPr id="193" name="Straight Connector 192"/>
          <p:cNvCxnSpPr>
            <a:stCxn id="190" idx="0"/>
            <a:endCxn id="66" idx="2"/>
          </p:cNvCxnSpPr>
          <p:nvPr/>
        </p:nvCxnSpPr>
        <p:spPr>
          <a:xfrm flipV="1">
            <a:off x="11685289" y="2886609"/>
            <a:ext cx="70728" cy="71322"/>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4" name="Straight Connector 203"/>
          <p:cNvCxnSpPr>
            <a:stCxn id="276" idx="3"/>
            <a:endCxn id="39" idx="1"/>
          </p:cNvCxnSpPr>
          <p:nvPr/>
        </p:nvCxnSpPr>
        <p:spPr>
          <a:xfrm flipV="1">
            <a:off x="5896142" y="2923348"/>
            <a:ext cx="276269" cy="39512"/>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7" name="Straight Connector 206"/>
          <p:cNvCxnSpPr>
            <a:stCxn id="19" idx="0"/>
            <a:endCxn id="4" idx="2"/>
          </p:cNvCxnSpPr>
          <p:nvPr/>
        </p:nvCxnSpPr>
        <p:spPr>
          <a:xfrm flipV="1">
            <a:off x="6011159" y="4692841"/>
            <a:ext cx="38626" cy="268798"/>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11" name="Straight Connector 210"/>
          <p:cNvCxnSpPr>
            <a:stCxn id="317" idx="0"/>
            <a:endCxn id="19" idx="2"/>
          </p:cNvCxnSpPr>
          <p:nvPr/>
        </p:nvCxnSpPr>
        <p:spPr>
          <a:xfrm flipH="1" flipV="1">
            <a:off x="6011159" y="5607970"/>
            <a:ext cx="1780353" cy="191252"/>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pic>
        <p:nvPicPr>
          <p:cNvPr id="216" name="Picture 215"/>
          <p:cNvPicPr>
            <a:picLocks noChangeAspect="1"/>
          </p:cNvPicPr>
          <p:nvPr/>
        </p:nvPicPr>
        <p:blipFill>
          <a:blip r:embed="rId10"/>
          <a:stretch>
            <a:fillRect/>
          </a:stretch>
        </p:blipFill>
        <p:spPr>
          <a:xfrm>
            <a:off x="6909381" y="4600872"/>
            <a:ext cx="608078" cy="608078"/>
          </a:xfrm>
          <a:prstGeom prst="rect">
            <a:avLst/>
          </a:prstGeom>
        </p:spPr>
      </p:pic>
      <p:cxnSp>
        <p:nvCxnSpPr>
          <p:cNvPr id="218" name="Straight Connector 217"/>
          <p:cNvCxnSpPr>
            <a:stCxn id="20" idx="3"/>
            <a:endCxn id="321" idx="1"/>
          </p:cNvCxnSpPr>
          <p:nvPr/>
        </p:nvCxnSpPr>
        <p:spPr>
          <a:xfrm flipV="1">
            <a:off x="11137603" y="6269108"/>
            <a:ext cx="96267" cy="11231"/>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27" name="Straight Connector 226"/>
          <p:cNvCxnSpPr>
            <a:stCxn id="42" idx="3"/>
            <a:endCxn id="456" idx="1"/>
          </p:cNvCxnSpPr>
          <p:nvPr/>
        </p:nvCxnSpPr>
        <p:spPr>
          <a:xfrm>
            <a:off x="5274028" y="7414652"/>
            <a:ext cx="56163" cy="4759"/>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20" name="Straight Connector 319"/>
          <p:cNvCxnSpPr>
            <a:stCxn id="39" idx="3"/>
            <a:endCxn id="66" idx="1"/>
          </p:cNvCxnSpPr>
          <p:nvPr/>
        </p:nvCxnSpPr>
        <p:spPr>
          <a:xfrm flipV="1">
            <a:off x="10589020" y="2429409"/>
            <a:ext cx="255560" cy="493939"/>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321" name="Rectangle 320"/>
          <p:cNvSpPr/>
          <p:nvPr/>
        </p:nvSpPr>
        <p:spPr>
          <a:xfrm>
            <a:off x="11233870" y="6124703"/>
            <a:ext cx="1245007" cy="288810"/>
          </a:xfrm>
          <a:prstGeom prst="rect">
            <a:avLst/>
          </a:prstGeom>
          <a:solidFill>
            <a:schemeClr val="accent2">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vert="horz" rtlCol="0" anchor="ctr"/>
          <a:lstStyle/>
          <a:p>
            <a:pPr algn="ctr"/>
            <a:r>
              <a:rPr lang="en-GB" sz="1400" b="1" dirty="0" smtClean="0">
                <a:solidFill>
                  <a:schemeClr val="tx1"/>
                </a:solidFill>
              </a:rPr>
              <a:t>PHYSICS only</a:t>
            </a:r>
            <a:endParaRPr lang="en-GB" sz="1400" b="1" dirty="0">
              <a:solidFill>
                <a:schemeClr val="tx1"/>
              </a:solidFill>
            </a:endParaRPr>
          </a:p>
        </p:txBody>
      </p:sp>
      <p:sp>
        <p:nvSpPr>
          <p:cNvPr id="341" name="Rectangle 340"/>
          <p:cNvSpPr/>
          <p:nvPr/>
        </p:nvSpPr>
        <p:spPr>
          <a:xfrm>
            <a:off x="9058940" y="3914594"/>
            <a:ext cx="2829037" cy="197102"/>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dirty="0" smtClean="0">
                <a:solidFill>
                  <a:schemeClr val="tx1"/>
                </a:solidFill>
              </a:rPr>
              <a:t>Power (W) = potential difference X current</a:t>
            </a:r>
            <a:endParaRPr lang="en-GB" sz="1200" dirty="0">
              <a:solidFill>
                <a:schemeClr val="tx1"/>
              </a:solidFill>
            </a:endParaRPr>
          </a:p>
        </p:txBody>
      </p:sp>
      <p:sp>
        <p:nvSpPr>
          <p:cNvPr id="342" name="Rectangle 341"/>
          <p:cNvSpPr/>
          <p:nvPr/>
        </p:nvSpPr>
        <p:spPr>
          <a:xfrm>
            <a:off x="11932353" y="3862525"/>
            <a:ext cx="721149" cy="190392"/>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dirty="0" smtClean="0">
                <a:solidFill>
                  <a:schemeClr val="tx1"/>
                </a:solidFill>
              </a:rPr>
              <a:t>R = V X I</a:t>
            </a:r>
            <a:endParaRPr lang="en-GB" sz="1200" dirty="0">
              <a:solidFill>
                <a:schemeClr val="tx1"/>
              </a:solidFill>
            </a:endParaRPr>
          </a:p>
        </p:txBody>
      </p:sp>
      <p:cxnSp>
        <p:nvCxnSpPr>
          <p:cNvPr id="343" name="Straight Connector 342"/>
          <p:cNvCxnSpPr>
            <a:stCxn id="341" idx="1"/>
            <a:endCxn id="389" idx="0"/>
          </p:cNvCxnSpPr>
          <p:nvPr/>
        </p:nvCxnSpPr>
        <p:spPr>
          <a:xfrm flipH="1">
            <a:off x="8837008" y="4013145"/>
            <a:ext cx="221932" cy="118107"/>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47" name="Straight Connector 346"/>
          <p:cNvCxnSpPr>
            <a:stCxn id="18" idx="1"/>
            <a:endCxn id="4" idx="3"/>
          </p:cNvCxnSpPr>
          <p:nvPr/>
        </p:nvCxnSpPr>
        <p:spPr>
          <a:xfrm flipH="1">
            <a:off x="6849606" y="4198681"/>
            <a:ext cx="117977" cy="170995"/>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351" name="Rectangle 350"/>
          <p:cNvSpPr/>
          <p:nvPr/>
        </p:nvSpPr>
        <p:spPr>
          <a:xfrm>
            <a:off x="11854178" y="4154283"/>
            <a:ext cx="794555" cy="18504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dirty="0" smtClean="0">
                <a:solidFill>
                  <a:schemeClr val="tx1"/>
                </a:solidFill>
              </a:rPr>
              <a:t>P = I</a:t>
            </a:r>
            <a:r>
              <a:rPr lang="en-GB" sz="1200" baseline="30000" dirty="0">
                <a:solidFill>
                  <a:schemeClr val="tx1"/>
                </a:solidFill>
              </a:rPr>
              <a:t>2</a:t>
            </a:r>
            <a:r>
              <a:rPr lang="en-GB" sz="1200" dirty="0" smtClean="0">
                <a:solidFill>
                  <a:schemeClr val="tx1"/>
                </a:solidFill>
              </a:rPr>
              <a:t> X R</a:t>
            </a:r>
            <a:endParaRPr lang="en-GB" sz="1200" dirty="0">
              <a:solidFill>
                <a:schemeClr val="tx1"/>
              </a:solidFill>
            </a:endParaRPr>
          </a:p>
        </p:txBody>
      </p:sp>
      <p:sp>
        <p:nvSpPr>
          <p:cNvPr id="386" name="Rectangle 385"/>
          <p:cNvSpPr/>
          <p:nvPr/>
        </p:nvSpPr>
        <p:spPr>
          <a:xfrm>
            <a:off x="9700236" y="4164410"/>
            <a:ext cx="2101566" cy="202741"/>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dirty="0" smtClean="0">
                <a:solidFill>
                  <a:schemeClr val="tx1"/>
                </a:solidFill>
              </a:rPr>
              <a:t>Power = (current)</a:t>
            </a:r>
            <a:r>
              <a:rPr lang="en-GB" sz="1200" baseline="30000" dirty="0" smtClean="0">
                <a:solidFill>
                  <a:schemeClr val="tx1"/>
                </a:solidFill>
              </a:rPr>
              <a:t>2</a:t>
            </a:r>
            <a:r>
              <a:rPr lang="en-GB" sz="1200" dirty="0" smtClean="0">
                <a:solidFill>
                  <a:schemeClr val="tx1"/>
                </a:solidFill>
              </a:rPr>
              <a:t> X resistance</a:t>
            </a:r>
            <a:endParaRPr lang="en-GB" sz="1200" dirty="0">
              <a:solidFill>
                <a:schemeClr val="tx1"/>
              </a:solidFill>
            </a:endParaRPr>
          </a:p>
        </p:txBody>
      </p:sp>
      <p:cxnSp>
        <p:nvCxnSpPr>
          <p:cNvPr id="388" name="Straight Connector 387"/>
          <p:cNvCxnSpPr>
            <a:stCxn id="386" idx="0"/>
            <a:endCxn id="341" idx="2"/>
          </p:cNvCxnSpPr>
          <p:nvPr/>
        </p:nvCxnSpPr>
        <p:spPr>
          <a:xfrm flipH="1" flipV="1">
            <a:off x="10473459" y="4111696"/>
            <a:ext cx="277560" cy="52714"/>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389" name="Rectangle 388"/>
          <p:cNvSpPr/>
          <p:nvPr/>
        </p:nvSpPr>
        <p:spPr>
          <a:xfrm>
            <a:off x="8141696" y="4131252"/>
            <a:ext cx="1390623" cy="320546"/>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vert="horz" rtlCol="0" anchor="ctr"/>
          <a:lstStyle/>
          <a:p>
            <a:pPr algn="ctr"/>
            <a:r>
              <a:rPr lang="en-GB" sz="1200" dirty="0" smtClean="0">
                <a:solidFill>
                  <a:schemeClr val="tx1"/>
                </a:solidFill>
              </a:rPr>
              <a:t>Work is done when charge flowing.</a:t>
            </a:r>
            <a:endParaRPr lang="en-GB" sz="1200" dirty="0">
              <a:solidFill>
                <a:schemeClr val="tx1"/>
              </a:solidFill>
            </a:endParaRPr>
          </a:p>
        </p:txBody>
      </p:sp>
      <p:sp>
        <p:nvSpPr>
          <p:cNvPr id="390" name="Rectangle 389"/>
          <p:cNvSpPr/>
          <p:nvPr/>
        </p:nvSpPr>
        <p:spPr>
          <a:xfrm>
            <a:off x="9563982" y="4435924"/>
            <a:ext cx="2319187" cy="166422"/>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dirty="0" smtClean="0">
                <a:solidFill>
                  <a:schemeClr val="tx1"/>
                </a:solidFill>
              </a:rPr>
              <a:t>Energy transferred = Power X time</a:t>
            </a:r>
            <a:endParaRPr lang="en-GB" sz="1200" dirty="0">
              <a:solidFill>
                <a:schemeClr val="tx1"/>
              </a:solidFill>
            </a:endParaRPr>
          </a:p>
        </p:txBody>
      </p:sp>
      <p:sp>
        <p:nvSpPr>
          <p:cNvPr id="391" name="Rectangle 390"/>
          <p:cNvSpPr/>
          <p:nvPr/>
        </p:nvSpPr>
        <p:spPr>
          <a:xfrm>
            <a:off x="11925974" y="4414774"/>
            <a:ext cx="721149" cy="190392"/>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dirty="0" smtClean="0">
                <a:solidFill>
                  <a:schemeClr val="tx1"/>
                </a:solidFill>
              </a:rPr>
              <a:t>E = P X t</a:t>
            </a:r>
            <a:endParaRPr lang="en-GB" sz="1200" dirty="0">
              <a:solidFill>
                <a:schemeClr val="tx1"/>
              </a:solidFill>
            </a:endParaRPr>
          </a:p>
        </p:txBody>
      </p:sp>
      <p:cxnSp>
        <p:nvCxnSpPr>
          <p:cNvPr id="392" name="Straight Connector 391"/>
          <p:cNvCxnSpPr>
            <a:stCxn id="391" idx="1"/>
            <a:endCxn id="390" idx="3"/>
          </p:cNvCxnSpPr>
          <p:nvPr/>
        </p:nvCxnSpPr>
        <p:spPr>
          <a:xfrm flipH="1">
            <a:off x="11883169" y="4509970"/>
            <a:ext cx="42805" cy="9165"/>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93" name="Straight Connector 392"/>
          <p:cNvCxnSpPr>
            <a:stCxn id="341" idx="3"/>
            <a:endCxn id="342" idx="1"/>
          </p:cNvCxnSpPr>
          <p:nvPr/>
        </p:nvCxnSpPr>
        <p:spPr>
          <a:xfrm flipV="1">
            <a:off x="11887977" y="3957721"/>
            <a:ext cx="44376" cy="55424"/>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94" name="Straight Connector 393"/>
          <p:cNvCxnSpPr>
            <a:stCxn id="389" idx="1"/>
            <a:endCxn id="18" idx="3"/>
          </p:cNvCxnSpPr>
          <p:nvPr/>
        </p:nvCxnSpPr>
        <p:spPr>
          <a:xfrm flipH="1" flipV="1">
            <a:off x="8014935" y="4198681"/>
            <a:ext cx="126761" cy="92844"/>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aphicFrame>
        <p:nvGraphicFramePr>
          <p:cNvPr id="395" name="Table 394"/>
          <p:cNvGraphicFramePr>
            <a:graphicFrameLocks noGrp="1"/>
          </p:cNvGraphicFramePr>
          <p:nvPr>
            <p:extLst/>
          </p:nvPr>
        </p:nvGraphicFramePr>
        <p:xfrm>
          <a:off x="7624151" y="5088556"/>
          <a:ext cx="1926619" cy="640080"/>
        </p:xfrm>
        <a:graphic>
          <a:graphicData uri="http://schemas.openxmlformats.org/drawingml/2006/table">
            <a:tbl>
              <a:tblPr firstRow="1" bandRow="1">
                <a:tableStyleId>{5940675A-B579-460E-94D1-54222C63F5DA}</a:tableStyleId>
              </a:tblPr>
              <a:tblGrid>
                <a:gridCol w="394590">
                  <a:extLst>
                    <a:ext uri="{9D8B030D-6E8A-4147-A177-3AD203B41FA5}">
                      <a16:colId xmlns="" xmlns:a16="http://schemas.microsoft.com/office/drawing/2014/main" val="4275001915"/>
                    </a:ext>
                  </a:extLst>
                </a:gridCol>
                <a:gridCol w="1532029">
                  <a:extLst>
                    <a:ext uri="{9D8B030D-6E8A-4147-A177-3AD203B41FA5}">
                      <a16:colId xmlns="" xmlns:a16="http://schemas.microsoft.com/office/drawing/2014/main" val="345009890"/>
                    </a:ext>
                  </a:extLst>
                </a:gridCol>
              </a:tblGrid>
              <a:tr h="0">
                <a:tc>
                  <a:txBody>
                    <a:bodyPr/>
                    <a:lstStyle/>
                    <a:p>
                      <a:pPr marL="0" marR="0" indent="0" algn="ctr" defTabSz="1280160" rtl="0" eaLnBrk="1" fontAlgn="auto" latinLnBrk="0" hangingPunct="1">
                        <a:lnSpc>
                          <a:spcPct val="100000"/>
                        </a:lnSpc>
                        <a:spcBef>
                          <a:spcPts val="0"/>
                        </a:spcBef>
                        <a:spcAft>
                          <a:spcPts val="0"/>
                        </a:spcAft>
                        <a:buClrTx/>
                        <a:buSzTx/>
                        <a:buFontTx/>
                        <a:buNone/>
                        <a:tabLst/>
                        <a:defRPr/>
                      </a:pPr>
                      <a:r>
                        <a:rPr lang="en-GB" sz="1200" b="0" dirty="0" smtClean="0"/>
                        <a:t>National Grid</a:t>
                      </a:r>
                    </a:p>
                  </a:txBody>
                  <a:tcPr vert="vert270" anchor="ctr">
                    <a:solidFill>
                      <a:schemeClr val="accent2">
                        <a:lumMod val="20000"/>
                        <a:lumOff val="80000"/>
                      </a:schemeClr>
                    </a:solidFill>
                  </a:tcPr>
                </a:tc>
                <a:tc>
                  <a:txBody>
                    <a:bodyPr/>
                    <a:lstStyle/>
                    <a:p>
                      <a:pPr marL="0" marR="0" indent="0" algn="ctr" defTabSz="1280160" rtl="0" eaLnBrk="1" fontAlgn="auto" latinLnBrk="0" hangingPunct="1">
                        <a:lnSpc>
                          <a:spcPct val="100000"/>
                        </a:lnSpc>
                        <a:spcBef>
                          <a:spcPts val="0"/>
                        </a:spcBef>
                        <a:spcAft>
                          <a:spcPts val="0"/>
                        </a:spcAft>
                        <a:buClrTx/>
                        <a:buSzTx/>
                        <a:buFontTx/>
                        <a:buNone/>
                        <a:tabLst/>
                        <a:defRPr/>
                      </a:pPr>
                      <a:r>
                        <a:rPr lang="en-GB" sz="1200" b="1" i="1" dirty="0" smtClean="0">
                          <a:solidFill>
                            <a:schemeClr val="accent2">
                              <a:lumMod val="75000"/>
                            </a:schemeClr>
                          </a:solidFill>
                        </a:rPr>
                        <a:t>Distributes</a:t>
                      </a:r>
                      <a:r>
                        <a:rPr lang="en-GB" sz="1200" b="1" i="1" baseline="0" dirty="0" smtClean="0">
                          <a:solidFill>
                            <a:schemeClr val="accent2">
                              <a:lumMod val="75000"/>
                            </a:schemeClr>
                          </a:solidFill>
                        </a:rPr>
                        <a:t> e</a:t>
                      </a:r>
                      <a:r>
                        <a:rPr lang="en-GB" sz="1200" b="1" i="1" dirty="0" smtClean="0">
                          <a:solidFill>
                            <a:schemeClr val="accent2">
                              <a:lumMod val="75000"/>
                            </a:schemeClr>
                          </a:solidFill>
                        </a:rPr>
                        <a:t>lectricity</a:t>
                      </a:r>
                      <a:r>
                        <a:rPr lang="en-GB" sz="1200" b="1" i="1" baseline="0" dirty="0" smtClean="0">
                          <a:solidFill>
                            <a:schemeClr val="accent2">
                              <a:lumMod val="75000"/>
                            </a:schemeClr>
                          </a:solidFill>
                        </a:rPr>
                        <a:t> generated in power stations around UK</a:t>
                      </a:r>
                      <a:endParaRPr lang="en-GB" sz="1200" b="1" i="1" dirty="0" smtClean="0">
                        <a:solidFill>
                          <a:schemeClr val="accent2">
                            <a:lumMod val="75000"/>
                          </a:schemeClr>
                        </a:solidFill>
                      </a:endParaRPr>
                    </a:p>
                  </a:txBody>
                  <a:tcPr anchor="ctr">
                    <a:solidFill>
                      <a:schemeClr val="bg1"/>
                    </a:solidFill>
                  </a:tcPr>
                </a:tc>
                <a:extLst>
                  <a:ext uri="{0D108BD9-81ED-4DB2-BD59-A6C34878D82A}">
                    <a16:rowId xmlns="" xmlns:a16="http://schemas.microsoft.com/office/drawing/2014/main" val="977223836"/>
                  </a:ext>
                </a:extLst>
              </a:tr>
            </a:tbl>
          </a:graphicData>
        </a:graphic>
      </p:graphicFrame>
      <p:graphicFrame>
        <p:nvGraphicFramePr>
          <p:cNvPr id="396" name="Table 395"/>
          <p:cNvGraphicFramePr>
            <a:graphicFrameLocks noGrp="1"/>
          </p:cNvGraphicFramePr>
          <p:nvPr>
            <p:extLst/>
          </p:nvPr>
        </p:nvGraphicFramePr>
        <p:xfrm>
          <a:off x="9642332" y="4680288"/>
          <a:ext cx="3011170" cy="1371600"/>
        </p:xfrm>
        <a:graphic>
          <a:graphicData uri="http://schemas.openxmlformats.org/drawingml/2006/table">
            <a:tbl>
              <a:tblPr firstRow="1" bandRow="1">
                <a:tableStyleId>{5940675A-B579-460E-94D1-54222C63F5DA}</a:tableStyleId>
              </a:tblPr>
              <a:tblGrid>
                <a:gridCol w="1510942">
                  <a:extLst>
                    <a:ext uri="{9D8B030D-6E8A-4147-A177-3AD203B41FA5}">
                      <a16:colId xmlns="" xmlns:a16="http://schemas.microsoft.com/office/drawing/2014/main" val="4275001915"/>
                    </a:ext>
                  </a:extLst>
                </a:gridCol>
                <a:gridCol w="1500228">
                  <a:extLst>
                    <a:ext uri="{9D8B030D-6E8A-4147-A177-3AD203B41FA5}">
                      <a16:colId xmlns="" xmlns:a16="http://schemas.microsoft.com/office/drawing/2014/main" val="345009890"/>
                    </a:ext>
                  </a:extLst>
                </a:gridCol>
              </a:tblGrid>
              <a:tr h="442639">
                <a:tc>
                  <a:txBody>
                    <a:bodyPr/>
                    <a:lstStyle/>
                    <a:p>
                      <a:pPr marL="0" marR="0" indent="0" algn="ctr" defTabSz="1280160" rtl="0" eaLnBrk="1" fontAlgn="auto" latinLnBrk="0" hangingPunct="1">
                        <a:lnSpc>
                          <a:spcPct val="100000"/>
                        </a:lnSpc>
                        <a:spcBef>
                          <a:spcPts val="0"/>
                        </a:spcBef>
                        <a:spcAft>
                          <a:spcPts val="0"/>
                        </a:spcAft>
                        <a:buClrTx/>
                        <a:buSzTx/>
                        <a:buFontTx/>
                        <a:buNone/>
                        <a:tabLst/>
                        <a:defRPr/>
                      </a:pPr>
                      <a:r>
                        <a:rPr lang="en-GB" sz="1200" b="0" dirty="0" smtClean="0"/>
                        <a:t>Step-up</a:t>
                      </a:r>
                      <a:r>
                        <a:rPr lang="en-GB" sz="1200" b="0" baseline="0" dirty="0" smtClean="0"/>
                        <a:t> transformers</a:t>
                      </a:r>
                      <a:endParaRPr lang="en-GB" sz="1200" b="0" dirty="0" smtClean="0"/>
                    </a:p>
                  </a:txBody>
                  <a:tcPr anchor="ctr">
                    <a:solidFill>
                      <a:schemeClr val="accent2">
                        <a:lumMod val="20000"/>
                        <a:lumOff val="80000"/>
                      </a:schemeClr>
                    </a:solidFill>
                  </a:tcPr>
                </a:tc>
                <a:tc>
                  <a:txBody>
                    <a:bodyPr/>
                    <a:lstStyle/>
                    <a:p>
                      <a:pPr marL="0" marR="0" indent="0" algn="ctr" defTabSz="1280160" rtl="0" eaLnBrk="1" fontAlgn="auto" latinLnBrk="0" hangingPunct="1">
                        <a:lnSpc>
                          <a:spcPct val="100000"/>
                        </a:lnSpc>
                        <a:spcBef>
                          <a:spcPts val="0"/>
                        </a:spcBef>
                        <a:spcAft>
                          <a:spcPts val="0"/>
                        </a:spcAft>
                        <a:buClrTx/>
                        <a:buSzTx/>
                        <a:buFontTx/>
                        <a:buNone/>
                        <a:tabLst/>
                        <a:defRPr/>
                      </a:pPr>
                      <a:r>
                        <a:rPr lang="en-GB" sz="1200" b="0" dirty="0" smtClean="0"/>
                        <a:t>Step-down</a:t>
                      </a:r>
                      <a:r>
                        <a:rPr lang="en-GB" sz="1200" b="0" baseline="0" dirty="0" smtClean="0"/>
                        <a:t> transformers</a:t>
                      </a:r>
                      <a:endParaRPr lang="en-GB" sz="1200" b="0" dirty="0" smtClean="0"/>
                    </a:p>
                  </a:txBody>
                  <a:tcPr anchor="ctr">
                    <a:solidFill>
                      <a:schemeClr val="accent2">
                        <a:lumMod val="20000"/>
                        <a:lumOff val="80000"/>
                      </a:schemeClr>
                    </a:solidFill>
                  </a:tcPr>
                </a:tc>
                <a:extLst>
                  <a:ext uri="{0D108BD9-81ED-4DB2-BD59-A6C34878D82A}">
                    <a16:rowId xmlns="" xmlns:a16="http://schemas.microsoft.com/office/drawing/2014/main" val="325384936"/>
                  </a:ext>
                </a:extLst>
              </a:tr>
              <a:tr h="370449">
                <a:tc>
                  <a:txBody>
                    <a:bodyPr/>
                    <a:lstStyle/>
                    <a:p>
                      <a:pPr marL="0" marR="0" indent="0" algn="ctr" defTabSz="1280160" rtl="0" eaLnBrk="1" fontAlgn="auto" latinLnBrk="0" hangingPunct="1">
                        <a:lnSpc>
                          <a:spcPct val="100000"/>
                        </a:lnSpc>
                        <a:spcBef>
                          <a:spcPts val="0"/>
                        </a:spcBef>
                        <a:spcAft>
                          <a:spcPts val="0"/>
                        </a:spcAft>
                        <a:buClrTx/>
                        <a:buSzTx/>
                        <a:buFontTx/>
                        <a:buNone/>
                        <a:tabLst/>
                        <a:defRPr/>
                      </a:pPr>
                      <a:r>
                        <a:rPr lang="en-GB" sz="1200" b="1" i="1" dirty="0" smtClean="0">
                          <a:solidFill>
                            <a:schemeClr val="accent2">
                              <a:lumMod val="75000"/>
                            </a:schemeClr>
                          </a:solidFill>
                        </a:rPr>
                        <a:t>Increase voltage,</a:t>
                      </a:r>
                      <a:r>
                        <a:rPr lang="en-GB" sz="1200" b="1" i="1" baseline="0" dirty="0" smtClean="0">
                          <a:solidFill>
                            <a:schemeClr val="accent2">
                              <a:lumMod val="75000"/>
                            </a:schemeClr>
                          </a:solidFill>
                        </a:rPr>
                        <a:t> decrease current</a:t>
                      </a:r>
                      <a:endParaRPr lang="en-GB" sz="1200" b="1" i="1" dirty="0" smtClean="0">
                        <a:solidFill>
                          <a:schemeClr val="accent2">
                            <a:lumMod val="75000"/>
                          </a:schemeClr>
                        </a:solidFill>
                      </a:endParaRPr>
                    </a:p>
                  </a:txBody>
                  <a:tcPr anchor="ctr">
                    <a:solidFill>
                      <a:schemeClr val="bg1"/>
                    </a:solidFill>
                  </a:tcPr>
                </a:tc>
                <a:tc>
                  <a:txBody>
                    <a:bodyPr/>
                    <a:lstStyle/>
                    <a:p>
                      <a:pPr marL="0" marR="0" indent="0" algn="ctr" defTabSz="1280160" rtl="0" eaLnBrk="1" fontAlgn="auto" latinLnBrk="0" hangingPunct="1">
                        <a:lnSpc>
                          <a:spcPct val="100000"/>
                        </a:lnSpc>
                        <a:spcBef>
                          <a:spcPts val="0"/>
                        </a:spcBef>
                        <a:spcAft>
                          <a:spcPts val="0"/>
                        </a:spcAft>
                        <a:buClrTx/>
                        <a:buSzTx/>
                        <a:buFontTx/>
                        <a:buNone/>
                        <a:tabLst/>
                        <a:defRPr/>
                      </a:pPr>
                      <a:r>
                        <a:rPr lang="en-GB" sz="1200" b="1" i="1" dirty="0" smtClean="0">
                          <a:solidFill>
                            <a:schemeClr val="accent2">
                              <a:lumMod val="75000"/>
                            </a:schemeClr>
                          </a:solidFill>
                        </a:rPr>
                        <a:t>Decrease voltage, increase current</a:t>
                      </a:r>
                    </a:p>
                  </a:txBody>
                  <a:tcPr anchor="ctr">
                    <a:solidFill>
                      <a:schemeClr val="bg1"/>
                    </a:solidFill>
                  </a:tcPr>
                </a:tc>
                <a:extLst>
                  <a:ext uri="{0D108BD9-81ED-4DB2-BD59-A6C34878D82A}">
                    <a16:rowId xmlns="" xmlns:a16="http://schemas.microsoft.com/office/drawing/2014/main" val="977223836"/>
                  </a:ext>
                </a:extLst>
              </a:tr>
              <a:tr h="370449">
                <a:tc>
                  <a:txBody>
                    <a:bodyPr/>
                    <a:lstStyle/>
                    <a:p>
                      <a:pPr marL="0" marR="0" indent="0" algn="ctr" defTabSz="1280160" rtl="0" eaLnBrk="1" fontAlgn="auto" latinLnBrk="0" hangingPunct="1">
                        <a:lnSpc>
                          <a:spcPct val="100000"/>
                        </a:lnSpc>
                        <a:spcBef>
                          <a:spcPts val="0"/>
                        </a:spcBef>
                        <a:spcAft>
                          <a:spcPts val="0"/>
                        </a:spcAft>
                        <a:buClrTx/>
                        <a:buSzTx/>
                        <a:buFontTx/>
                        <a:buNone/>
                        <a:tabLst/>
                        <a:defRPr/>
                      </a:pPr>
                      <a:r>
                        <a:rPr lang="en-GB" sz="1200" b="0" i="0" dirty="0" smtClean="0">
                          <a:solidFill>
                            <a:schemeClr val="tx1"/>
                          </a:solidFill>
                        </a:rPr>
                        <a:t>Increases efficiency</a:t>
                      </a:r>
                      <a:r>
                        <a:rPr lang="en-GB" sz="1200" b="0" i="0" baseline="0" dirty="0" smtClean="0">
                          <a:solidFill>
                            <a:schemeClr val="tx1"/>
                          </a:solidFill>
                        </a:rPr>
                        <a:t>,  reduces heat loss.</a:t>
                      </a:r>
                      <a:endParaRPr lang="en-GB" sz="1200" b="0" i="0" dirty="0" smtClean="0">
                        <a:solidFill>
                          <a:schemeClr val="tx1"/>
                        </a:solidFill>
                      </a:endParaRPr>
                    </a:p>
                  </a:txBody>
                  <a:tcPr anchor="ctr">
                    <a:solidFill>
                      <a:schemeClr val="bg1"/>
                    </a:solidFill>
                  </a:tcPr>
                </a:tc>
                <a:tc>
                  <a:txBody>
                    <a:bodyPr/>
                    <a:lstStyle/>
                    <a:p>
                      <a:pPr marL="0" marR="0" indent="0" algn="ctr" defTabSz="1280160" rtl="0" eaLnBrk="1" fontAlgn="auto" latinLnBrk="0" hangingPunct="1">
                        <a:lnSpc>
                          <a:spcPct val="100000"/>
                        </a:lnSpc>
                        <a:spcBef>
                          <a:spcPts val="0"/>
                        </a:spcBef>
                        <a:spcAft>
                          <a:spcPts val="0"/>
                        </a:spcAft>
                        <a:buClrTx/>
                        <a:buSzTx/>
                        <a:buFontTx/>
                        <a:buNone/>
                        <a:tabLst/>
                        <a:defRPr/>
                      </a:pPr>
                      <a:r>
                        <a:rPr lang="en-GB" sz="1200" b="0" i="0" dirty="0" smtClean="0">
                          <a:solidFill>
                            <a:schemeClr val="tx1"/>
                          </a:solidFill>
                        </a:rPr>
                        <a:t>Makes safer for houses.</a:t>
                      </a:r>
                    </a:p>
                  </a:txBody>
                  <a:tcPr anchor="ctr">
                    <a:solidFill>
                      <a:schemeClr val="bg1"/>
                    </a:solidFill>
                  </a:tcPr>
                </a:tc>
                <a:extLst>
                  <a:ext uri="{0D108BD9-81ED-4DB2-BD59-A6C34878D82A}">
                    <a16:rowId xmlns="" xmlns:a16="http://schemas.microsoft.com/office/drawing/2014/main" val="2124528741"/>
                  </a:ext>
                </a:extLst>
              </a:tr>
            </a:tbl>
          </a:graphicData>
        </a:graphic>
      </p:graphicFrame>
      <p:graphicFrame>
        <p:nvGraphicFramePr>
          <p:cNvPr id="397" name="Table 396"/>
          <p:cNvGraphicFramePr>
            <a:graphicFrameLocks noGrp="1"/>
          </p:cNvGraphicFramePr>
          <p:nvPr>
            <p:extLst/>
          </p:nvPr>
        </p:nvGraphicFramePr>
        <p:xfrm>
          <a:off x="9267082" y="6525958"/>
          <a:ext cx="3380041" cy="822960"/>
        </p:xfrm>
        <a:graphic>
          <a:graphicData uri="http://schemas.openxmlformats.org/drawingml/2006/table">
            <a:tbl>
              <a:tblPr firstRow="1" bandRow="1">
                <a:tableStyleId>{5940675A-B579-460E-94D1-54222C63F5DA}</a:tableStyleId>
              </a:tblPr>
              <a:tblGrid>
                <a:gridCol w="435704">
                  <a:extLst>
                    <a:ext uri="{9D8B030D-6E8A-4147-A177-3AD203B41FA5}">
                      <a16:colId xmlns="" xmlns:a16="http://schemas.microsoft.com/office/drawing/2014/main" val="2709118729"/>
                    </a:ext>
                  </a:extLst>
                </a:gridCol>
                <a:gridCol w="868961">
                  <a:extLst>
                    <a:ext uri="{9D8B030D-6E8A-4147-A177-3AD203B41FA5}">
                      <a16:colId xmlns="" xmlns:a16="http://schemas.microsoft.com/office/drawing/2014/main" val="20002"/>
                    </a:ext>
                  </a:extLst>
                </a:gridCol>
                <a:gridCol w="2075376">
                  <a:extLst>
                    <a:ext uri="{9D8B030D-6E8A-4147-A177-3AD203B41FA5}">
                      <a16:colId xmlns="" xmlns:a16="http://schemas.microsoft.com/office/drawing/2014/main" val="4275001915"/>
                    </a:ext>
                  </a:extLst>
                </a:gridCol>
              </a:tblGrid>
              <a:tr h="791650">
                <a:tc>
                  <a:txBody>
                    <a:bodyPr/>
                    <a:lstStyle/>
                    <a:p>
                      <a:pPr marL="0" marR="0" indent="0" algn="ctr" defTabSz="1280160" rtl="0" eaLnBrk="1" fontAlgn="auto" latinLnBrk="0" hangingPunct="1">
                        <a:lnSpc>
                          <a:spcPct val="100000"/>
                        </a:lnSpc>
                        <a:spcBef>
                          <a:spcPts val="0"/>
                        </a:spcBef>
                        <a:spcAft>
                          <a:spcPts val="0"/>
                        </a:spcAft>
                        <a:buClrTx/>
                        <a:buSzTx/>
                        <a:buFontTx/>
                        <a:buNone/>
                        <a:tabLst/>
                        <a:defRPr/>
                      </a:pPr>
                      <a:r>
                        <a:rPr lang="en-GB" sz="1200" b="0" dirty="0" smtClean="0"/>
                        <a:t>Static  electricity</a:t>
                      </a:r>
                      <a:r>
                        <a:rPr lang="en-GB" sz="1200" b="0" baseline="0" dirty="0" smtClean="0"/>
                        <a:t> </a:t>
                      </a:r>
                      <a:endParaRPr lang="en-GB" sz="1200" b="0" dirty="0" smtClean="0"/>
                    </a:p>
                  </a:txBody>
                  <a:tcPr vert="vert270" anchor="ctr">
                    <a:solidFill>
                      <a:schemeClr val="accent2">
                        <a:lumMod val="20000"/>
                        <a:lumOff val="80000"/>
                      </a:schemeClr>
                    </a:solidFill>
                  </a:tcPr>
                </a:tc>
                <a:tc>
                  <a:txBody>
                    <a:bodyPr/>
                    <a:lstStyle/>
                    <a:p>
                      <a:pPr marL="0" marR="0" indent="0" algn="ctr" defTabSz="1280160" rtl="0" eaLnBrk="1" fontAlgn="auto" latinLnBrk="0" hangingPunct="1">
                        <a:lnSpc>
                          <a:spcPct val="100000"/>
                        </a:lnSpc>
                        <a:spcBef>
                          <a:spcPts val="0"/>
                        </a:spcBef>
                        <a:spcAft>
                          <a:spcPts val="0"/>
                        </a:spcAft>
                        <a:buClrTx/>
                        <a:buSzTx/>
                        <a:buFontTx/>
                        <a:buNone/>
                        <a:tabLst/>
                        <a:defRPr/>
                      </a:pPr>
                      <a:r>
                        <a:rPr lang="en-GB" sz="1200" b="1" i="1" dirty="0" smtClean="0">
                          <a:solidFill>
                            <a:schemeClr val="accent2">
                              <a:lumMod val="75000"/>
                            </a:schemeClr>
                          </a:solidFill>
                        </a:rPr>
                        <a:t>Electrical charge is stationary</a:t>
                      </a:r>
                      <a:r>
                        <a:rPr lang="en-GB" sz="1200" b="1" i="1" baseline="0" dirty="0" smtClean="0">
                          <a:solidFill>
                            <a:schemeClr val="accent2">
                              <a:lumMod val="75000"/>
                            </a:schemeClr>
                          </a:solidFill>
                        </a:rPr>
                        <a:t> </a:t>
                      </a:r>
                      <a:endParaRPr lang="en-GB" sz="1200" b="1" i="1" dirty="0" smtClean="0">
                        <a:solidFill>
                          <a:schemeClr val="accent2">
                            <a:lumMod val="75000"/>
                          </a:schemeClr>
                        </a:solidFill>
                      </a:endParaRPr>
                    </a:p>
                  </a:txBody>
                  <a:tcPr anchor="ctr">
                    <a:noFill/>
                  </a:tcPr>
                </a:tc>
                <a:tc>
                  <a:txBody>
                    <a:bodyPr/>
                    <a:lstStyle/>
                    <a:p>
                      <a:pPr marL="0" marR="0" indent="0" algn="l" defTabSz="1280160" rtl="0" eaLnBrk="1" fontAlgn="auto" latinLnBrk="0" hangingPunct="1">
                        <a:lnSpc>
                          <a:spcPct val="100000"/>
                        </a:lnSpc>
                        <a:spcBef>
                          <a:spcPts val="0"/>
                        </a:spcBef>
                        <a:spcAft>
                          <a:spcPts val="0"/>
                        </a:spcAft>
                        <a:buClrTx/>
                        <a:buSzTx/>
                        <a:buFontTx/>
                        <a:buNone/>
                        <a:tabLst/>
                        <a:defRPr/>
                      </a:pPr>
                      <a:r>
                        <a:rPr lang="en-GB" sz="1200" b="0" i="0" dirty="0" smtClean="0">
                          <a:solidFill>
                            <a:schemeClr val="tx1"/>
                          </a:solidFill>
                        </a:rPr>
                        <a:t>When</a:t>
                      </a:r>
                      <a:r>
                        <a:rPr lang="en-GB" sz="1200" b="0" i="0" baseline="0" dirty="0" smtClean="0">
                          <a:solidFill>
                            <a:schemeClr val="tx1"/>
                          </a:solidFill>
                        </a:rPr>
                        <a:t> t</a:t>
                      </a:r>
                      <a:r>
                        <a:rPr lang="en-GB" sz="1200" b="0" i="0" dirty="0" smtClean="0">
                          <a:solidFill>
                            <a:schemeClr val="tx1"/>
                          </a:solidFill>
                        </a:rPr>
                        <a:t>wo insulating material are rubbed together, electrons move from one material to the other. </a:t>
                      </a:r>
                    </a:p>
                  </a:txBody>
                  <a:tcPr anchor="ctr">
                    <a:noFill/>
                  </a:tcPr>
                </a:tc>
                <a:extLst>
                  <a:ext uri="{0D108BD9-81ED-4DB2-BD59-A6C34878D82A}">
                    <a16:rowId xmlns="" xmlns:a16="http://schemas.microsoft.com/office/drawing/2014/main" val="977223836"/>
                  </a:ext>
                </a:extLst>
              </a:tr>
            </a:tbl>
          </a:graphicData>
        </a:graphic>
      </p:graphicFrame>
      <p:cxnSp>
        <p:nvCxnSpPr>
          <p:cNvPr id="414" name="Straight Connector 413"/>
          <p:cNvCxnSpPr>
            <a:stCxn id="23" idx="3"/>
            <a:endCxn id="133" idx="1"/>
          </p:cNvCxnSpPr>
          <p:nvPr/>
        </p:nvCxnSpPr>
        <p:spPr>
          <a:xfrm>
            <a:off x="3622018" y="2803425"/>
            <a:ext cx="168086" cy="75007"/>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24" name="Straight Connector 423"/>
          <p:cNvCxnSpPr>
            <a:stCxn id="67" idx="3"/>
            <a:endCxn id="120" idx="1"/>
          </p:cNvCxnSpPr>
          <p:nvPr/>
        </p:nvCxnSpPr>
        <p:spPr>
          <a:xfrm flipV="1">
            <a:off x="2442411" y="4014795"/>
            <a:ext cx="388957" cy="187667"/>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aphicFrame>
        <p:nvGraphicFramePr>
          <p:cNvPr id="456" name="Table 455"/>
          <p:cNvGraphicFramePr>
            <a:graphicFrameLocks noGrp="1"/>
          </p:cNvGraphicFramePr>
          <p:nvPr>
            <p:extLst/>
          </p:nvPr>
        </p:nvGraphicFramePr>
        <p:xfrm>
          <a:off x="5330191" y="7053651"/>
          <a:ext cx="1013517" cy="731520"/>
        </p:xfrm>
        <a:graphic>
          <a:graphicData uri="http://schemas.openxmlformats.org/drawingml/2006/table">
            <a:tbl>
              <a:tblPr firstRow="1" bandRow="1">
                <a:tableStyleId>{5940675A-B579-460E-94D1-54222C63F5DA}</a:tableStyleId>
              </a:tblPr>
              <a:tblGrid>
                <a:gridCol w="1013517">
                  <a:extLst>
                    <a:ext uri="{9D8B030D-6E8A-4147-A177-3AD203B41FA5}">
                      <a16:colId xmlns="" xmlns:a16="http://schemas.microsoft.com/office/drawing/2014/main" val="2694981659"/>
                    </a:ext>
                  </a:extLst>
                </a:gridCol>
              </a:tblGrid>
              <a:tr h="211592">
                <a:tc>
                  <a:txBody>
                    <a:bodyPr/>
                    <a:lstStyle/>
                    <a:p>
                      <a:pPr marL="0" marR="0" indent="0" algn="ctr" defTabSz="1280160" rtl="0" eaLnBrk="1" fontAlgn="auto" latinLnBrk="0" hangingPunct="1">
                        <a:lnSpc>
                          <a:spcPct val="100000"/>
                        </a:lnSpc>
                        <a:spcBef>
                          <a:spcPts val="0"/>
                        </a:spcBef>
                        <a:spcAft>
                          <a:spcPts val="0"/>
                        </a:spcAft>
                        <a:buClrTx/>
                        <a:buSzTx/>
                        <a:buFontTx/>
                        <a:buNone/>
                        <a:tabLst/>
                        <a:defRPr/>
                      </a:pPr>
                      <a:r>
                        <a:rPr lang="en-GB" sz="1200" b="0" dirty="0" smtClean="0"/>
                        <a:t>Mains supply</a:t>
                      </a:r>
                    </a:p>
                  </a:txBody>
                  <a:tcPr anchor="ctr">
                    <a:solidFill>
                      <a:schemeClr val="accent2">
                        <a:lumMod val="20000"/>
                        <a:lumOff val="80000"/>
                      </a:schemeClr>
                    </a:solidFill>
                  </a:tcPr>
                </a:tc>
                <a:extLst>
                  <a:ext uri="{0D108BD9-81ED-4DB2-BD59-A6C34878D82A}">
                    <a16:rowId xmlns="" xmlns:a16="http://schemas.microsoft.com/office/drawing/2014/main" val="807304117"/>
                  </a:ext>
                </a:extLst>
              </a:tr>
              <a:tr h="359446">
                <a:tc>
                  <a:txBody>
                    <a:bodyPr/>
                    <a:lstStyle/>
                    <a:p>
                      <a:pPr algn="ctr"/>
                      <a:r>
                        <a:rPr lang="en-GB" sz="1200" b="1" i="1" dirty="0" smtClean="0">
                          <a:solidFill>
                            <a:schemeClr val="accent2">
                              <a:lumMod val="75000"/>
                            </a:schemeClr>
                          </a:solidFill>
                        </a:rPr>
                        <a:t>Frequency</a:t>
                      </a:r>
                      <a:r>
                        <a:rPr lang="en-GB" sz="1200" b="1" i="1" baseline="0" dirty="0" smtClean="0">
                          <a:solidFill>
                            <a:schemeClr val="accent2">
                              <a:lumMod val="75000"/>
                            </a:schemeClr>
                          </a:solidFill>
                        </a:rPr>
                        <a:t> 50Hz, 230V</a:t>
                      </a:r>
                      <a:endParaRPr lang="en-GB" sz="1200" b="1" i="1" dirty="0">
                        <a:solidFill>
                          <a:schemeClr val="accent2">
                            <a:lumMod val="75000"/>
                          </a:schemeClr>
                        </a:solidFill>
                      </a:endParaRPr>
                    </a:p>
                  </a:txBody>
                  <a:tcPr anchor="ctr"/>
                </a:tc>
                <a:extLst>
                  <a:ext uri="{0D108BD9-81ED-4DB2-BD59-A6C34878D82A}">
                    <a16:rowId xmlns="" xmlns:a16="http://schemas.microsoft.com/office/drawing/2014/main" val="2887359845"/>
                  </a:ext>
                </a:extLst>
              </a:tr>
            </a:tbl>
          </a:graphicData>
        </a:graphic>
      </p:graphicFrame>
      <p:cxnSp>
        <p:nvCxnSpPr>
          <p:cNvPr id="471" name="Straight Connector 470"/>
          <p:cNvCxnSpPr>
            <a:stCxn id="456" idx="2"/>
            <a:endCxn id="38" idx="0"/>
          </p:cNvCxnSpPr>
          <p:nvPr/>
        </p:nvCxnSpPr>
        <p:spPr>
          <a:xfrm>
            <a:off x="5836949" y="7785171"/>
            <a:ext cx="348420" cy="98695"/>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74" name="Straight Connector 473"/>
          <p:cNvCxnSpPr>
            <a:stCxn id="390" idx="0"/>
            <a:endCxn id="386" idx="2"/>
          </p:cNvCxnSpPr>
          <p:nvPr/>
        </p:nvCxnSpPr>
        <p:spPr>
          <a:xfrm flipV="1">
            <a:off x="10723576" y="4367151"/>
            <a:ext cx="27443" cy="68773"/>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77" name="Straight Connector 476"/>
          <p:cNvCxnSpPr>
            <a:stCxn id="395" idx="3"/>
            <a:endCxn id="396" idx="1"/>
          </p:cNvCxnSpPr>
          <p:nvPr/>
        </p:nvCxnSpPr>
        <p:spPr>
          <a:xfrm flipV="1">
            <a:off x="9550770" y="5366088"/>
            <a:ext cx="91562" cy="42508"/>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aphicFrame>
        <p:nvGraphicFramePr>
          <p:cNvPr id="480" name="Table 479"/>
          <p:cNvGraphicFramePr>
            <a:graphicFrameLocks noGrp="1"/>
          </p:cNvGraphicFramePr>
          <p:nvPr>
            <p:extLst/>
          </p:nvPr>
        </p:nvGraphicFramePr>
        <p:xfrm>
          <a:off x="7315677" y="7277335"/>
          <a:ext cx="1830876" cy="548640"/>
        </p:xfrm>
        <a:graphic>
          <a:graphicData uri="http://schemas.openxmlformats.org/drawingml/2006/table">
            <a:tbl>
              <a:tblPr firstRow="1" bandRow="1">
                <a:tableStyleId>{5940675A-B579-460E-94D1-54222C63F5DA}</a:tableStyleId>
              </a:tblPr>
              <a:tblGrid>
                <a:gridCol w="1108981">
                  <a:extLst>
                    <a:ext uri="{9D8B030D-6E8A-4147-A177-3AD203B41FA5}">
                      <a16:colId xmlns="" xmlns:a16="http://schemas.microsoft.com/office/drawing/2014/main" val="605547354"/>
                    </a:ext>
                  </a:extLst>
                </a:gridCol>
                <a:gridCol w="721895">
                  <a:extLst>
                    <a:ext uri="{9D8B030D-6E8A-4147-A177-3AD203B41FA5}">
                      <a16:colId xmlns="" xmlns:a16="http://schemas.microsoft.com/office/drawing/2014/main" val="2979850009"/>
                    </a:ext>
                  </a:extLst>
                </a:gridCol>
              </a:tblGrid>
              <a:tr h="211755">
                <a:tc>
                  <a:txBody>
                    <a:bodyPr/>
                    <a:lstStyle/>
                    <a:p>
                      <a:pPr algn="ctr"/>
                      <a:r>
                        <a:rPr lang="en-GB" sz="1200" b="0" dirty="0" smtClean="0"/>
                        <a:t>Like charges</a:t>
                      </a:r>
                      <a:endParaRPr lang="en-GB" sz="1200" b="0" dirty="0"/>
                    </a:p>
                  </a:txBody>
                  <a:tcPr anchor="ctr">
                    <a:solidFill>
                      <a:schemeClr val="accent2">
                        <a:lumMod val="20000"/>
                        <a:lumOff val="80000"/>
                      </a:schemeClr>
                    </a:solidFill>
                  </a:tcPr>
                </a:tc>
                <a:tc>
                  <a:txBody>
                    <a:bodyPr/>
                    <a:lstStyle/>
                    <a:p>
                      <a:pPr algn="ctr"/>
                      <a:r>
                        <a:rPr lang="en-GB" sz="1200" b="1" i="1" dirty="0" smtClean="0">
                          <a:solidFill>
                            <a:schemeClr val="accent2">
                              <a:lumMod val="75000"/>
                            </a:schemeClr>
                          </a:solidFill>
                        </a:rPr>
                        <a:t>Repel</a:t>
                      </a:r>
                      <a:endParaRPr lang="en-GB" sz="1200" b="1" i="1" dirty="0">
                        <a:solidFill>
                          <a:schemeClr val="accent2">
                            <a:lumMod val="75000"/>
                          </a:schemeClr>
                        </a:solidFill>
                      </a:endParaRPr>
                    </a:p>
                  </a:txBody>
                  <a:tcPr anchor="ctr"/>
                </a:tc>
                <a:extLst>
                  <a:ext uri="{0D108BD9-81ED-4DB2-BD59-A6C34878D82A}">
                    <a16:rowId xmlns="" xmlns:a16="http://schemas.microsoft.com/office/drawing/2014/main" val="4098274463"/>
                  </a:ext>
                </a:extLst>
              </a:tr>
              <a:tr h="178067">
                <a:tc>
                  <a:txBody>
                    <a:bodyPr/>
                    <a:lstStyle/>
                    <a:p>
                      <a:pPr marL="0" marR="0" indent="0" algn="ctr" defTabSz="1280160" rtl="0" eaLnBrk="1" fontAlgn="auto" latinLnBrk="0" hangingPunct="1">
                        <a:lnSpc>
                          <a:spcPct val="100000"/>
                        </a:lnSpc>
                        <a:spcBef>
                          <a:spcPts val="0"/>
                        </a:spcBef>
                        <a:spcAft>
                          <a:spcPts val="0"/>
                        </a:spcAft>
                        <a:buClrTx/>
                        <a:buSzTx/>
                        <a:buFontTx/>
                        <a:buNone/>
                        <a:tabLst/>
                        <a:defRPr/>
                      </a:pPr>
                      <a:r>
                        <a:rPr lang="en-GB" sz="1200" b="0" dirty="0" smtClean="0"/>
                        <a:t>Unlike charges</a:t>
                      </a:r>
                    </a:p>
                  </a:txBody>
                  <a:tcPr anchor="ctr">
                    <a:solidFill>
                      <a:schemeClr val="accent2">
                        <a:lumMod val="20000"/>
                        <a:lumOff val="80000"/>
                      </a:schemeClr>
                    </a:solidFill>
                  </a:tcPr>
                </a:tc>
                <a:tc>
                  <a:txBody>
                    <a:bodyPr/>
                    <a:lstStyle/>
                    <a:p>
                      <a:pPr algn="ctr"/>
                      <a:r>
                        <a:rPr lang="en-GB" sz="1200" b="1" i="1" dirty="0" smtClean="0">
                          <a:solidFill>
                            <a:schemeClr val="accent2">
                              <a:lumMod val="75000"/>
                            </a:schemeClr>
                          </a:solidFill>
                        </a:rPr>
                        <a:t>Attract</a:t>
                      </a:r>
                      <a:endParaRPr lang="en-GB" sz="1200" b="1" i="1" dirty="0">
                        <a:solidFill>
                          <a:schemeClr val="accent2">
                            <a:lumMod val="75000"/>
                          </a:schemeClr>
                        </a:solidFill>
                      </a:endParaRPr>
                    </a:p>
                  </a:txBody>
                  <a:tcPr anchor="ctr"/>
                </a:tc>
                <a:extLst>
                  <a:ext uri="{0D108BD9-81ED-4DB2-BD59-A6C34878D82A}">
                    <a16:rowId xmlns="" xmlns:a16="http://schemas.microsoft.com/office/drawing/2014/main" val="4146150528"/>
                  </a:ext>
                </a:extLst>
              </a:tr>
            </a:tbl>
          </a:graphicData>
        </a:graphic>
      </p:graphicFrame>
      <p:graphicFrame>
        <p:nvGraphicFramePr>
          <p:cNvPr id="486" name="Table 485"/>
          <p:cNvGraphicFramePr>
            <a:graphicFrameLocks noGrp="1"/>
          </p:cNvGraphicFramePr>
          <p:nvPr>
            <p:extLst/>
          </p:nvPr>
        </p:nvGraphicFramePr>
        <p:xfrm>
          <a:off x="9306134" y="7414185"/>
          <a:ext cx="3335336" cy="822960"/>
        </p:xfrm>
        <a:graphic>
          <a:graphicData uri="http://schemas.openxmlformats.org/drawingml/2006/table">
            <a:tbl>
              <a:tblPr firstRow="1" bandRow="1">
                <a:tableStyleId>{5940675A-B579-460E-94D1-54222C63F5DA}</a:tableStyleId>
              </a:tblPr>
              <a:tblGrid>
                <a:gridCol w="291854">
                  <a:extLst>
                    <a:ext uri="{9D8B030D-6E8A-4147-A177-3AD203B41FA5}">
                      <a16:colId xmlns="" xmlns:a16="http://schemas.microsoft.com/office/drawing/2014/main" val="2709118729"/>
                    </a:ext>
                  </a:extLst>
                </a:gridCol>
                <a:gridCol w="3043482">
                  <a:extLst>
                    <a:ext uri="{9D8B030D-6E8A-4147-A177-3AD203B41FA5}">
                      <a16:colId xmlns="" xmlns:a16="http://schemas.microsoft.com/office/drawing/2014/main" val="4275001915"/>
                    </a:ext>
                  </a:extLst>
                </a:gridCol>
              </a:tblGrid>
              <a:tr h="791650">
                <a:tc>
                  <a:txBody>
                    <a:bodyPr/>
                    <a:lstStyle/>
                    <a:p>
                      <a:pPr marL="0" marR="0" indent="0" algn="ctr" defTabSz="1280160" rtl="0" eaLnBrk="1" fontAlgn="auto" latinLnBrk="0" hangingPunct="1">
                        <a:lnSpc>
                          <a:spcPct val="100000"/>
                        </a:lnSpc>
                        <a:spcBef>
                          <a:spcPts val="0"/>
                        </a:spcBef>
                        <a:spcAft>
                          <a:spcPts val="0"/>
                        </a:spcAft>
                        <a:buClrTx/>
                        <a:buSzTx/>
                        <a:buFontTx/>
                        <a:buNone/>
                        <a:tabLst/>
                        <a:defRPr/>
                      </a:pPr>
                      <a:r>
                        <a:rPr lang="en-GB" sz="1200" b="0" dirty="0" smtClean="0"/>
                        <a:t>Shocks</a:t>
                      </a:r>
                    </a:p>
                  </a:txBody>
                  <a:tcPr vert="vert270" anchor="ctr">
                    <a:solidFill>
                      <a:schemeClr val="accent2">
                        <a:lumMod val="20000"/>
                        <a:lumOff val="80000"/>
                      </a:schemeClr>
                    </a:solidFill>
                  </a:tcPr>
                </a:tc>
                <a:tc>
                  <a:txBody>
                    <a:bodyPr/>
                    <a:lstStyle/>
                    <a:p>
                      <a:pPr marL="0" marR="0" indent="0" algn="l" defTabSz="1280160" rtl="0" eaLnBrk="1" fontAlgn="auto" latinLnBrk="0" hangingPunct="1">
                        <a:lnSpc>
                          <a:spcPct val="100000"/>
                        </a:lnSpc>
                        <a:spcBef>
                          <a:spcPts val="0"/>
                        </a:spcBef>
                        <a:spcAft>
                          <a:spcPts val="0"/>
                        </a:spcAft>
                        <a:buClrTx/>
                        <a:buSzTx/>
                        <a:buFontTx/>
                        <a:buNone/>
                        <a:tabLst/>
                        <a:defRPr/>
                      </a:pPr>
                      <a:r>
                        <a:rPr lang="en-GB" sz="1200" b="0" i="0" dirty="0" smtClean="0">
                          <a:solidFill>
                            <a:schemeClr val="tx1"/>
                          </a:solidFill>
                        </a:rPr>
                        <a:t>Walking on </a:t>
                      </a:r>
                      <a:r>
                        <a:rPr lang="en-GB" sz="1200" b="0" i="0" smtClean="0">
                          <a:solidFill>
                            <a:schemeClr val="tx1"/>
                          </a:solidFill>
                        </a:rPr>
                        <a:t>carpet causes </a:t>
                      </a:r>
                      <a:r>
                        <a:rPr lang="en-GB" sz="1200" b="0" i="0" dirty="0" smtClean="0">
                          <a:solidFill>
                            <a:schemeClr val="tx1"/>
                          </a:solidFill>
                        </a:rPr>
                        <a:t>friction.  Electrons</a:t>
                      </a:r>
                      <a:r>
                        <a:rPr lang="en-GB" sz="1200" b="0" i="0" baseline="0" dirty="0" smtClean="0">
                          <a:solidFill>
                            <a:schemeClr val="tx1"/>
                          </a:solidFill>
                        </a:rPr>
                        <a:t> move to the person and charge builds up. When the person touches a metal object, the electrons conduct away, making a spark.</a:t>
                      </a:r>
                      <a:endParaRPr lang="en-GB" sz="1200" b="0" i="0" dirty="0" smtClean="0">
                        <a:solidFill>
                          <a:schemeClr val="tx1"/>
                        </a:solidFill>
                      </a:endParaRPr>
                    </a:p>
                  </a:txBody>
                  <a:tcPr anchor="ctr">
                    <a:noFill/>
                  </a:tcPr>
                </a:tc>
                <a:extLst>
                  <a:ext uri="{0D108BD9-81ED-4DB2-BD59-A6C34878D82A}">
                    <a16:rowId xmlns="" xmlns:a16="http://schemas.microsoft.com/office/drawing/2014/main" val="977223836"/>
                  </a:ext>
                </a:extLst>
              </a:tr>
            </a:tbl>
          </a:graphicData>
        </a:graphic>
      </p:graphicFrame>
      <p:cxnSp>
        <p:nvCxnSpPr>
          <p:cNvPr id="488" name="Straight Connector 487"/>
          <p:cNvCxnSpPr>
            <a:stCxn id="397" idx="2"/>
            <a:endCxn id="486" idx="0"/>
          </p:cNvCxnSpPr>
          <p:nvPr/>
        </p:nvCxnSpPr>
        <p:spPr>
          <a:xfrm>
            <a:off x="10957102" y="7348918"/>
            <a:ext cx="16700" cy="65267"/>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aphicFrame>
        <p:nvGraphicFramePr>
          <p:cNvPr id="497" name="Table 496"/>
          <p:cNvGraphicFramePr>
            <a:graphicFrameLocks noGrp="1"/>
          </p:cNvGraphicFramePr>
          <p:nvPr>
            <p:extLst/>
          </p:nvPr>
        </p:nvGraphicFramePr>
        <p:xfrm>
          <a:off x="9453559" y="8270060"/>
          <a:ext cx="3187911" cy="1005840"/>
        </p:xfrm>
        <a:graphic>
          <a:graphicData uri="http://schemas.openxmlformats.org/drawingml/2006/table">
            <a:tbl>
              <a:tblPr firstRow="1" bandRow="1">
                <a:tableStyleId>{5940675A-B579-460E-94D1-54222C63F5DA}</a:tableStyleId>
              </a:tblPr>
              <a:tblGrid>
                <a:gridCol w="363204">
                  <a:extLst>
                    <a:ext uri="{9D8B030D-6E8A-4147-A177-3AD203B41FA5}">
                      <a16:colId xmlns="" xmlns:a16="http://schemas.microsoft.com/office/drawing/2014/main" val="2709118729"/>
                    </a:ext>
                  </a:extLst>
                </a:gridCol>
                <a:gridCol w="2824707">
                  <a:extLst>
                    <a:ext uri="{9D8B030D-6E8A-4147-A177-3AD203B41FA5}">
                      <a16:colId xmlns="" xmlns:a16="http://schemas.microsoft.com/office/drawing/2014/main" val="4275001915"/>
                    </a:ext>
                  </a:extLst>
                </a:gridCol>
              </a:tblGrid>
              <a:tr h="916845">
                <a:tc>
                  <a:txBody>
                    <a:bodyPr/>
                    <a:lstStyle/>
                    <a:p>
                      <a:pPr marL="0" marR="0" indent="0" algn="ctr" defTabSz="1280160" rtl="0" eaLnBrk="1" fontAlgn="auto" latinLnBrk="0" hangingPunct="1">
                        <a:lnSpc>
                          <a:spcPct val="100000"/>
                        </a:lnSpc>
                        <a:spcBef>
                          <a:spcPts val="0"/>
                        </a:spcBef>
                        <a:spcAft>
                          <a:spcPts val="0"/>
                        </a:spcAft>
                        <a:buClrTx/>
                        <a:buSzTx/>
                        <a:buFontTx/>
                        <a:buNone/>
                        <a:tabLst/>
                        <a:defRPr/>
                      </a:pPr>
                      <a:r>
                        <a:rPr lang="en-GB" sz="1200" b="0" dirty="0" smtClean="0"/>
                        <a:t>Electric fields</a:t>
                      </a:r>
                    </a:p>
                  </a:txBody>
                  <a:tcPr vert="vert270" anchor="ctr">
                    <a:solidFill>
                      <a:schemeClr val="accent2">
                        <a:lumMod val="20000"/>
                        <a:lumOff val="80000"/>
                      </a:schemeClr>
                    </a:solidFill>
                  </a:tcPr>
                </a:tc>
                <a:tc>
                  <a:txBody>
                    <a:bodyPr/>
                    <a:lstStyle/>
                    <a:p>
                      <a:pPr marL="0" marR="0" indent="0" algn="l" defTabSz="1280160" rtl="0" eaLnBrk="1" fontAlgn="auto" latinLnBrk="0" hangingPunct="1">
                        <a:lnSpc>
                          <a:spcPct val="100000"/>
                        </a:lnSpc>
                        <a:spcBef>
                          <a:spcPts val="0"/>
                        </a:spcBef>
                        <a:spcAft>
                          <a:spcPts val="0"/>
                        </a:spcAft>
                        <a:buClrTx/>
                        <a:buSzTx/>
                        <a:buFontTx/>
                        <a:buNone/>
                        <a:tabLst/>
                        <a:defRPr/>
                      </a:pPr>
                      <a:r>
                        <a:rPr lang="en-GB" sz="1200" b="0" i="0" dirty="0" smtClean="0">
                          <a:solidFill>
                            <a:schemeClr val="tx1"/>
                          </a:solidFill>
                        </a:rPr>
                        <a:t>Charged</a:t>
                      </a:r>
                      <a:r>
                        <a:rPr lang="en-GB" sz="1200" b="0" i="0" baseline="0" dirty="0" smtClean="0">
                          <a:solidFill>
                            <a:schemeClr val="tx1"/>
                          </a:solidFill>
                        </a:rPr>
                        <a:t> objects create electric fields around them. Strongest closest to the object. The field direction is the direction of force on a positive charge.  Add more charge increases field strength. </a:t>
                      </a:r>
                      <a:endParaRPr lang="en-GB" sz="1200" b="0" i="0" dirty="0" smtClean="0">
                        <a:solidFill>
                          <a:schemeClr val="tx1"/>
                        </a:solidFill>
                      </a:endParaRPr>
                    </a:p>
                  </a:txBody>
                  <a:tcPr anchor="ctr">
                    <a:noFill/>
                  </a:tcPr>
                </a:tc>
                <a:extLst>
                  <a:ext uri="{0D108BD9-81ED-4DB2-BD59-A6C34878D82A}">
                    <a16:rowId xmlns="" xmlns:a16="http://schemas.microsoft.com/office/drawing/2014/main" val="977223836"/>
                  </a:ext>
                </a:extLst>
              </a:tr>
            </a:tbl>
          </a:graphicData>
        </a:graphic>
      </p:graphicFrame>
      <p:cxnSp>
        <p:nvCxnSpPr>
          <p:cNvPr id="498" name="Straight Connector 497"/>
          <p:cNvCxnSpPr>
            <a:stCxn id="486" idx="2"/>
            <a:endCxn id="497" idx="0"/>
          </p:cNvCxnSpPr>
          <p:nvPr/>
        </p:nvCxnSpPr>
        <p:spPr>
          <a:xfrm>
            <a:off x="10973802" y="8237145"/>
            <a:ext cx="73712" cy="32915"/>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pic>
        <p:nvPicPr>
          <p:cNvPr id="502" name="Picture 501"/>
          <p:cNvPicPr>
            <a:picLocks noChangeAspect="1"/>
          </p:cNvPicPr>
          <p:nvPr/>
        </p:nvPicPr>
        <p:blipFill>
          <a:blip r:embed="rId11"/>
          <a:stretch>
            <a:fillRect/>
          </a:stretch>
        </p:blipFill>
        <p:spPr>
          <a:xfrm rot="16200000" flipV="1">
            <a:off x="8264656" y="8272809"/>
            <a:ext cx="1295076" cy="517189"/>
          </a:xfrm>
          <a:prstGeom prst="rect">
            <a:avLst/>
          </a:prstGeom>
        </p:spPr>
      </p:pic>
      <p:cxnSp>
        <p:nvCxnSpPr>
          <p:cNvPr id="503" name="Straight Connector 502"/>
          <p:cNvCxnSpPr>
            <a:stCxn id="502" idx="0"/>
            <a:endCxn id="497" idx="1"/>
          </p:cNvCxnSpPr>
          <p:nvPr/>
        </p:nvCxnSpPr>
        <p:spPr>
          <a:xfrm>
            <a:off x="9170789" y="8531404"/>
            <a:ext cx="282770" cy="241576"/>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pic>
        <p:nvPicPr>
          <p:cNvPr id="509" name="Picture 508"/>
          <p:cNvPicPr>
            <a:picLocks noChangeAspect="1"/>
          </p:cNvPicPr>
          <p:nvPr/>
        </p:nvPicPr>
        <p:blipFill rotWithShape="1">
          <a:blip r:embed="rId12">
            <a:extLst>
              <a:ext uri="{28A0092B-C50C-407E-A947-70E740481C1C}">
                <a14:useLocalDpi xmlns:a14="http://schemas.microsoft.com/office/drawing/2010/main" val="0"/>
              </a:ext>
            </a:extLst>
          </a:blip>
          <a:srcRect l="5600" t="22096" r="56232" b="56779"/>
          <a:stretch/>
        </p:blipFill>
        <p:spPr>
          <a:xfrm>
            <a:off x="7879432" y="4564243"/>
            <a:ext cx="1619284" cy="478562"/>
          </a:xfrm>
          <a:prstGeom prst="rect">
            <a:avLst/>
          </a:prstGeom>
        </p:spPr>
      </p:pic>
    </p:spTree>
    <p:extLst>
      <p:ext uri="{BB962C8B-B14F-4D97-AF65-F5344CB8AC3E}">
        <p14:creationId xmlns:p14="http://schemas.microsoft.com/office/powerpoint/2010/main" val="40019876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79" name="Straight Connector 178"/>
          <p:cNvCxnSpPr>
            <a:stCxn id="178" idx="1"/>
          </p:cNvCxnSpPr>
          <p:nvPr/>
        </p:nvCxnSpPr>
        <p:spPr>
          <a:xfrm flipH="1">
            <a:off x="11123693" y="3276813"/>
            <a:ext cx="351978" cy="24846"/>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pic>
        <p:nvPicPr>
          <p:cNvPr id="152" name="Picture 151" descr="Image result for change of state diagram">
            <a:extLst>
              <a:ext uri="{FF2B5EF4-FFF2-40B4-BE49-F238E27FC236}">
                <a16:creationId xmlns="" xmlns:a16="http://schemas.microsoft.com/office/drawing/2014/main" id="{70954E79-30A8-4237-8AFC-6A74CB12C6E2}"/>
              </a:ext>
            </a:extLst>
          </p:cNvPr>
          <p:cNvPicPr/>
          <p:nvPr/>
        </p:nvPicPr>
        <p:blipFill rotWithShape="1">
          <a:blip r:embed="rId2">
            <a:extLst>
              <a:ext uri="{28A0092B-C50C-407E-A947-70E740481C1C}">
                <a14:useLocalDpi xmlns:a14="http://schemas.microsoft.com/office/drawing/2010/main" val="0"/>
              </a:ext>
            </a:extLst>
          </a:blip>
          <a:srcRect b="5195"/>
          <a:stretch/>
        </p:blipFill>
        <p:spPr bwMode="auto">
          <a:xfrm>
            <a:off x="3192380" y="7962900"/>
            <a:ext cx="1905286" cy="1304469"/>
          </a:xfrm>
          <a:prstGeom prst="rect">
            <a:avLst/>
          </a:prstGeom>
          <a:noFill/>
          <a:ln>
            <a:noFill/>
          </a:ln>
          <a:extLst>
            <a:ext uri="{53640926-AAD7-44D8-BBD7-CCE9431645EC}">
              <a14:shadowObscured xmlns:a14="http://schemas.microsoft.com/office/drawing/2010/main"/>
            </a:ext>
          </a:extLst>
        </p:spPr>
      </p:pic>
      <p:cxnSp>
        <p:nvCxnSpPr>
          <p:cNvPr id="163" name="Straight Connector 162"/>
          <p:cNvCxnSpPr>
            <a:stCxn id="158" idx="0"/>
          </p:cNvCxnSpPr>
          <p:nvPr/>
        </p:nvCxnSpPr>
        <p:spPr>
          <a:xfrm flipV="1">
            <a:off x="1280183" y="4018383"/>
            <a:ext cx="0" cy="15689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1" name="Straight Connector 190"/>
          <p:cNvCxnSpPr>
            <a:stCxn id="105" idx="1"/>
            <a:endCxn id="155" idx="3"/>
          </p:cNvCxnSpPr>
          <p:nvPr/>
        </p:nvCxnSpPr>
        <p:spPr>
          <a:xfrm flipH="1" flipV="1">
            <a:off x="2929462" y="3318155"/>
            <a:ext cx="371347" cy="26239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7" name="Straight Connector 136"/>
          <p:cNvCxnSpPr>
            <a:stCxn id="129" idx="0"/>
            <a:endCxn id="134" idx="2"/>
          </p:cNvCxnSpPr>
          <p:nvPr/>
        </p:nvCxnSpPr>
        <p:spPr>
          <a:xfrm flipV="1">
            <a:off x="11475671" y="5083767"/>
            <a:ext cx="0" cy="91232"/>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0" name="Straight Connector 129"/>
          <p:cNvCxnSpPr>
            <a:stCxn id="134" idx="1"/>
            <a:endCxn id="102" idx="3"/>
          </p:cNvCxnSpPr>
          <p:nvPr/>
        </p:nvCxnSpPr>
        <p:spPr>
          <a:xfrm flipH="1">
            <a:off x="10240925" y="4751323"/>
            <a:ext cx="114731" cy="197564"/>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3" name="Straight Connector 142"/>
          <p:cNvCxnSpPr>
            <a:stCxn id="16" idx="3"/>
          </p:cNvCxnSpPr>
          <p:nvPr/>
        </p:nvCxnSpPr>
        <p:spPr>
          <a:xfrm>
            <a:off x="6267519" y="5774973"/>
            <a:ext cx="1926856" cy="320208"/>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6" name="Straight Connector 165"/>
          <p:cNvCxnSpPr>
            <a:stCxn id="162" idx="2"/>
            <a:endCxn id="159" idx="0"/>
          </p:cNvCxnSpPr>
          <p:nvPr/>
        </p:nvCxnSpPr>
        <p:spPr>
          <a:xfrm>
            <a:off x="1280183" y="3335367"/>
            <a:ext cx="0" cy="120646"/>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4" name="Straight Connector 163"/>
          <p:cNvCxnSpPr>
            <a:stCxn id="155" idx="1"/>
            <a:endCxn id="158" idx="3"/>
          </p:cNvCxnSpPr>
          <p:nvPr/>
        </p:nvCxnSpPr>
        <p:spPr>
          <a:xfrm flipH="1">
            <a:off x="2486214" y="3318155"/>
            <a:ext cx="158751" cy="1055163"/>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3" name="Straight Connector 102"/>
          <p:cNvCxnSpPr>
            <a:stCxn id="105" idx="3"/>
            <a:endCxn id="4" idx="1"/>
          </p:cNvCxnSpPr>
          <p:nvPr/>
        </p:nvCxnSpPr>
        <p:spPr>
          <a:xfrm>
            <a:off x="3762474" y="3580545"/>
            <a:ext cx="311276" cy="666002"/>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9" name="Straight Connector 88"/>
          <p:cNvCxnSpPr>
            <a:endCxn id="105" idx="1"/>
          </p:cNvCxnSpPr>
          <p:nvPr/>
        </p:nvCxnSpPr>
        <p:spPr>
          <a:xfrm flipV="1">
            <a:off x="2426133" y="3580545"/>
            <a:ext cx="874676" cy="194593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2" name="Straight Connector 141"/>
          <p:cNvCxnSpPr>
            <a:stCxn id="276" idx="3"/>
            <a:endCxn id="169" idx="1"/>
          </p:cNvCxnSpPr>
          <p:nvPr/>
        </p:nvCxnSpPr>
        <p:spPr>
          <a:xfrm>
            <a:off x="6113754" y="3335367"/>
            <a:ext cx="468423" cy="340031"/>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4" name="Straight Connector 93"/>
          <p:cNvCxnSpPr>
            <a:stCxn id="106" idx="3"/>
            <a:endCxn id="10" idx="1"/>
          </p:cNvCxnSpPr>
          <p:nvPr/>
        </p:nvCxnSpPr>
        <p:spPr>
          <a:xfrm flipV="1">
            <a:off x="3152636" y="6826390"/>
            <a:ext cx="121922" cy="862655"/>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a:stCxn id="162" idx="0"/>
            <a:endCxn id="160" idx="2"/>
          </p:cNvCxnSpPr>
          <p:nvPr/>
        </p:nvCxnSpPr>
        <p:spPr>
          <a:xfrm flipV="1">
            <a:off x="1280183" y="2860926"/>
            <a:ext cx="14184" cy="9176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9" name="Straight Connector 148"/>
          <p:cNvCxnSpPr>
            <a:stCxn id="4" idx="2"/>
            <a:endCxn id="16" idx="0"/>
          </p:cNvCxnSpPr>
          <p:nvPr/>
        </p:nvCxnSpPr>
        <p:spPr>
          <a:xfrm>
            <a:off x="4984336" y="4708212"/>
            <a:ext cx="204582" cy="743595"/>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3" name="Straight Connector 52"/>
          <p:cNvCxnSpPr>
            <a:stCxn id="10" idx="0"/>
            <a:endCxn id="4" idx="2"/>
          </p:cNvCxnSpPr>
          <p:nvPr/>
        </p:nvCxnSpPr>
        <p:spPr>
          <a:xfrm flipV="1">
            <a:off x="3505391" y="4708212"/>
            <a:ext cx="1478945" cy="1182072"/>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4" name="Rectangle 3"/>
          <p:cNvSpPr/>
          <p:nvPr/>
        </p:nvSpPr>
        <p:spPr>
          <a:xfrm>
            <a:off x="4073750" y="3784882"/>
            <a:ext cx="1821172" cy="923330"/>
          </a:xfrm>
          <a:prstGeom prst="rect">
            <a:avLst/>
          </a:prstGeom>
          <a:ln/>
        </p:spPr>
        <p:style>
          <a:lnRef idx="2">
            <a:schemeClr val="accent2">
              <a:shade val="50000"/>
            </a:schemeClr>
          </a:lnRef>
          <a:fillRef idx="1">
            <a:schemeClr val="accent2"/>
          </a:fillRef>
          <a:effectRef idx="0">
            <a:schemeClr val="accent2"/>
          </a:effectRef>
          <a:fontRef idx="minor">
            <a:schemeClr val="lt1"/>
          </a:fontRef>
        </p:style>
        <p:txBody>
          <a:bodyPr wrap="square">
            <a:spAutoFit/>
          </a:bodyPr>
          <a:lstStyle/>
          <a:p>
            <a:pPr algn="ctr"/>
            <a:r>
              <a:rPr lang="en-GB" sz="1800" b="1" dirty="0" smtClean="0">
                <a:ea typeface="Verdana" panose="020B0604030504040204" pitchFamily="34" charset="0"/>
                <a:cs typeface="Verdana" panose="020B0604030504040204" pitchFamily="34" charset="0"/>
              </a:rPr>
              <a:t>AQA</a:t>
            </a:r>
          </a:p>
          <a:p>
            <a:pPr algn="ctr"/>
            <a:r>
              <a:rPr lang="en-GB" sz="1800" b="1" dirty="0" smtClean="0">
                <a:ea typeface="Verdana" panose="020B0604030504040204" pitchFamily="34" charset="0"/>
                <a:cs typeface="Verdana" panose="020B0604030504040204" pitchFamily="34" charset="0"/>
              </a:rPr>
              <a:t>PARTICLE MODEL OF MATTER</a:t>
            </a:r>
            <a:endParaRPr lang="en-GB" sz="1800" dirty="0">
              <a:ea typeface="Verdana" panose="020B0604030504040204" pitchFamily="34" charset="0"/>
              <a:cs typeface="Verdana" panose="020B0604030504040204" pitchFamily="34" charset="0"/>
            </a:endParaRPr>
          </a:p>
        </p:txBody>
      </p:sp>
      <p:sp>
        <p:nvSpPr>
          <p:cNvPr id="276" name="Rectangle 275"/>
          <p:cNvSpPr/>
          <p:nvPr/>
        </p:nvSpPr>
        <p:spPr>
          <a:xfrm>
            <a:off x="4667483" y="3150701"/>
            <a:ext cx="1446271" cy="369332"/>
          </a:xfrm>
          <a:prstGeom prst="rect">
            <a:avLst/>
          </a:prstGeom>
          <a:ln/>
        </p:spPr>
        <p:style>
          <a:lnRef idx="2">
            <a:schemeClr val="accent2">
              <a:shade val="50000"/>
            </a:schemeClr>
          </a:lnRef>
          <a:fillRef idx="1">
            <a:schemeClr val="accent2"/>
          </a:fillRef>
          <a:effectRef idx="0">
            <a:schemeClr val="accent2"/>
          </a:effectRef>
          <a:fontRef idx="minor">
            <a:schemeClr val="lt1"/>
          </a:fontRef>
        </p:style>
        <p:txBody>
          <a:bodyPr wrap="square">
            <a:spAutoFit/>
          </a:bodyPr>
          <a:lstStyle/>
          <a:p>
            <a:pPr algn="ctr"/>
            <a:r>
              <a:rPr lang="en-GB" sz="1800" b="1" dirty="0" smtClean="0">
                <a:ea typeface="Verdana" panose="020B0604030504040204" pitchFamily="34" charset="0"/>
                <a:cs typeface="Verdana" panose="020B0604030504040204" pitchFamily="34" charset="0"/>
              </a:rPr>
              <a:t>Pressure</a:t>
            </a:r>
            <a:endParaRPr lang="en-GB" sz="1800" dirty="0">
              <a:ea typeface="Verdana" panose="020B0604030504040204" pitchFamily="34" charset="0"/>
              <a:cs typeface="Verdana" panose="020B0604030504040204" pitchFamily="34" charset="0"/>
            </a:endParaRPr>
          </a:p>
        </p:txBody>
      </p:sp>
      <p:sp>
        <p:nvSpPr>
          <p:cNvPr id="10" name="Rectangle 9"/>
          <p:cNvSpPr/>
          <p:nvPr/>
        </p:nvSpPr>
        <p:spPr>
          <a:xfrm>
            <a:off x="3274558" y="5890284"/>
            <a:ext cx="461665" cy="1872211"/>
          </a:xfrm>
          <a:prstGeom prst="rect">
            <a:avLst/>
          </a:prstGeom>
          <a:ln/>
        </p:spPr>
        <p:style>
          <a:lnRef idx="2">
            <a:schemeClr val="accent2">
              <a:shade val="50000"/>
            </a:schemeClr>
          </a:lnRef>
          <a:fillRef idx="1">
            <a:schemeClr val="accent2"/>
          </a:fillRef>
          <a:effectRef idx="0">
            <a:schemeClr val="accent2"/>
          </a:effectRef>
          <a:fontRef idx="minor">
            <a:schemeClr val="lt1"/>
          </a:fontRef>
        </p:style>
        <p:txBody>
          <a:bodyPr vert="vert" wrap="square">
            <a:spAutoFit/>
          </a:bodyPr>
          <a:lstStyle/>
          <a:p>
            <a:pPr algn="ctr"/>
            <a:r>
              <a:rPr lang="en-GB" sz="1800" b="1" dirty="0" smtClean="0">
                <a:ea typeface="Verdana" panose="020B0604030504040204" pitchFamily="34" charset="0"/>
                <a:cs typeface="Verdana" panose="020B0604030504040204" pitchFamily="34" charset="0"/>
              </a:rPr>
              <a:t>Change of state</a:t>
            </a:r>
            <a:endParaRPr lang="en-GB" sz="1800" dirty="0">
              <a:ea typeface="Verdana" panose="020B0604030504040204" pitchFamily="34" charset="0"/>
              <a:cs typeface="Verdana" panose="020B0604030504040204" pitchFamily="34" charset="0"/>
            </a:endParaRPr>
          </a:p>
        </p:txBody>
      </p:sp>
      <p:sp>
        <p:nvSpPr>
          <p:cNvPr id="16" name="Rectangle 15"/>
          <p:cNvSpPr/>
          <p:nvPr/>
        </p:nvSpPr>
        <p:spPr>
          <a:xfrm>
            <a:off x="4110317" y="5451807"/>
            <a:ext cx="2157202" cy="646331"/>
          </a:xfrm>
          <a:prstGeom prst="rect">
            <a:avLst/>
          </a:prstGeom>
          <a:ln/>
        </p:spPr>
        <p:style>
          <a:lnRef idx="2">
            <a:schemeClr val="accent2">
              <a:shade val="50000"/>
            </a:schemeClr>
          </a:lnRef>
          <a:fillRef idx="1">
            <a:schemeClr val="accent2"/>
          </a:fillRef>
          <a:effectRef idx="0">
            <a:schemeClr val="accent2"/>
          </a:effectRef>
          <a:fontRef idx="minor">
            <a:schemeClr val="lt1"/>
          </a:fontRef>
        </p:style>
        <p:txBody>
          <a:bodyPr wrap="square">
            <a:spAutoFit/>
          </a:bodyPr>
          <a:lstStyle/>
          <a:p>
            <a:pPr algn="ctr"/>
            <a:r>
              <a:rPr lang="en-GB" sz="1800" b="1" dirty="0" smtClean="0">
                <a:ea typeface="Verdana" panose="020B0604030504040204" pitchFamily="34" charset="0"/>
                <a:cs typeface="Verdana" panose="020B0604030504040204" pitchFamily="34" charset="0"/>
              </a:rPr>
              <a:t>Internal energy and energy transfers</a:t>
            </a:r>
            <a:endParaRPr lang="en-GB" sz="1800" dirty="0">
              <a:ea typeface="Verdana" panose="020B0604030504040204" pitchFamily="34" charset="0"/>
              <a:cs typeface="Verdana" panose="020B0604030504040204" pitchFamily="34" charset="0"/>
            </a:endParaRPr>
          </a:p>
        </p:txBody>
      </p:sp>
      <p:sp>
        <p:nvSpPr>
          <p:cNvPr id="50" name="Rectangle 49"/>
          <p:cNvSpPr/>
          <p:nvPr/>
        </p:nvSpPr>
        <p:spPr>
          <a:xfrm>
            <a:off x="105263" y="5104256"/>
            <a:ext cx="1942138" cy="23322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dirty="0" smtClean="0">
                <a:solidFill>
                  <a:schemeClr val="tx1"/>
                </a:solidFill>
              </a:rPr>
              <a:t>Density = mass </a:t>
            </a:r>
            <a:r>
              <a:rPr lang="en-GB" sz="1200" b="1" dirty="0" smtClean="0">
                <a:solidFill>
                  <a:schemeClr val="tx1"/>
                </a:solidFill>
              </a:rPr>
              <a:t>÷ </a:t>
            </a:r>
            <a:r>
              <a:rPr lang="en-GB" sz="1200" dirty="0" smtClean="0">
                <a:solidFill>
                  <a:schemeClr val="tx1"/>
                </a:solidFill>
              </a:rPr>
              <a:t>volume.</a:t>
            </a:r>
            <a:endParaRPr lang="en-GB" sz="1200" dirty="0">
              <a:solidFill>
                <a:schemeClr val="tx1"/>
              </a:solidFill>
            </a:endParaRPr>
          </a:p>
        </p:txBody>
      </p:sp>
      <p:graphicFrame>
        <p:nvGraphicFramePr>
          <p:cNvPr id="51" name="Table 50"/>
          <p:cNvGraphicFramePr>
            <a:graphicFrameLocks noGrp="1"/>
          </p:cNvGraphicFramePr>
          <p:nvPr>
            <p:extLst/>
          </p:nvPr>
        </p:nvGraphicFramePr>
        <p:xfrm>
          <a:off x="3083047" y="86900"/>
          <a:ext cx="4400595" cy="2194560"/>
        </p:xfrm>
        <a:graphic>
          <a:graphicData uri="http://schemas.openxmlformats.org/drawingml/2006/table">
            <a:tbl>
              <a:tblPr firstRow="1" bandRow="1">
                <a:tableStyleId>{5940675A-B579-460E-94D1-54222C63F5DA}</a:tableStyleId>
              </a:tblPr>
              <a:tblGrid>
                <a:gridCol w="576573">
                  <a:extLst>
                    <a:ext uri="{9D8B030D-6E8A-4147-A177-3AD203B41FA5}">
                      <a16:colId xmlns="" xmlns:a16="http://schemas.microsoft.com/office/drawing/2014/main" val="20000"/>
                    </a:ext>
                  </a:extLst>
                </a:gridCol>
                <a:gridCol w="2027621">
                  <a:extLst>
                    <a:ext uri="{9D8B030D-6E8A-4147-A177-3AD203B41FA5}">
                      <a16:colId xmlns="" xmlns:a16="http://schemas.microsoft.com/office/drawing/2014/main" val="20001"/>
                    </a:ext>
                  </a:extLst>
                </a:gridCol>
                <a:gridCol w="1796401">
                  <a:extLst>
                    <a:ext uri="{9D8B030D-6E8A-4147-A177-3AD203B41FA5}">
                      <a16:colId xmlns="" xmlns:a16="http://schemas.microsoft.com/office/drawing/2014/main" val="20002"/>
                    </a:ext>
                  </a:extLst>
                </a:gridCol>
              </a:tblGrid>
              <a:tr h="233834">
                <a:tc>
                  <a:txBody>
                    <a:bodyPr/>
                    <a:lstStyle/>
                    <a:p>
                      <a:pPr algn="ctr"/>
                      <a:r>
                        <a:rPr lang="en-GB" sz="1200" b="0" dirty="0" smtClean="0"/>
                        <a:t>State </a:t>
                      </a:r>
                      <a:endParaRPr lang="en-GB" sz="1200" b="0" dirty="0"/>
                    </a:p>
                  </a:txBody>
                  <a:tcPr anchor="ctr">
                    <a:solidFill>
                      <a:schemeClr val="accent2">
                        <a:lumMod val="20000"/>
                        <a:lumOff val="80000"/>
                      </a:schemeClr>
                    </a:solidFill>
                  </a:tcPr>
                </a:tc>
                <a:tc>
                  <a:txBody>
                    <a:bodyPr/>
                    <a:lstStyle/>
                    <a:p>
                      <a:pPr algn="ctr"/>
                      <a:r>
                        <a:rPr lang="en-GB" sz="1200" b="1" i="1" dirty="0" smtClean="0">
                          <a:solidFill>
                            <a:schemeClr val="accent2">
                              <a:lumMod val="75000"/>
                            </a:schemeClr>
                          </a:solidFill>
                        </a:rPr>
                        <a:t>Particle arrangement</a:t>
                      </a:r>
                      <a:endParaRPr lang="en-GB" sz="1200" b="1" i="1" dirty="0">
                        <a:solidFill>
                          <a:schemeClr val="accent2">
                            <a:lumMod val="75000"/>
                          </a:schemeClr>
                        </a:solidFill>
                      </a:endParaRPr>
                    </a:p>
                  </a:txBody>
                  <a:tcPr anchor="ctr"/>
                </a:tc>
                <a:tc>
                  <a:txBody>
                    <a:bodyPr/>
                    <a:lstStyle/>
                    <a:p>
                      <a:pPr algn="ctr"/>
                      <a:r>
                        <a:rPr lang="en-GB" sz="1200" dirty="0" smtClean="0"/>
                        <a:t>Properties</a:t>
                      </a:r>
                      <a:endParaRPr lang="en-GB" sz="1200" dirty="0"/>
                    </a:p>
                  </a:txBody>
                  <a:tcPr anchor="ctr"/>
                </a:tc>
                <a:extLst>
                  <a:ext uri="{0D108BD9-81ED-4DB2-BD59-A6C34878D82A}">
                    <a16:rowId xmlns="" xmlns:a16="http://schemas.microsoft.com/office/drawing/2014/main" val="10000"/>
                  </a:ext>
                </a:extLst>
              </a:tr>
              <a:tr h="516604">
                <a:tc>
                  <a:txBody>
                    <a:bodyPr/>
                    <a:lstStyle/>
                    <a:p>
                      <a:pPr algn="ctr"/>
                      <a:r>
                        <a:rPr lang="en-GB" sz="1200" b="0" dirty="0" smtClean="0"/>
                        <a:t>Solid </a:t>
                      </a:r>
                      <a:endParaRPr lang="en-GB" sz="1200" b="0" dirty="0"/>
                    </a:p>
                  </a:txBody>
                  <a:tcPr anchor="ctr">
                    <a:solidFill>
                      <a:schemeClr val="accent2">
                        <a:lumMod val="20000"/>
                        <a:lumOff val="80000"/>
                      </a:schemeClr>
                    </a:solidFill>
                  </a:tcPr>
                </a:tc>
                <a:tc>
                  <a:txBody>
                    <a:bodyPr/>
                    <a:lstStyle/>
                    <a:p>
                      <a:pPr algn="ctr"/>
                      <a:r>
                        <a:rPr lang="en-GB" sz="1200" b="1" i="1" dirty="0" smtClean="0">
                          <a:solidFill>
                            <a:schemeClr val="accent2">
                              <a:lumMod val="75000"/>
                            </a:schemeClr>
                          </a:solidFill>
                        </a:rPr>
                        <a:t>Packed  in a regular structure.  Strong forces hold in place so cannot move.</a:t>
                      </a:r>
                      <a:endParaRPr lang="en-GB" sz="1200" b="1" i="1" dirty="0">
                        <a:solidFill>
                          <a:schemeClr val="accent2">
                            <a:lumMod val="75000"/>
                          </a:schemeClr>
                        </a:solidFill>
                      </a:endParaRPr>
                    </a:p>
                  </a:txBody>
                  <a:tcPr anchor="ctr"/>
                </a:tc>
                <a:tc>
                  <a:txBody>
                    <a:bodyPr/>
                    <a:lstStyle/>
                    <a:p>
                      <a:pPr algn="l"/>
                      <a:r>
                        <a:rPr lang="en-GB" sz="1200" dirty="0" smtClean="0"/>
                        <a:t>Difficult to change shape.</a:t>
                      </a:r>
                      <a:endParaRPr lang="en-GB" sz="1200" dirty="0"/>
                    </a:p>
                  </a:txBody>
                  <a:tcPr anchor="ctr"/>
                </a:tc>
                <a:extLst>
                  <a:ext uri="{0D108BD9-81ED-4DB2-BD59-A6C34878D82A}">
                    <a16:rowId xmlns="" xmlns:a16="http://schemas.microsoft.com/office/drawing/2014/main" val="10001"/>
                  </a:ext>
                </a:extLst>
              </a:tr>
              <a:tr h="457200">
                <a:tc>
                  <a:txBody>
                    <a:bodyPr/>
                    <a:lstStyle/>
                    <a:p>
                      <a:pPr algn="ctr"/>
                      <a:r>
                        <a:rPr lang="en-GB" sz="1200" b="0" dirty="0" smtClean="0"/>
                        <a:t>Liquid</a:t>
                      </a:r>
                      <a:endParaRPr lang="en-GB" sz="1200" b="0" dirty="0"/>
                    </a:p>
                  </a:txBody>
                  <a:tcPr anchor="ctr">
                    <a:solidFill>
                      <a:schemeClr val="accent2">
                        <a:lumMod val="20000"/>
                        <a:lumOff val="80000"/>
                      </a:schemeClr>
                    </a:solidFill>
                  </a:tcPr>
                </a:tc>
                <a:tc>
                  <a:txBody>
                    <a:bodyPr/>
                    <a:lstStyle/>
                    <a:p>
                      <a:pPr algn="ctr"/>
                      <a:r>
                        <a:rPr lang="en-GB" sz="1200" b="1" i="1" dirty="0" smtClean="0">
                          <a:solidFill>
                            <a:schemeClr val="accent2">
                              <a:lumMod val="75000"/>
                            </a:schemeClr>
                          </a:solidFill>
                        </a:rPr>
                        <a:t>Close together, forces keep contact but</a:t>
                      </a:r>
                      <a:r>
                        <a:rPr lang="en-GB" sz="1200" b="1" i="1" baseline="0" dirty="0" smtClean="0">
                          <a:solidFill>
                            <a:schemeClr val="accent2">
                              <a:lumMod val="75000"/>
                            </a:schemeClr>
                          </a:solidFill>
                        </a:rPr>
                        <a:t> can move about.</a:t>
                      </a:r>
                      <a:endParaRPr lang="en-GB" sz="1200" b="1" i="1" dirty="0">
                        <a:solidFill>
                          <a:schemeClr val="accent2">
                            <a:lumMod val="75000"/>
                          </a:schemeClr>
                        </a:solidFill>
                      </a:endParaRPr>
                    </a:p>
                  </a:txBody>
                  <a:tcPr anchor="ctr"/>
                </a:tc>
                <a:tc>
                  <a:txBody>
                    <a:bodyPr/>
                    <a:lstStyle/>
                    <a:p>
                      <a:pPr algn="l"/>
                      <a:r>
                        <a:rPr lang="en-GB" sz="1200" dirty="0" smtClean="0"/>
                        <a:t>Can change shape but difficult to compress.</a:t>
                      </a:r>
                      <a:endParaRPr lang="en-GB" sz="1200" dirty="0"/>
                    </a:p>
                  </a:txBody>
                  <a:tcPr anchor="ctr"/>
                </a:tc>
                <a:extLst>
                  <a:ext uri="{0D108BD9-81ED-4DB2-BD59-A6C34878D82A}">
                    <a16:rowId xmlns="" xmlns:a16="http://schemas.microsoft.com/office/drawing/2014/main" val="10002"/>
                  </a:ext>
                </a:extLst>
              </a:tr>
              <a:tr h="472965">
                <a:tc>
                  <a:txBody>
                    <a:bodyPr/>
                    <a:lstStyle/>
                    <a:p>
                      <a:pPr algn="ctr"/>
                      <a:r>
                        <a:rPr lang="en-GB" sz="1200" b="0" dirty="0" smtClean="0"/>
                        <a:t>Gas </a:t>
                      </a:r>
                      <a:endParaRPr lang="en-GB" sz="1200" b="0" dirty="0"/>
                    </a:p>
                  </a:txBody>
                  <a:tcPr anchor="ctr">
                    <a:solidFill>
                      <a:schemeClr val="accent2">
                        <a:lumMod val="20000"/>
                        <a:lumOff val="80000"/>
                      </a:schemeClr>
                    </a:solidFill>
                  </a:tcPr>
                </a:tc>
                <a:tc>
                  <a:txBody>
                    <a:bodyPr/>
                    <a:lstStyle/>
                    <a:p>
                      <a:pPr algn="ctr"/>
                      <a:r>
                        <a:rPr lang="en-GB" sz="1200" b="1" i="1" dirty="0" smtClean="0">
                          <a:solidFill>
                            <a:schemeClr val="accent2">
                              <a:lumMod val="75000"/>
                            </a:schemeClr>
                          </a:solidFill>
                        </a:rPr>
                        <a:t>Separated by large distances. Weak forces so constantly randomly moving.</a:t>
                      </a:r>
                      <a:endParaRPr lang="en-GB" sz="1200" b="1" i="1" dirty="0">
                        <a:solidFill>
                          <a:schemeClr val="accent2">
                            <a:lumMod val="75000"/>
                          </a:schemeClr>
                        </a:solidFill>
                      </a:endParaRPr>
                    </a:p>
                  </a:txBody>
                  <a:tcPr anchor="ctr"/>
                </a:tc>
                <a:tc>
                  <a:txBody>
                    <a:bodyPr/>
                    <a:lstStyle/>
                    <a:p>
                      <a:pPr marL="0" marR="0" indent="0" algn="l" defTabSz="1280160" rtl="0" eaLnBrk="1" fontAlgn="auto" latinLnBrk="0" hangingPunct="1">
                        <a:lnSpc>
                          <a:spcPct val="100000"/>
                        </a:lnSpc>
                        <a:spcBef>
                          <a:spcPts val="0"/>
                        </a:spcBef>
                        <a:spcAft>
                          <a:spcPts val="0"/>
                        </a:spcAft>
                        <a:buClrTx/>
                        <a:buSzTx/>
                        <a:buFontTx/>
                        <a:buNone/>
                        <a:tabLst/>
                        <a:defRPr/>
                      </a:pPr>
                      <a:r>
                        <a:rPr lang="en-US" sz="1200" dirty="0" smtClean="0"/>
                        <a:t>Can expand to fill a space,</a:t>
                      </a:r>
                      <a:r>
                        <a:rPr lang="en-US" sz="1200" baseline="0" dirty="0" smtClean="0"/>
                        <a:t> easy to compress.</a:t>
                      </a:r>
                      <a:endParaRPr lang="en-US" sz="1200" dirty="0" smtClean="0"/>
                    </a:p>
                  </a:txBody>
                  <a:tcPr anchor="ctr"/>
                </a:tc>
                <a:extLst>
                  <a:ext uri="{0D108BD9-81ED-4DB2-BD59-A6C34878D82A}">
                    <a16:rowId xmlns="" xmlns:a16="http://schemas.microsoft.com/office/drawing/2014/main" val="10003"/>
                  </a:ext>
                </a:extLst>
              </a:tr>
            </a:tbl>
          </a:graphicData>
        </a:graphic>
      </p:graphicFrame>
      <p:cxnSp>
        <p:nvCxnSpPr>
          <p:cNvPr id="104" name="Straight Connector 103"/>
          <p:cNvCxnSpPr>
            <a:stCxn id="160" idx="0"/>
            <a:endCxn id="168" idx="2"/>
          </p:cNvCxnSpPr>
          <p:nvPr/>
        </p:nvCxnSpPr>
        <p:spPr>
          <a:xfrm flipV="1">
            <a:off x="1294367" y="2155544"/>
            <a:ext cx="3960" cy="9947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105" name="Rectangle 104"/>
          <p:cNvSpPr/>
          <p:nvPr/>
        </p:nvSpPr>
        <p:spPr>
          <a:xfrm>
            <a:off x="3300809" y="2742210"/>
            <a:ext cx="461665" cy="1676669"/>
          </a:xfrm>
          <a:prstGeom prst="rect">
            <a:avLst/>
          </a:prstGeom>
          <a:ln/>
        </p:spPr>
        <p:style>
          <a:lnRef idx="2">
            <a:schemeClr val="accent2">
              <a:shade val="50000"/>
            </a:schemeClr>
          </a:lnRef>
          <a:fillRef idx="1">
            <a:schemeClr val="accent2"/>
          </a:fillRef>
          <a:effectRef idx="0">
            <a:schemeClr val="accent2"/>
          </a:effectRef>
          <a:fontRef idx="minor">
            <a:schemeClr val="lt1"/>
          </a:fontRef>
        </p:style>
        <p:txBody>
          <a:bodyPr vert="vert" wrap="square">
            <a:spAutoFit/>
          </a:bodyPr>
          <a:lstStyle/>
          <a:p>
            <a:pPr algn="ctr"/>
            <a:r>
              <a:rPr lang="en-GB" sz="1800" b="1" dirty="0" smtClean="0">
                <a:ea typeface="Verdana" panose="020B0604030504040204" pitchFamily="34" charset="0"/>
                <a:cs typeface="Verdana" panose="020B0604030504040204" pitchFamily="34" charset="0"/>
              </a:rPr>
              <a:t>Particle model</a:t>
            </a:r>
            <a:endParaRPr lang="en-GB" sz="1800" dirty="0">
              <a:ea typeface="Verdana" panose="020B0604030504040204" pitchFamily="34" charset="0"/>
              <a:cs typeface="Verdana" panose="020B0604030504040204" pitchFamily="34" charset="0"/>
            </a:endParaRPr>
          </a:p>
        </p:txBody>
      </p:sp>
      <p:sp>
        <p:nvSpPr>
          <p:cNvPr id="134" name="Rectangle 133"/>
          <p:cNvSpPr/>
          <p:nvPr/>
        </p:nvSpPr>
        <p:spPr>
          <a:xfrm>
            <a:off x="10355656" y="4418879"/>
            <a:ext cx="2240030" cy="66488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dirty="0" smtClean="0">
                <a:solidFill>
                  <a:schemeClr val="tx1"/>
                </a:solidFill>
              </a:rPr>
              <a:t>Change in thermal energy = mass </a:t>
            </a:r>
            <a:r>
              <a:rPr lang="en-GB" sz="1200" b="1" dirty="0" smtClean="0">
                <a:solidFill>
                  <a:schemeClr val="tx1"/>
                </a:solidFill>
              </a:rPr>
              <a:t>X </a:t>
            </a:r>
            <a:r>
              <a:rPr lang="en-GB" sz="1200" dirty="0" smtClean="0">
                <a:solidFill>
                  <a:schemeClr val="tx1"/>
                </a:solidFill>
              </a:rPr>
              <a:t>specific heat capacity </a:t>
            </a:r>
            <a:r>
              <a:rPr lang="en-GB" sz="1200" b="1" dirty="0" smtClean="0">
                <a:solidFill>
                  <a:schemeClr val="tx1"/>
                </a:solidFill>
              </a:rPr>
              <a:t>X</a:t>
            </a:r>
            <a:r>
              <a:rPr lang="en-GB" sz="1200" dirty="0" smtClean="0">
                <a:solidFill>
                  <a:schemeClr val="tx1"/>
                </a:solidFill>
              </a:rPr>
              <a:t> temperature change.</a:t>
            </a:r>
            <a:endParaRPr lang="en-GB" sz="1200" dirty="0">
              <a:solidFill>
                <a:schemeClr val="tx1"/>
              </a:solidFill>
            </a:endParaRPr>
          </a:p>
        </p:txBody>
      </p:sp>
      <p:sp>
        <p:nvSpPr>
          <p:cNvPr id="146" name="Rectangle 145"/>
          <p:cNvSpPr/>
          <p:nvPr/>
        </p:nvSpPr>
        <p:spPr>
          <a:xfrm>
            <a:off x="4717329" y="7997955"/>
            <a:ext cx="3098756" cy="164095"/>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dirty="0" smtClean="0">
                <a:solidFill>
                  <a:schemeClr val="tx1"/>
                </a:solidFill>
              </a:rPr>
              <a:t>Energy needed = mass </a:t>
            </a:r>
            <a:r>
              <a:rPr lang="en-GB" sz="1200" b="1" dirty="0" smtClean="0">
                <a:solidFill>
                  <a:schemeClr val="tx1"/>
                </a:solidFill>
              </a:rPr>
              <a:t>X</a:t>
            </a:r>
            <a:r>
              <a:rPr lang="en-GB" sz="1200" dirty="0" smtClean="0">
                <a:solidFill>
                  <a:schemeClr val="tx1"/>
                </a:solidFill>
              </a:rPr>
              <a:t> specific latent heat.</a:t>
            </a:r>
            <a:endParaRPr lang="en-GB" sz="1200" dirty="0">
              <a:solidFill>
                <a:schemeClr val="tx1"/>
              </a:solidFill>
            </a:endParaRPr>
          </a:p>
        </p:txBody>
      </p:sp>
      <p:sp>
        <p:nvSpPr>
          <p:cNvPr id="78" name="Rectangle 77"/>
          <p:cNvSpPr/>
          <p:nvPr/>
        </p:nvSpPr>
        <p:spPr>
          <a:xfrm>
            <a:off x="110396" y="4709836"/>
            <a:ext cx="910026" cy="248427"/>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dirty="0">
                <a:solidFill>
                  <a:schemeClr val="tx1"/>
                </a:solidFill>
              </a:rPr>
              <a:t>P</a:t>
            </a:r>
            <a:r>
              <a:rPr lang="en-GB" sz="1200" dirty="0" smtClean="0">
                <a:solidFill>
                  <a:schemeClr val="tx1"/>
                </a:solidFill>
              </a:rPr>
              <a:t> = m </a:t>
            </a:r>
            <a:r>
              <a:rPr lang="en-GB" sz="1200" b="1" dirty="0" smtClean="0">
                <a:solidFill>
                  <a:schemeClr val="tx1"/>
                </a:solidFill>
              </a:rPr>
              <a:t>÷</a:t>
            </a:r>
            <a:r>
              <a:rPr lang="en-GB" sz="1200" dirty="0" smtClean="0">
                <a:solidFill>
                  <a:schemeClr val="tx1"/>
                </a:solidFill>
              </a:rPr>
              <a:t> V</a:t>
            </a:r>
            <a:endParaRPr lang="en-GB" sz="1200" dirty="0">
              <a:solidFill>
                <a:schemeClr val="tx1"/>
              </a:solidFill>
            </a:endParaRPr>
          </a:p>
        </p:txBody>
      </p:sp>
      <p:graphicFrame>
        <p:nvGraphicFramePr>
          <p:cNvPr id="109" name="Table 108"/>
          <p:cNvGraphicFramePr>
            <a:graphicFrameLocks noGrp="1"/>
          </p:cNvGraphicFramePr>
          <p:nvPr>
            <p:extLst/>
          </p:nvPr>
        </p:nvGraphicFramePr>
        <p:xfrm>
          <a:off x="7640720" y="48188"/>
          <a:ext cx="4468809" cy="2926080"/>
        </p:xfrm>
        <a:graphic>
          <a:graphicData uri="http://schemas.openxmlformats.org/drawingml/2006/table">
            <a:tbl>
              <a:tblPr firstRow="1" bandRow="1">
                <a:tableStyleId>{5940675A-B579-460E-94D1-54222C63F5DA}</a:tableStyleId>
              </a:tblPr>
              <a:tblGrid>
                <a:gridCol w="1894968">
                  <a:extLst>
                    <a:ext uri="{9D8B030D-6E8A-4147-A177-3AD203B41FA5}">
                      <a16:colId xmlns="" xmlns:a16="http://schemas.microsoft.com/office/drawing/2014/main" val="20000"/>
                    </a:ext>
                  </a:extLst>
                </a:gridCol>
                <a:gridCol w="2573841">
                  <a:extLst>
                    <a:ext uri="{9D8B030D-6E8A-4147-A177-3AD203B41FA5}">
                      <a16:colId xmlns="" xmlns:a16="http://schemas.microsoft.com/office/drawing/2014/main" val="20001"/>
                    </a:ext>
                  </a:extLst>
                </a:gridCol>
              </a:tblGrid>
              <a:tr h="186033">
                <a:tc>
                  <a:txBody>
                    <a:bodyPr/>
                    <a:lstStyle/>
                    <a:p>
                      <a:pPr algn="ctr"/>
                      <a:endParaRPr lang="en-GB" sz="1200" b="0" dirty="0"/>
                    </a:p>
                  </a:txBody>
                  <a:tcPr anchor="ctr">
                    <a:solidFill>
                      <a:schemeClr val="accent2">
                        <a:lumMod val="20000"/>
                        <a:lumOff val="80000"/>
                      </a:schemeClr>
                    </a:solidFill>
                  </a:tcPr>
                </a:tc>
                <a:tc>
                  <a:txBody>
                    <a:bodyPr/>
                    <a:lstStyle/>
                    <a:p>
                      <a:pPr algn="ctr"/>
                      <a:r>
                        <a:rPr lang="en-GB" sz="1200" b="1" i="1" dirty="0" smtClean="0">
                          <a:solidFill>
                            <a:schemeClr val="accent2">
                              <a:lumMod val="75000"/>
                            </a:schemeClr>
                          </a:solidFill>
                        </a:rPr>
                        <a:t>Units</a:t>
                      </a:r>
                      <a:endParaRPr lang="en-GB" sz="1200" b="1" i="1" dirty="0">
                        <a:solidFill>
                          <a:schemeClr val="accent2">
                            <a:lumMod val="75000"/>
                          </a:schemeClr>
                        </a:solidFill>
                      </a:endParaRPr>
                    </a:p>
                  </a:txBody>
                  <a:tcPr anchor="ctr"/>
                </a:tc>
                <a:extLst>
                  <a:ext uri="{0D108BD9-81ED-4DB2-BD59-A6C34878D82A}">
                    <a16:rowId xmlns="" xmlns:a16="http://schemas.microsoft.com/office/drawing/2014/main" val="10000"/>
                  </a:ext>
                </a:extLst>
              </a:tr>
              <a:tr h="228600">
                <a:tc>
                  <a:txBody>
                    <a:bodyPr/>
                    <a:lstStyle/>
                    <a:p>
                      <a:pPr algn="ctr"/>
                      <a:r>
                        <a:rPr lang="en-GB" sz="1200" b="0" dirty="0" smtClean="0"/>
                        <a:t>Density </a:t>
                      </a:r>
                      <a:endParaRPr lang="en-GB" sz="1200" b="0" dirty="0"/>
                    </a:p>
                  </a:txBody>
                  <a:tcPr anchor="ctr">
                    <a:solidFill>
                      <a:schemeClr val="accent2">
                        <a:lumMod val="20000"/>
                        <a:lumOff val="80000"/>
                      </a:schemeClr>
                    </a:solidFill>
                  </a:tcPr>
                </a:tc>
                <a:tc>
                  <a:txBody>
                    <a:bodyPr/>
                    <a:lstStyle/>
                    <a:p>
                      <a:pPr algn="ctr"/>
                      <a:r>
                        <a:rPr lang="en-GB" sz="1200" b="1" i="1" dirty="0" smtClean="0">
                          <a:solidFill>
                            <a:schemeClr val="accent2">
                              <a:lumMod val="75000"/>
                            </a:schemeClr>
                          </a:solidFill>
                        </a:rPr>
                        <a:t>Kilograms per metre cubed (kg/m</a:t>
                      </a:r>
                      <a:r>
                        <a:rPr lang="en-GB" sz="1200" b="1" i="1" baseline="30000" dirty="0" smtClean="0">
                          <a:solidFill>
                            <a:schemeClr val="accent2">
                              <a:lumMod val="75000"/>
                            </a:schemeClr>
                          </a:solidFill>
                        </a:rPr>
                        <a:t>3</a:t>
                      </a:r>
                      <a:r>
                        <a:rPr lang="en-GB" sz="1200" b="1" i="1" dirty="0" smtClean="0">
                          <a:solidFill>
                            <a:schemeClr val="accent2">
                              <a:lumMod val="75000"/>
                            </a:schemeClr>
                          </a:solidFill>
                        </a:rPr>
                        <a:t>)</a:t>
                      </a:r>
                      <a:endParaRPr lang="en-GB" sz="1200" b="1" i="1" dirty="0">
                        <a:solidFill>
                          <a:schemeClr val="accent2">
                            <a:lumMod val="75000"/>
                          </a:schemeClr>
                        </a:solidFill>
                      </a:endParaRPr>
                    </a:p>
                  </a:txBody>
                  <a:tcPr anchor="ctr"/>
                </a:tc>
                <a:extLst>
                  <a:ext uri="{0D108BD9-81ED-4DB2-BD59-A6C34878D82A}">
                    <a16:rowId xmlns="" xmlns:a16="http://schemas.microsoft.com/office/drawing/2014/main" val="728772806"/>
                  </a:ext>
                </a:extLst>
              </a:tr>
              <a:tr h="228600">
                <a:tc>
                  <a:txBody>
                    <a:bodyPr/>
                    <a:lstStyle/>
                    <a:p>
                      <a:pPr algn="ctr"/>
                      <a:r>
                        <a:rPr lang="en-GB" sz="1200" b="0" dirty="0" smtClean="0"/>
                        <a:t>Mass</a:t>
                      </a:r>
                      <a:endParaRPr lang="en-GB" sz="1200" b="0" dirty="0"/>
                    </a:p>
                  </a:txBody>
                  <a:tcPr anchor="ctr">
                    <a:solidFill>
                      <a:schemeClr val="accent2">
                        <a:lumMod val="20000"/>
                        <a:lumOff val="80000"/>
                      </a:schemeClr>
                    </a:solidFill>
                  </a:tcPr>
                </a:tc>
                <a:tc>
                  <a:txBody>
                    <a:bodyPr/>
                    <a:lstStyle/>
                    <a:p>
                      <a:pPr algn="ctr"/>
                      <a:r>
                        <a:rPr lang="en-GB" sz="1200" b="1" i="1" dirty="0" smtClean="0">
                          <a:solidFill>
                            <a:schemeClr val="accent2">
                              <a:lumMod val="75000"/>
                            </a:schemeClr>
                          </a:solidFill>
                        </a:rPr>
                        <a:t>Kilograms</a:t>
                      </a:r>
                      <a:r>
                        <a:rPr lang="en-GB" sz="1200" b="1" i="1" baseline="0" dirty="0" smtClean="0">
                          <a:solidFill>
                            <a:schemeClr val="accent2">
                              <a:lumMod val="75000"/>
                            </a:schemeClr>
                          </a:solidFill>
                        </a:rPr>
                        <a:t> (kg)</a:t>
                      </a:r>
                      <a:endParaRPr lang="en-GB" sz="1200" b="1" i="1" dirty="0">
                        <a:solidFill>
                          <a:schemeClr val="accent2">
                            <a:lumMod val="75000"/>
                          </a:schemeClr>
                        </a:solidFill>
                      </a:endParaRPr>
                    </a:p>
                  </a:txBody>
                  <a:tcPr anchor="ctr"/>
                </a:tc>
                <a:extLst>
                  <a:ext uri="{0D108BD9-81ED-4DB2-BD59-A6C34878D82A}">
                    <a16:rowId xmlns="" xmlns:a16="http://schemas.microsoft.com/office/drawing/2014/main" val="3982577695"/>
                  </a:ext>
                </a:extLst>
              </a:tr>
              <a:tr h="228600">
                <a:tc>
                  <a:txBody>
                    <a:bodyPr/>
                    <a:lstStyle/>
                    <a:p>
                      <a:pPr algn="ctr"/>
                      <a:r>
                        <a:rPr lang="en-GB" sz="1200" b="0" dirty="0" smtClean="0"/>
                        <a:t>Volume</a:t>
                      </a:r>
                      <a:endParaRPr lang="en-GB" sz="1200" b="0" dirty="0"/>
                    </a:p>
                  </a:txBody>
                  <a:tcPr anchor="ctr">
                    <a:solidFill>
                      <a:schemeClr val="accent2">
                        <a:lumMod val="20000"/>
                        <a:lumOff val="80000"/>
                      </a:schemeClr>
                    </a:solidFill>
                  </a:tcPr>
                </a:tc>
                <a:tc>
                  <a:txBody>
                    <a:bodyPr/>
                    <a:lstStyle/>
                    <a:p>
                      <a:pPr marL="0" marR="0" indent="0" algn="ctr" defTabSz="1280160" rtl="0" eaLnBrk="1" fontAlgn="auto" latinLnBrk="0" hangingPunct="1">
                        <a:lnSpc>
                          <a:spcPct val="100000"/>
                        </a:lnSpc>
                        <a:spcBef>
                          <a:spcPts val="0"/>
                        </a:spcBef>
                        <a:spcAft>
                          <a:spcPts val="0"/>
                        </a:spcAft>
                        <a:buClrTx/>
                        <a:buSzTx/>
                        <a:buFontTx/>
                        <a:buNone/>
                        <a:tabLst/>
                        <a:defRPr/>
                      </a:pPr>
                      <a:r>
                        <a:rPr lang="en-GB" sz="1200" b="1" i="1" dirty="0" smtClean="0">
                          <a:solidFill>
                            <a:schemeClr val="accent2">
                              <a:lumMod val="75000"/>
                            </a:schemeClr>
                          </a:solidFill>
                        </a:rPr>
                        <a:t>Metres cubed  (m</a:t>
                      </a:r>
                      <a:r>
                        <a:rPr lang="en-GB" sz="1200" b="1" i="1" baseline="30000" dirty="0" smtClean="0">
                          <a:solidFill>
                            <a:schemeClr val="accent2">
                              <a:lumMod val="75000"/>
                            </a:schemeClr>
                          </a:solidFill>
                        </a:rPr>
                        <a:t>3</a:t>
                      </a:r>
                      <a:r>
                        <a:rPr lang="en-GB" sz="1200" b="1" i="1" dirty="0" smtClean="0">
                          <a:solidFill>
                            <a:schemeClr val="accent2">
                              <a:lumMod val="75000"/>
                            </a:schemeClr>
                          </a:solidFill>
                        </a:rPr>
                        <a:t>)</a:t>
                      </a:r>
                    </a:p>
                  </a:txBody>
                  <a:tcPr anchor="ctr"/>
                </a:tc>
                <a:extLst>
                  <a:ext uri="{0D108BD9-81ED-4DB2-BD59-A6C34878D82A}">
                    <a16:rowId xmlns="" xmlns:a16="http://schemas.microsoft.com/office/drawing/2014/main" val="4068792628"/>
                  </a:ext>
                </a:extLst>
              </a:tr>
              <a:tr h="228600">
                <a:tc>
                  <a:txBody>
                    <a:bodyPr/>
                    <a:lstStyle/>
                    <a:p>
                      <a:pPr algn="ctr"/>
                      <a:r>
                        <a:rPr lang="en-GB" sz="1200" b="0" dirty="0" smtClean="0"/>
                        <a:t>Energy needed </a:t>
                      </a:r>
                      <a:endParaRPr lang="en-GB" sz="1200" b="0" dirty="0"/>
                    </a:p>
                  </a:txBody>
                  <a:tcPr anchor="ctr">
                    <a:solidFill>
                      <a:schemeClr val="accent2">
                        <a:lumMod val="20000"/>
                        <a:lumOff val="80000"/>
                      </a:schemeClr>
                    </a:solidFill>
                  </a:tcPr>
                </a:tc>
                <a:tc>
                  <a:txBody>
                    <a:bodyPr/>
                    <a:lstStyle/>
                    <a:p>
                      <a:pPr algn="ctr"/>
                      <a:r>
                        <a:rPr lang="en-GB" sz="1200" b="1" i="1" dirty="0" smtClean="0">
                          <a:solidFill>
                            <a:schemeClr val="accent2">
                              <a:lumMod val="75000"/>
                            </a:schemeClr>
                          </a:solidFill>
                        </a:rPr>
                        <a:t>Joules (J)</a:t>
                      </a:r>
                      <a:endParaRPr lang="en-GB" sz="1200" b="1" i="1" dirty="0">
                        <a:solidFill>
                          <a:schemeClr val="accent2">
                            <a:lumMod val="75000"/>
                          </a:schemeClr>
                        </a:solidFill>
                      </a:endParaRPr>
                    </a:p>
                  </a:txBody>
                  <a:tcPr anchor="ctr"/>
                </a:tc>
                <a:extLst>
                  <a:ext uri="{0D108BD9-81ED-4DB2-BD59-A6C34878D82A}">
                    <a16:rowId xmlns="" xmlns:a16="http://schemas.microsoft.com/office/drawing/2014/main" val="10001"/>
                  </a:ext>
                </a:extLst>
              </a:tr>
              <a:tr h="256537">
                <a:tc>
                  <a:txBody>
                    <a:bodyPr/>
                    <a:lstStyle/>
                    <a:p>
                      <a:pPr algn="ctr"/>
                      <a:r>
                        <a:rPr lang="en-GB" sz="1200" b="0" dirty="0" smtClean="0"/>
                        <a:t>Specific latent heat</a:t>
                      </a:r>
                      <a:endParaRPr lang="en-GB" sz="1200" b="0" dirty="0"/>
                    </a:p>
                  </a:txBody>
                  <a:tcPr anchor="ctr">
                    <a:solidFill>
                      <a:schemeClr val="accent2">
                        <a:lumMod val="20000"/>
                        <a:lumOff val="80000"/>
                      </a:schemeClr>
                    </a:solidFill>
                  </a:tcPr>
                </a:tc>
                <a:tc>
                  <a:txBody>
                    <a:bodyPr/>
                    <a:lstStyle/>
                    <a:p>
                      <a:pPr marL="0" marR="0" indent="0" algn="ctr" defTabSz="1280160" rtl="0" eaLnBrk="1" fontAlgn="auto" latinLnBrk="0" hangingPunct="1">
                        <a:lnSpc>
                          <a:spcPct val="100000"/>
                        </a:lnSpc>
                        <a:spcBef>
                          <a:spcPts val="0"/>
                        </a:spcBef>
                        <a:spcAft>
                          <a:spcPts val="0"/>
                        </a:spcAft>
                        <a:buClrTx/>
                        <a:buSzTx/>
                        <a:buFontTx/>
                        <a:buNone/>
                        <a:tabLst/>
                        <a:defRPr/>
                      </a:pPr>
                      <a:r>
                        <a:rPr lang="en-GB" sz="1200" b="1" i="1" dirty="0" smtClean="0">
                          <a:solidFill>
                            <a:schemeClr val="accent2">
                              <a:lumMod val="75000"/>
                            </a:schemeClr>
                          </a:solidFill>
                        </a:rPr>
                        <a:t>Joule per kilogram (J/kg)</a:t>
                      </a:r>
                    </a:p>
                  </a:txBody>
                  <a:tcPr anchor="ctr"/>
                </a:tc>
                <a:extLst>
                  <a:ext uri="{0D108BD9-81ED-4DB2-BD59-A6C34878D82A}">
                    <a16:rowId xmlns="" xmlns:a16="http://schemas.microsoft.com/office/drawing/2014/main" val="10003"/>
                  </a:ext>
                </a:extLst>
              </a:tr>
              <a:tr h="256537">
                <a:tc>
                  <a:txBody>
                    <a:bodyPr/>
                    <a:lstStyle/>
                    <a:p>
                      <a:pPr algn="ctr"/>
                      <a:r>
                        <a:rPr lang="en-GB" sz="1200" b="0" dirty="0" smtClean="0"/>
                        <a:t>Change in thermal energy</a:t>
                      </a:r>
                      <a:endParaRPr lang="en-GB" sz="1200" b="0" dirty="0"/>
                    </a:p>
                  </a:txBody>
                  <a:tcPr anchor="ctr">
                    <a:solidFill>
                      <a:schemeClr val="accent2">
                        <a:lumMod val="20000"/>
                        <a:lumOff val="80000"/>
                      </a:schemeClr>
                    </a:solidFill>
                  </a:tcPr>
                </a:tc>
                <a:tc>
                  <a:txBody>
                    <a:bodyPr/>
                    <a:lstStyle/>
                    <a:p>
                      <a:pPr algn="ctr"/>
                      <a:r>
                        <a:rPr lang="en-GB" sz="1200" b="1" i="1" dirty="0" smtClean="0">
                          <a:solidFill>
                            <a:schemeClr val="accent2">
                              <a:lumMod val="75000"/>
                            </a:schemeClr>
                          </a:solidFill>
                        </a:rPr>
                        <a:t>Joules (J)</a:t>
                      </a:r>
                      <a:endParaRPr lang="en-GB" sz="1200" b="1" i="1" dirty="0">
                        <a:solidFill>
                          <a:schemeClr val="accent2">
                            <a:lumMod val="75000"/>
                          </a:schemeClr>
                        </a:solidFill>
                      </a:endParaRPr>
                    </a:p>
                  </a:txBody>
                  <a:tcPr anchor="ctr"/>
                </a:tc>
                <a:extLst>
                  <a:ext uri="{0D108BD9-81ED-4DB2-BD59-A6C34878D82A}">
                    <a16:rowId xmlns="" xmlns:a16="http://schemas.microsoft.com/office/drawing/2014/main" val="2814278795"/>
                  </a:ext>
                </a:extLst>
              </a:tr>
              <a:tr h="256537">
                <a:tc>
                  <a:txBody>
                    <a:bodyPr/>
                    <a:lstStyle/>
                    <a:p>
                      <a:pPr algn="ctr"/>
                      <a:r>
                        <a:rPr lang="en-GB" sz="1200" b="0" dirty="0" smtClean="0"/>
                        <a:t>Specific heat capacity</a:t>
                      </a:r>
                      <a:endParaRPr lang="en-GB" sz="1200" b="0" dirty="0"/>
                    </a:p>
                  </a:txBody>
                  <a:tcPr anchor="ctr">
                    <a:solidFill>
                      <a:schemeClr val="accent2">
                        <a:lumMod val="20000"/>
                        <a:lumOff val="80000"/>
                      </a:schemeClr>
                    </a:solidFill>
                  </a:tcPr>
                </a:tc>
                <a:tc>
                  <a:txBody>
                    <a:bodyPr/>
                    <a:lstStyle/>
                    <a:p>
                      <a:pPr marL="0" marR="0" indent="0" algn="ctr" defTabSz="1280160" rtl="0" eaLnBrk="1" fontAlgn="auto" latinLnBrk="0" hangingPunct="1">
                        <a:lnSpc>
                          <a:spcPct val="100000"/>
                        </a:lnSpc>
                        <a:spcBef>
                          <a:spcPts val="0"/>
                        </a:spcBef>
                        <a:spcAft>
                          <a:spcPts val="0"/>
                        </a:spcAft>
                        <a:buClrTx/>
                        <a:buSzTx/>
                        <a:buFontTx/>
                        <a:buNone/>
                        <a:tabLst/>
                        <a:defRPr/>
                      </a:pPr>
                      <a:r>
                        <a:rPr lang="en-GB" sz="1200" b="1" i="1" dirty="0" smtClean="0">
                          <a:solidFill>
                            <a:schemeClr val="accent2">
                              <a:lumMod val="75000"/>
                            </a:schemeClr>
                          </a:solidFill>
                        </a:rPr>
                        <a:t>Joule per kilogram degrees Celsius (J/</a:t>
                      </a:r>
                      <a:r>
                        <a:rPr lang="en-GB" sz="1200" b="1" i="1" dirty="0" err="1" smtClean="0">
                          <a:solidFill>
                            <a:schemeClr val="accent2">
                              <a:lumMod val="75000"/>
                            </a:schemeClr>
                          </a:solidFill>
                        </a:rPr>
                        <a:t>kg</a:t>
                      </a:r>
                      <a:r>
                        <a:rPr lang="en-GB" sz="1200" b="1" i="1" baseline="0" dirty="0" err="1" smtClean="0">
                          <a:solidFill>
                            <a:schemeClr val="accent2">
                              <a:lumMod val="75000"/>
                            </a:schemeClr>
                          </a:solidFill>
                        </a:rPr>
                        <a:t>°C</a:t>
                      </a:r>
                      <a:r>
                        <a:rPr lang="en-GB" sz="1200" b="1" i="1" dirty="0" smtClean="0">
                          <a:solidFill>
                            <a:schemeClr val="accent2">
                              <a:lumMod val="75000"/>
                            </a:schemeClr>
                          </a:solidFill>
                        </a:rPr>
                        <a:t>)</a:t>
                      </a:r>
                    </a:p>
                  </a:txBody>
                  <a:tcPr anchor="ctr"/>
                </a:tc>
                <a:extLst>
                  <a:ext uri="{0D108BD9-81ED-4DB2-BD59-A6C34878D82A}">
                    <a16:rowId xmlns="" xmlns:a16="http://schemas.microsoft.com/office/drawing/2014/main" val="3766836807"/>
                  </a:ext>
                </a:extLst>
              </a:tr>
              <a:tr h="220070">
                <a:tc>
                  <a:txBody>
                    <a:bodyPr/>
                    <a:lstStyle/>
                    <a:p>
                      <a:pPr algn="ctr"/>
                      <a:r>
                        <a:rPr lang="en-GB" sz="1200" b="0" dirty="0" smtClean="0"/>
                        <a:t>Temperature change </a:t>
                      </a:r>
                      <a:endParaRPr lang="en-GB" sz="1200" b="0" dirty="0"/>
                    </a:p>
                  </a:txBody>
                  <a:tcPr anchor="ctr">
                    <a:solidFill>
                      <a:schemeClr val="accent2">
                        <a:lumMod val="20000"/>
                        <a:lumOff val="80000"/>
                      </a:schemeClr>
                    </a:solidFill>
                  </a:tcPr>
                </a:tc>
                <a:tc>
                  <a:txBody>
                    <a:bodyPr/>
                    <a:lstStyle/>
                    <a:p>
                      <a:pPr marL="0" marR="0" indent="0" algn="ctr" defTabSz="1280160" rtl="0" eaLnBrk="1" fontAlgn="auto" latinLnBrk="0" hangingPunct="1">
                        <a:lnSpc>
                          <a:spcPct val="100000"/>
                        </a:lnSpc>
                        <a:spcBef>
                          <a:spcPts val="0"/>
                        </a:spcBef>
                        <a:spcAft>
                          <a:spcPts val="0"/>
                        </a:spcAft>
                        <a:buClrTx/>
                        <a:buSzTx/>
                        <a:buFontTx/>
                        <a:buNone/>
                        <a:tabLst/>
                        <a:defRPr/>
                      </a:pPr>
                      <a:r>
                        <a:rPr lang="en-GB" sz="1200" b="1" i="1" dirty="0" smtClean="0">
                          <a:solidFill>
                            <a:schemeClr val="accent2">
                              <a:lumMod val="75000"/>
                            </a:schemeClr>
                          </a:solidFill>
                        </a:rPr>
                        <a:t>Degrees Celsius (</a:t>
                      </a:r>
                      <a:r>
                        <a:rPr lang="en-GB" sz="1200" b="1" i="1" baseline="0" dirty="0" smtClean="0">
                          <a:solidFill>
                            <a:schemeClr val="accent2">
                              <a:lumMod val="75000"/>
                            </a:schemeClr>
                          </a:solidFill>
                        </a:rPr>
                        <a:t> °C)</a:t>
                      </a:r>
                      <a:endParaRPr lang="en-GB" sz="1200" b="1" i="1" dirty="0" smtClean="0">
                        <a:solidFill>
                          <a:schemeClr val="accent2">
                            <a:lumMod val="75000"/>
                          </a:schemeClr>
                        </a:solidFill>
                      </a:endParaRPr>
                    </a:p>
                  </a:txBody>
                  <a:tcPr anchor="ctr"/>
                </a:tc>
                <a:extLst>
                  <a:ext uri="{0D108BD9-81ED-4DB2-BD59-A6C34878D82A}">
                    <a16:rowId xmlns="" xmlns:a16="http://schemas.microsoft.com/office/drawing/2014/main" val="2310555995"/>
                  </a:ext>
                </a:extLst>
              </a:tr>
              <a:tr h="220070">
                <a:tc>
                  <a:txBody>
                    <a:bodyPr/>
                    <a:lstStyle/>
                    <a:p>
                      <a:pPr algn="ctr"/>
                      <a:r>
                        <a:rPr lang="en-GB" sz="1200" b="0" dirty="0" smtClean="0"/>
                        <a:t>Pressure</a:t>
                      </a:r>
                      <a:endParaRPr lang="en-GB" sz="1200" b="0" dirty="0"/>
                    </a:p>
                  </a:txBody>
                  <a:tcPr anchor="ctr">
                    <a:solidFill>
                      <a:schemeClr val="accent2">
                        <a:lumMod val="20000"/>
                        <a:lumOff val="80000"/>
                      </a:schemeClr>
                    </a:solidFill>
                  </a:tcPr>
                </a:tc>
                <a:tc>
                  <a:txBody>
                    <a:bodyPr/>
                    <a:lstStyle/>
                    <a:p>
                      <a:pPr marL="0" marR="0" indent="0" algn="ctr" defTabSz="1280160" rtl="0" eaLnBrk="1" fontAlgn="auto" latinLnBrk="0" hangingPunct="1">
                        <a:lnSpc>
                          <a:spcPct val="100000"/>
                        </a:lnSpc>
                        <a:spcBef>
                          <a:spcPts val="0"/>
                        </a:spcBef>
                        <a:spcAft>
                          <a:spcPts val="0"/>
                        </a:spcAft>
                        <a:buClrTx/>
                        <a:buSzTx/>
                        <a:buFontTx/>
                        <a:buNone/>
                        <a:tabLst/>
                        <a:defRPr/>
                      </a:pPr>
                      <a:r>
                        <a:rPr lang="en-GB" sz="1200" b="1" i="1" dirty="0" err="1" smtClean="0">
                          <a:solidFill>
                            <a:schemeClr val="accent2">
                              <a:lumMod val="75000"/>
                            </a:schemeClr>
                          </a:solidFill>
                        </a:rPr>
                        <a:t>Pascals</a:t>
                      </a:r>
                      <a:r>
                        <a:rPr lang="en-GB" sz="1200" b="1" i="1" dirty="0" smtClean="0">
                          <a:solidFill>
                            <a:schemeClr val="accent2">
                              <a:lumMod val="75000"/>
                            </a:schemeClr>
                          </a:solidFill>
                        </a:rPr>
                        <a:t> (Pa)</a:t>
                      </a:r>
                    </a:p>
                  </a:txBody>
                  <a:tcPr anchor="ctr"/>
                </a:tc>
                <a:extLst>
                  <a:ext uri="{0D108BD9-81ED-4DB2-BD59-A6C34878D82A}">
                    <a16:rowId xmlns="" xmlns:a16="http://schemas.microsoft.com/office/drawing/2014/main" val="10009"/>
                  </a:ext>
                </a:extLst>
              </a:tr>
            </a:tbl>
          </a:graphicData>
        </a:graphic>
      </p:graphicFrame>
      <p:sp>
        <p:nvSpPr>
          <p:cNvPr id="129" name="Rectangle 128"/>
          <p:cNvSpPr/>
          <p:nvPr/>
        </p:nvSpPr>
        <p:spPr>
          <a:xfrm>
            <a:off x="10645673" y="5174999"/>
            <a:ext cx="1659995" cy="172761"/>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dirty="0" smtClean="0">
                <a:solidFill>
                  <a:schemeClr val="tx1"/>
                </a:solidFill>
              </a:rPr>
              <a:t>∆E= m </a:t>
            </a:r>
            <a:r>
              <a:rPr lang="en-GB" sz="1200" b="1" dirty="0" smtClean="0">
                <a:solidFill>
                  <a:schemeClr val="tx1"/>
                </a:solidFill>
              </a:rPr>
              <a:t>X c</a:t>
            </a:r>
            <a:r>
              <a:rPr lang="en-GB" sz="1200" dirty="0" smtClean="0">
                <a:solidFill>
                  <a:schemeClr val="tx1"/>
                </a:solidFill>
              </a:rPr>
              <a:t> </a:t>
            </a:r>
            <a:r>
              <a:rPr lang="en-GB" sz="1200" b="1" dirty="0" smtClean="0">
                <a:solidFill>
                  <a:schemeClr val="tx1"/>
                </a:solidFill>
              </a:rPr>
              <a:t>X</a:t>
            </a:r>
            <a:r>
              <a:rPr lang="en-GB" sz="1200" dirty="0" smtClean="0">
                <a:solidFill>
                  <a:schemeClr val="tx1"/>
                </a:solidFill>
              </a:rPr>
              <a:t> ∆</a:t>
            </a:r>
            <a:r>
              <a:rPr lang="el-GR" sz="1200" dirty="0" smtClean="0">
                <a:solidFill>
                  <a:schemeClr val="tx1"/>
                </a:solidFill>
              </a:rPr>
              <a:t>θ</a:t>
            </a:r>
            <a:endParaRPr lang="en-GB" sz="1200" dirty="0">
              <a:solidFill>
                <a:schemeClr val="tx1"/>
              </a:solidFill>
            </a:endParaRPr>
          </a:p>
        </p:txBody>
      </p:sp>
      <p:sp>
        <p:nvSpPr>
          <p:cNvPr id="155" name="Rectangle 154"/>
          <p:cNvSpPr/>
          <p:nvPr/>
        </p:nvSpPr>
        <p:spPr>
          <a:xfrm>
            <a:off x="2644965" y="2415180"/>
            <a:ext cx="284497" cy="1805950"/>
          </a:xfrm>
          <a:prstGeom prst="rect">
            <a:avLst/>
          </a:prstGeom>
          <a:solidFill>
            <a:schemeClr val="accent2">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GB" sz="1400" b="1" dirty="0" smtClean="0">
                <a:solidFill>
                  <a:schemeClr val="tx1"/>
                </a:solidFill>
              </a:rPr>
              <a:t>Kinetic theory of gases</a:t>
            </a:r>
            <a:endParaRPr lang="en-GB" sz="1400" b="1" dirty="0">
              <a:solidFill>
                <a:schemeClr val="tx1"/>
              </a:solidFill>
            </a:endParaRPr>
          </a:p>
        </p:txBody>
      </p:sp>
      <p:sp>
        <p:nvSpPr>
          <p:cNvPr id="158" name="Rectangle 157"/>
          <p:cNvSpPr/>
          <p:nvPr/>
        </p:nvSpPr>
        <p:spPr>
          <a:xfrm>
            <a:off x="74152" y="4175273"/>
            <a:ext cx="2412062" cy="396089"/>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dirty="0" smtClean="0">
                <a:solidFill>
                  <a:schemeClr val="tx1"/>
                </a:solidFill>
              </a:rPr>
              <a:t>Gas particles are in a constant state of random motion. </a:t>
            </a:r>
            <a:endParaRPr lang="en-GB" sz="1200" dirty="0">
              <a:solidFill>
                <a:schemeClr val="tx1"/>
              </a:solidFill>
            </a:endParaRPr>
          </a:p>
        </p:txBody>
      </p:sp>
      <p:sp>
        <p:nvSpPr>
          <p:cNvPr id="159" name="Rectangle 158"/>
          <p:cNvSpPr/>
          <p:nvPr/>
        </p:nvSpPr>
        <p:spPr>
          <a:xfrm>
            <a:off x="76895" y="3456013"/>
            <a:ext cx="2406576" cy="59953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dirty="0" smtClean="0">
                <a:solidFill>
                  <a:schemeClr val="tx1"/>
                </a:solidFill>
              </a:rPr>
              <a:t>No kinetic energy is lost when gas particles collide with each other or the container.</a:t>
            </a:r>
            <a:endParaRPr lang="en-GB" sz="1200" dirty="0">
              <a:solidFill>
                <a:schemeClr val="tx1"/>
              </a:solidFill>
            </a:endParaRPr>
          </a:p>
        </p:txBody>
      </p:sp>
      <p:sp>
        <p:nvSpPr>
          <p:cNvPr id="160" name="Rectangle 159"/>
          <p:cNvSpPr/>
          <p:nvPr/>
        </p:nvSpPr>
        <p:spPr>
          <a:xfrm>
            <a:off x="105262" y="2255014"/>
            <a:ext cx="2378209" cy="605912"/>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dirty="0" smtClean="0">
                <a:solidFill>
                  <a:schemeClr val="tx1"/>
                </a:solidFill>
              </a:rPr>
              <a:t>Temperature of gas is linked to the average kinetic energy of the particles.</a:t>
            </a:r>
            <a:endParaRPr lang="en-GB" sz="1200" dirty="0">
              <a:solidFill>
                <a:schemeClr val="tx1"/>
              </a:solidFill>
            </a:endParaRPr>
          </a:p>
        </p:txBody>
      </p:sp>
      <p:sp>
        <p:nvSpPr>
          <p:cNvPr id="162" name="Rectangle 161"/>
          <p:cNvSpPr/>
          <p:nvPr/>
        </p:nvSpPr>
        <p:spPr>
          <a:xfrm>
            <a:off x="76895" y="2952686"/>
            <a:ext cx="2406576" cy="382681"/>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dirty="0" smtClean="0">
                <a:solidFill>
                  <a:schemeClr val="tx1"/>
                </a:solidFill>
              </a:rPr>
              <a:t>If kinetic energy increases so does the temperature of gas.</a:t>
            </a:r>
            <a:endParaRPr lang="en-GB" sz="1200" dirty="0">
              <a:solidFill>
                <a:schemeClr val="tx1"/>
              </a:solidFill>
            </a:endParaRPr>
          </a:p>
        </p:txBody>
      </p:sp>
      <p:sp>
        <p:nvSpPr>
          <p:cNvPr id="168" name="Rectangle 167"/>
          <p:cNvSpPr/>
          <p:nvPr/>
        </p:nvSpPr>
        <p:spPr>
          <a:xfrm>
            <a:off x="113183" y="970334"/>
            <a:ext cx="2370288" cy="118521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dirty="0" smtClean="0">
                <a:solidFill>
                  <a:schemeClr val="tx1"/>
                </a:solidFill>
              </a:rPr>
              <a:t>Pressure of a fixed volume of gas increases as temperature increases (temperature increases, speed increases, collisions occur more frequently and with more force so pressure increases).</a:t>
            </a:r>
            <a:endParaRPr lang="en-GB" sz="1200" dirty="0">
              <a:solidFill>
                <a:schemeClr val="tx1"/>
              </a:solidFill>
            </a:endParaRPr>
          </a:p>
        </p:txBody>
      </p:sp>
      <p:sp>
        <p:nvSpPr>
          <p:cNvPr id="178" name="Rectangle 177"/>
          <p:cNvSpPr/>
          <p:nvPr/>
        </p:nvSpPr>
        <p:spPr>
          <a:xfrm>
            <a:off x="11475671" y="3127434"/>
            <a:ext cx="1239138" cy="298757"/>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dirty="0" smtClean="0">
                <a:solidFill>
                  <a:schemeClr val="tx1"/>
                </a:solidFill>
              </a:rPr>
              <a:t>PV  = constant.</a:t>
            </a:r>
            <a:endParaRPr lang="en-GB" sz="1200" dirty="0">
              <a:solidFill>
                <a:schemeClr val="tx1"/>
              </a:solidFill>
            </a:endParaRPr>
          </a:p>
        </p:txBody>
      </p:sp>
      <p:pic>
        <p:nvPicPr>
          <p:cNvPr id="101" name="Picture 100">
            <a:extLst>
              <a:ext uri="{FF2B5EF4-FFF2-40B4-BE49-F238E27FC236}">
                <a16:creationId xmlns="" xmlns:a16="http://schemas.microsoft.com/office/drawing/2014/main" id="{4D65FE5C-4353-4B57-8042-E9E2227B3CDF}"/>
              </a:ext>
            </a:extLst>
          </p:cNvPr>
          <p:cNvPicPr>
            <a:picLocks noChangeAspect="1"/>
          </p:cNvPicPr>
          <p:nvPr/>
        </p:nvPicPr>
        <p:blipFill>
          <a:blip r:embed="rId3">
            <a:duotone>
              <a:schemeClr val="accent6">
                <a:shade val="45000"/>
                <a:satMod val="135000"/>
              </a:schemeClr>
              <a:prstClr val="white"/>
            </a:duotone>
            <a:extLst>
              <a:ext uri="{BEBA8EAE-BF5A-486C-A8C5-ECC9F3942E4B}">
                <a14:imgProps xmlns:a14="http://schemas.microsoft.com/office/drawing/2010/main">
                  <a14:imgLayer r:embed="rId4">
                    <a14:imgEffect>
                      <a14:colorTemperature colorTemp="9776"/>
                    </a14:imgEffect>
                    <a14:imgEffect>
                      <a14:saturation sat="400000"/>
                    </a14:imgEffect>
                  </a14:imgLayer>
                </a14:imgProps>
              </a:ext>
              <a:ext uri="{28A0092B-C50C-407E-A947-70E740481C1C}">
                <a14:useLocalDpi xmlns:a14="http://schemas.microsoft.com/office/drawing/2010/main" val="0"/>
              </a:ext>
            </a:extLst>
          </a:blip>
          <a:stretch>
            <a:fillRect/>
          </a:stretch>
        </p:blipFill>
        <p:spPr>
          <a:xfrm>
            <a:off x="154408" y="5545494"/>
            <a:ext cx="375278" cy="392166"/>
          </a:xfrm>
          <a:prstGeom prst="rect">
            <a:avLst/>
          </a:prstGeom>
          <a:solidFill>
            <a:schemeClr val="accent6">
              <a:lumMod val="75000"/>
              <a:alpha val="69000"/>
            </a:schemeClr>
          </a:solidFill>
        </p:spPr>
      </p:pic>
      <p:graphicFrame>
        <p:nvGraphicFramePr>
          <p:cNvPr id="106" name="Table 105"/>
          <p:cNvGraphicFramePr>
            <a:graphicFrameLocks noGrp="1"/>
          </p:cNvGraphicFramePr>
          <p:nvPr>
            <p:extLst/>
          </p:nvPr>
        </p:nvGraphicFramePr>
        <p:xfrm>
          <a:off x="46396" y="6088845"/>
          <a:ext cx="3106240" cy="3200400"/>
        </p:xfrm>
        <a:graphic>
          <a:graphicData uri="http://schemas.openxmlformats.org/drawingml/2006/table">
            <a:tbl>
              <a:tblPr firstRow="1" bandRow="1">
                <a:tableStyleId>{5940675A-B579-460E-94D1-54222C63F5DA}</a:tableStyleId>
              </a:tblPr>
              <a:tblGrid>
                <a:gridCol w="1084932">
                  <a:extLst>
                    <a:ext uri="{9D8B030D-6E8A-4147-A177-3AD203B41FA5}">
                      <a16:colId xmlns="" xmlns:a16="http://schemas.microsoft.com/office/drawing/2014/main" val="20000"/>
                    </a:ext>
                  </a:extLst>
                </a:gridCol>
                <a:gridCol w="2021308">
                  <a:extLst>
                    <a:ext uri="{9D8B030D-6E8A-4147-A177-3AD203B41FA5}">
                      <a16:colId xmlns="" xmlns:a16="http://schemas.microsoft.com/office/drawing/2014/main" val="20001"/>
                    </a:ext>
                  </a:extLst>
                </a:gridCol>
              </a:tblGrid>
              <a:tr h="230810">
                <a:tc>
                  <a:txBody>
                    <a:bodyPr/>
                    <a:lstStyle/>
                    <a:p>
                      <a:r>
                        <a:rPr lang="en-GB" sz="1200" dirty="0" smtClean="0"/>
                        <a:t>Freezing</a:t>
                      </a:r>
                      <a:endParaRPr lang="en-GB" sz="1200" dirty="0"/>
                    </a:p>
                  </a:txBody>
                  <a:tcPr anchor="ctr">
                    <a:solidFill>
                      <a:schemeClr val="accent2">
                        <a:lumMod val="20000"/>
                        <a:lumOff val="80000"/>
                      </a:schemeClr>
                    </a:solidFill>
                  </a:tcPr>
                </a:tc>
                <a:tc>
                  <a:txBody>
                    <a:bodyPr/>
                    <a:lstStyle/>
                    <a:p>
                      <a:pPr algn="ctr"/>
                      <a:r>
                        <a:rPr lang="en-GB" sz="1200" dirty="0" smtClean="0">
                          <a:solidFill>
                            <a:schemeClr val="tx1"/>
                          </a:solidFill>
                        </a:rPr>
                        <a:t>Liquid turns to a solid. Internal energy decreases.</a:t>
                      </a:r>
                      <a:endParaRPr lang="en-GB" sz="1200" dirty="0">
                        <a:solidFill>
                          <a:schemeClr val="tx1"/>
                        </a:solidFill>
                      </a:endParaRPr>
                    </a:p>
                  </a:txBody>
                  <a:tcPr anchor="ctr"/>
                </a:tc>
                <a:extLst>
                  <a:ext uri="{0D108BD9-81ED-4DB2-BD59-A6C34878D82A}">
                    <a16:rowId xmlns="" xmlns:a16="http://schemas.microsoft.com/office/drawing/2014/main" val="10000"/>
                  </a:ext>
                </a:extLst>
              </a:tr>
              <a:tr h="238836">
                <a:tc>
                  <a:txBody>
                    <a:bodyPr/>
                    <a:lstStyle/>
                    <a:p>
                      <a:r>
                        <a:rPr lang="en-GB" sz="1200" dirty="0" smtClean="0"/>
                        <a:t>Melting</a:t>
                      </a:r>
                      <a:endParaRPr lang="en-GB" sz="1200" dirty="0"/>
                    </a:p>
                  </a:txBody>
                  <a:tcPr anchor="ctr">
                    <a:solidFill>
                      <a:schemeClr val="accent2">
                        <a:lumMod val="20000"/>
                        <a:lumOff val="80000"/>
                      </a:schemeClr>
                    </a:solidFill>
                  </a:tcPr>
                </a:tc>
                <a:tc>
                  <a:txBody>
                    <a:bodyPr/>
                    <a:lstStyle/>
                    <a:p>
                      <a:pPr algn="ctr"/>
                      <a:r>
                        <a:rPr lang="en-GB" sz="1200" dirty="0" smtClean="0">
                          <a:solidFill>
                            <a:schemeClr val="tx1"/>
                          </a:solidFill>
                        </a:rPr>
                        <a:t>Solid turns to a liquid. Internal energy increases.</a:t>
                      </a:r>
                      <a:endParaRPr lang="en-GB" sz="1200" dirty="0">
                        <a:solidFill>
                          <a:schemeClr val="tx1"/>
                        </a:solidFill>
                      </a:endParaRPr>
                    </a:p>
                  </a:txBody>
                  <a:tcPr anchor="ctr"/>
                </a:tc>
                <a:extLst>
                  <a:ext uri="{0D108BD9-81ED-4DB2-BD59-A6C34878D82A}">
                    <a16:rowId xmlns="" xmlns:a16="http://schemas.microsoft.com/office/drawing/2014/main" val="10001"/>
                  </a:ext>
                </a:extLst>
              </a:tr>
              <a:tr h="252828">
                <a:tc>
                  <a:txBody>
                    <a:bodyPr/>
                    <a:lstStyle/>
                    <a:p>
                      <a:r>
                        <a:rPr lang="en-GB" sz="1200" dirty="0" smtClean="0"/>
                        <a:t>Boiling / Evaporating</a:t>
                      </a:r>
                      <a:endParaRPr lang="en-GB" sz="1200" dirty="0"/>
                    </a:p>
                  </a:txBody>
                  <a:tcPr anchor="ctr">
                    <a:solidFill>
                      <a:schemeClr val="accent2">
                        <a:lumMod val="20000"/>
                        <a:lumOff val="80000"/>
                      </a:schemeClr>
                    </a:solidFill>
                  </a:tcPr>
                </a:tc>
                <a:tc>
                  <a:txBody>
                    <a:bodyPr/>
                    <a:lstStyle/>
                    <a:p>
                      <a:pPr algn="ctr"/>
                      <a:r>
                        <a:rPr lang="en-GB" sz="1200" dirty="0" smtClean="0">
                          <a:solidFill>
                            <a:schemeClr val="tx1"/>
                          </a:solidFill>
                        </a:rPr>
                        <a:t>Liquid turns to a gas. Internal energy increases.</a:t>
                      </a:r>
                      <a:endParaRPr lang="en-GB" sz="1200" dirty="0">
                        <a:solidFill>
                          <a:schemeClr val="tx1"/>
                        </a:solidFill>
                      </a:endParaRPr>
                    </a:p>
                  </a:txBody>
                  <a:tcPr anchor="ctr"/>
                </a:tc>
                <a:extLst>
                  <a:ext uri="{0D108BD9-81ED-4DB2-BD59-A6C34878D82A}">
                    <a16:rowId xmlns="" xmlns:a16="http://schemas.microsoft.com/office/drawing/2014/main" val="10002"/>
                  </a:ext>
                </a:extLst>
              </a:tr>
              <a:tr h="137160">
                <a:tc>
                  <a:txBody>
                    <a:bodyPr/>
                    <a:lstStyle/>
                    <a:p>
                      <a:r>
                        <a:rPr lang="en-GB" sz="1200" dirty="0" smtClean="0"/>
                        <a:t>Condensation</a:t>
                      </a:r>
                      <a:endParaRPr lang="en-GB" sz="1200" dirty="0"/>
                    </a:p>
                  </a:txBody>
                  <a:tcPr anchor="ctr">
                    <a:solidFill>
                      <a:schemeClr val="accent2">
                        <a:lumMod val="20000"/>
                        <a:lumOff val="80000"/>
                      </a:schemeClr>
                    </a:solidFill>
                  </a:tcPr>
                </a:tc>
                <a:tc>
                  <a:txBody>
                    <a:bodyPr/>
                    <a:lstStyle/>
                    <a:p>
                      <a:pPr algn="ctr"/>
                      <a:r>
                        <a:rPr lang="en-GB" sz="1200" dirty="0" smtClean="0">
                          <a:solidFill>
                            <a:schemeClr val="tx1"/>
                          </a:solidFill>
                        </a:rPr>
                        <a:t>Gas turns to a liquid. Internal energy  decreases.</a:t>
                      </a:r>
                      <a:endParaRPr lang="en-GB" sz="1200" dirty="0">
                        <a:solidFill>
                          <a:schemeClr val="tx1"/>
                        </a:solidFill>
                      </a:endParaRPr>
                    </a:p>
                  </a:txBody>
                  <a:tcPr anchor="ctr"/>
                </a:tc>
                <a:extLst>
                  <a:ext uri="{0D108BD9-81ED-4DB2-BD59-A6C34878D82A}">
                    <a16:rowId xmlns="" xmlns:a16="http://schemas.microsoft.com/office/drawing/2014/main" val="10003"/>
                  </a:ext>
                </a:extLst>
              </a:tr>
              <a:tr h="228600">
                <a:tc>
                  <a:txBody>
                    <a:bodyPr/>
                    <a:lstStyle/>
                    <a:p>
                      <a:r>
                        <a:rPr lang="en-GB" sz="1200" dirty="0" smtClean="0"/>
                        <a:t>Sublimation</a:t>
                      </a:r>
                      <a:endParaRPr lang="en-GB" sz="1200" dirty="0"/>
                    </a:p>
                  </a:txBody>
                  <a:tcPr anchor="ctr">
                    <a:solidFill>
                      <a:schemeClr val="accent2">
                        <a:lumMod val="20000"/>
                        <a:lumOff val="80000"/>
                      </a:schemeClr>
                    </a:solidFill>
                  </a:tcPr>
                </a:tc>
                <a:tc>
                  <a:txBody>
                    <a:bodyPr/>
                    <a:lstStyle/>
                    <a:p>
                      <a:pPr marL="0" marR="0" indent="0" algn="ctr" defTabSz="1280160" rtl="0" eaLnBrk="1" fontAlgn="auto" latinLnBrk="0" hangingPunct="1">
                        <a:lnSpc>
                          <a:spcPct val="100000"/>
                        </a:lnSpc>
                        <a:spcBef>
                          <a:spcPts val="0"/>
                        </a:spcBef>
                        <a:spcAft>
                          <a:spcPts val="0"/>
                        </a:spcAft>
                        <a:buClrTx/>
                        <a:buSzTx/>
                        <a:buFontTx/>
                        <a:buNone/>
                        <a:tabLst/>
                        <a:defRPr/>
                      </a:pPr>
                      <a:r>
                        <a:rPr lang="en-GB" sz="1200" dirty="0" smtClean="0">
                          <a:solidFill>
                            <a:schemeClr val="tx1"/>
                          </a:solidFill>
                        </a:rPr>
                        <a:t>Solid turns directly into a gas.  Internal energy increases.</a:t>
                      </a:r>
                    </a:p>
                  </a:txBody>
                  <a:tcPr anchor="ctr"/>
                </a:tc>
                <a:extLst>
                  <a:ext uri="{0D108BD9-81ED-4DB2-BD59-A6C34878D82A}">
                    <a16:rowId xmlns="" xmlns:a16="http://schemas.microsoft.com/office/drawing/2014/main" val="238243356"/>
                  </a:ext>
                </a:extLst>
              </a:tr>
              <a:tr h="228600">
                <a:tc>
                  <a:txBody>
                    <a:bodyPr/>
                    <a:lstStyle/>
                    <a:p>
                      <a:r>
                        <a:rPr lang="en-GB" sz="1200" dirty="0" smtClean="0"/>
                        <a:t>Conservation of mass</a:t>
                      </a:r>
                      <a:endParaRPr lang="en-GB" sz="1200" dirty="0"/>
                    </a:p>
                  </a:txBody>
                  <a:tcPr anchor="ctr">
                    <a:solidFill>
                      <a:schemeClr val="accent2">
                        <a:lumMod val="20000"/>
                        <a:lumOff val="80000"/>
                      </a:schemeClr>
                    </a:solidFill>
                  </a:tcPr>
                </a:tc>
                <a:tc>
                  <a:txBody>
                    <a:bodyPr/>
                    <a:lstStyle/>
                    <a:p>
                      <a:pPr marL="0" marR="0" indent="0" algn="ctr" defTabSz="1280160" rtl="0" eaLnBrk="1" fontAlgn="auto" latinLnBrk="0" hangingPunct="1">
                        <a:lnSpc>
                          <a:spcPct val="100000"/>
                        </a:lnSpc>
                        <a:spcBef>
                          <a:spcPts val="0"/>
                        </a:spcBef>
                        <a:spcAft>
                          <a:spcPts val="0"/>
                        </a:spcAft>
                        <a:buClrTx/>
                        <a:buSzTx/>
                        <a:buFontTx/>
                        <a:buNone/>
                        <a:tabLst/>
                        <a:defRPr/>
                      </a:pPr>
                      <a:r>
                        <a:rPr lang="en-GB" sz="1200" dirty="0" smtClean="0">
                          <a:solidFill>
                            <a:schemeClr val="tx1"/>
                          </a:solidFill>
                        </a:rPr>
                        <a:t>When substances change state, mass is conserved.</a:t>
                      </a:r>
                    </a:p>
                  </a:txBody>
                  <a:tcPr anchor="ctr"/>
                </a:tc>
                <a:extLst>
                  <a:ext uri="{0D108BD9-81ED-4DB2-BD59-A6C34878D82A}">
                    <a16:rowId xmlns="" xmlns:a16="http://schemas.microsoft.com/office/drawing/2014/main" val="2599545058"/>
                  </a:ext>
                </a:extLst>
              </a:tr>
              <a:tr h="228600">
                <a:tc>
                  <a:txBody>
                    <a:bodyPr/>
                    <a:lstStyle/>
                    <a:p>
                      <a:r>
                        <a:rPr lang="en-GB" sz="1200" dirty="0" smtClean="0"/>
                        <a:t>Physical</a:t>
                      </a:r>
                      <a:r>
                        <a:rPr lang="en-GB" sz="1200" baseline="0" dirty="0" smtClean="0"/>
                        <a:t> change</a:t>
                      </a:r>
                      <a:endParaRPr lang="en-GB" sz="1200" dirty="0"/>
                    </a:p>
                  </a:txBody>
                  <a:tcPr anchor="ctr">
                    <a:solidFill>
                      <a:schemeClr val="accent2">
                        <a:lumMod val="20000"/>
                        <a:lumOff val="80000"/>
                      </a:schemeClr>
                    </a:solidFill>
                  </a:tcPr>
                </a:tc>
                <a:tc>
                  <a:txBody>
                    <a:bodyPr/>
                    <a:lstStyle/>
                    <a:p>
                      <a:pPr marL="0" marR="0" indent="0" algn="ctr" defTabSz="1280160" rtl="0" eaLnBrk="1" fontAlgn="auto" latinLnBrk="0" hangingPunct="1">
                        <a:lnSpc>
                          <a:spcPct val="100000"/>
                        </a:lnSpc>
                        <a:spcBef>
                          <a:spcPts val="0"/>
                        </a:spcBef>
                        <a:spcAft>
                          <a:spcPts val="0"/>
                        </a:spcAft>
                        <a:buClrTx/>
                        <a:buSzTx/>
                        <a:buFontTx/>
                        <a:buNone/>
                        <a:tabLst/>
                        <a:defRPr/>
                      </a:pPr>
                      <a:r>
                        <a:rPr lang="en-GB" sz="1200" dirty="0" smtClean="0">
                          <a:solidFill>
                            <a:schemeClr val="tx1"/>
                          </a:solidFill>
                        </a:rPr>
                        <a:t>No new</a:t>
                      </a:r>
                      <a:r>
                        <a:rPr lang="en-GB" sz="1200" baseline="0" dirty="0" smtClean="0">
                          <a:solidFill>
                            <a:schemeClr val="tx1"/>
                          </a:solidFill>
                        </a:rPr>
                        <a:t> substance is made, process can be reversed.</a:t>
                      </a:r>
                      <a:endParaRPr lang="en-GB" sz="1200" dirty="0" smtClean="0">
                        <a:solidFill>
                          <a:schemeClr val="tx1"/>
                        </a:solidFill>
                      </a:endParaRPr>
                    </a:p>
                  </a:txBody>
                  <a:tcPr anchor="ctr"/>
                </a:tc>
                <a:extLst>
                  <a:ext uri="{0D108BD9-81ED-4DB2-BD59-A6C34878D82A}">
                    <a16:rowId xmlns="" xmlns:a16="http://schemas.microsoft.com/office/drawing/2014/main" val="10006"/>
                  </a:ext>
                </a:extLst>
              </a:tr>
            </a:tbl>
          </a:graphicData>
        </a:graphic>
      </p:graphicFrame>
      <p:pic>
        <p:nvPicPr>
          <p:cNvPr id="107" name="Picture 106" descr=" density of solid liquid and gas" title="sdgdf">
            <a:extLst>
              <a:ext uri="{FF2B5EF4-FFF2-40B4-BE49-F238E27FC236}">
                <a16:creationId xmlns="" xmlns:a16="http://schemas.microsoft.com/office/drawing/2014/main" id="{460C2CC9-3F6A-4CC5-B7F2-D31CD9164250}"/>
              </a:ext>
            </a:extLst>
          </p:cNvPr>
          <p:cNvPicPr/>
          <p:nvPr/>
        </p:nvPicPr>
        <p:blipFill rotWithShape="1">
          <a:blip r:embed="rId5">
            <a:duotone>
              <a:schemeClr val="accent6">
                <a:shade val="45000"/>
                <a:satMod val="135000"/>
              </a:schemeClr>
              <a:prstClr val="white"/>
            </a:duotone>
            <a:extLst>
              <a:ext uri="{BEBA8EAE-BF5A-486C-A8C5-ECC9F3942E4B}">
                <a14:imgProps xmlns:a14="http://schemas.microsoft.com/office/drawing/2010/main">
                  <a14:imgLayer r:embed="rId6">
                    <a14:imgEffect>
                      <a14:colorTemperature colorTemp="11200"/>
                    </a14:imgEffect>
                    <a14:imgEffect>
                      <a14:saturation sat="400000"/>
                    </a14:imgEffect>
                  </a14:imgLayer>
                </a14:imgProps>
              </a:ext>
              <a:ext uri="{28A0092B-C50C-407E-A947-70E740481C1C}">
                <a14:useLocalDpi xmlns:a14="http://schemas.microsoft.com/office/drawing/2010/main" val="0"/>
              </a:ext>
            </a:extLst>
          </a:blip>
          <a:srcRect l="5755" t="22144" r="68197" b="38648"/>
          <a:stretch/>
        </p:blipFill>
        <p:spPr bwMode="auto">
          <a:xfrm>
            <a:off x="2545864" y="392897"/>
            <a:ext cx="489495" cy="496964"/>
          </a:xfrm>
          <a:prstGeom prst="rect">
            <a:avLst/>
          </a:prstGeom>
          <a:noFill/>
          <a:ln>
            <a:noFill/>
          </a:ln>
          <a:extLst>
            <a:ext uri="{53640926-AAD7-44D8-BBD7-CCE9431645EC}">
              <a14:shadowObscured xmlns:a14="http://schemas.microsoft.com/office/drawing/2010/main"/>
            </a:ext>
          </a:extLst>
        </p:spPr>
      </p:pic>
      <p:pic>
        <p:nvPicPr>
          <p:cNvPr id="108" name="Picture 107" descr=" density of solid liquid and gas" title="sdgdf">
            <a:extLst>
              <a:ext uri="{FF2B5EF4-FFF2-40B4-BE49-F238E27FC236}">
                <a16:creationId xmlns="" xmlns:a16="http://schemas.microsoft.com/office/drawing/2014/main" id="{460C2CC9-3F6A-4CC5-B7F2-D31CD9164250}"/>
              </a:ext>
            </a:extLst>
          </p:cNvPr>
          <p:cNvPicPr/>
          <p:nvPr/>
        </p:nvPicPr>
        <p:blipFill rotWithShape="1">
          <a:blip r:embed="rId5">
            <a:duotone>
              <a:schemeClr val="accent6">
                <a:shade val="45000"/>
                <a:satMod val="135000"/>
              </a:schemeClr>
              <a:prstClr val="white"/>
            </a:duotone>
            <a:extLst>
              <a:ext uri="{BEBA8EAE-BF5A-486C-A8C5-ECC9F3942E4B}">
                <a14:imgProps xmlns:a14="http://schemas.microsoft.com/office/drawing/2010/main">
                  <a14:imgLayer r:embed="rId6">
                    <a14:imgEffect>
                      <a14:colorTemperature colorTemp="11200"/>
                    </a14:imgEffect>
                    <a14:imgEffect>
                      <a14:saturation sat="400000"/>
                    </a14:imgEffect>
                  </a14:imgLayer>
                </a14:imgProps>
              </a:ext>
              <a:ext uri="{28A0092B-C50C-407E-A947-70E740481C1C}">
                <a14:useLocalDpi xmlns:a14="http://schemas.microsoft.com/office/drawing/2010/main" val="0"/>
              </a:ext>
            </a:extLst>
          </a:blip>
          <a:srcRect l="36508" t="22144" r="36219" b="37232"/>
          <a:stretch/>
        </p:blipFill>
        <p:spPr bwMode="auto">
          <a:xfrm>
            <a:off x="2542478" y="1014264"/>
            <a:ext cx="492881" cy="496964"/>
          </a:xfrm>
          <a:prstGeom prst="rect">
            <a:avLst/>
          </a:prstGeom>
          <a:noFill/>
          <a:ln>
            <a:noFill/>
          </a:ln>
          <a:extLst>
            <a:ext uri="{53640926-AAD7-44D8-BBD7-CCE9431645EC}">
              <a14:shadowObscured xmlns:a14="http://schemas.microsoft.com/office/drawing/2010/main"/>
            </a:ext>
          </a:extLst>
        </p:spPr>
      </p:pic>
      <p:pic>
        <p:nvPicPr>
          <p:cNvPr id="111" name="Picture 110" descr=" density of solid liquid and gas" title="sdgdf">
            <a:extLst>
              <a:ext uri="{FF2B5EF4-FFF2-40B4-BE49-F238E27FC236}">
                <a16:creationId xmlns="" xmlns:a16="http://schemas.microsoft.com/office/drawing/2014/main" id="{460C2CC9-3F6A-4CC5-B7F2-D31CD9164250}"/>
              </a:ext>
            </a:extLst>
          </p:cNvPr>
          <p:cNvPicPr/>
          <p:nvPr/>
        </p:nvPicPr>
        <p:blipFill rotWithShape="1">
          <a:blip r:embed="rId5">
            <a:duotone>
              <a:schemeClr val="accent6">
                <a:shade val="45000"/>
                <a:satMod val="135000"/>
              </a:schemeClr>
              <a:prstClr val="white"/>
            </a:duotone>
            <a:extLst>
              <a:ext uri="{BEBA8EAE-BF5A-486C-A8C5-ECC9F3942E4B}">
                <a14:imgProps xmlns:a14="http://schemas.microsoft.com/office/drawing/2010/main">
                  <a14:imgLayer r:embed="rId6">
                    <a14:imgEffect>
                      <a14:colorTemperature colorTemp="11200"/>
                    </a14:imgEffect>
                    <a14:imgEffect>
                      <a14:saturation sat="400000"/>
                    </a14:imgEffect>
                  </a14:imgLayer>
                </a14:imgProps>
              </a:ext>
              <a:ext uri="{28A0092B-C50C-407E-A947-70E740481C1C}">
                <a14:useLocalDpi xmlns:a14="http://schemas.microsoft.com/office/drawing/2010/main" val="0"/>
              </a:ext>
            </a:extLst>
          </a:blip>
          <a:srcRect l="67469" t="22144" r="4850" b="38023"/>
          <a:stretch/>
        </p:blipFill>
        <p:spPr bwMode="auto">
          <a:xfrm>
            <a:off x="2559747" y="1546992"/>
            <a:ext cx="496268" cy="516802"/>
          </a:xfrm>
          <a:prstGeom prst="rect">
            <a:avLst/>
          </a:prstGeom>
          <a:noFill/>
          <a:ln>
            <a:noFill/>
          </a:ln>
          <a:extLst>
            <a:ext uri="{53640926-AAD7-44D8-BBD7-CCE9431645EC}">
              <a14:shadowObscured xmlns:a14="http://schemas.microsoft.com/office/drawing/2010/main"/>
            </a:ext>
          </a:extLst>
        </p:spPr>
      </p:pic>
      <p:graphicFrame>
        <p:nvGraphicFramePr>
          <p:cNvPr id="113" name="Table 112"/>
          <p:cNvGraphicFramePr>
            <a:graphicFrameLocks noGrp="1"/>
          </p:cNvGraphicFramePr>
          <p:nvPr>
            <p:extLst/>
          </p:nvPr>
        </p:nvGraphicFramePr>
        <p:xfrm>
          <a:off x="3906178" y="6334412"/>
          <a:ext cx="3977488" cy="1554480"/>
        </p:xfrm>
        <a:graphic>
          <a:graphicData uri="http://schemas.openxmlformats.org/drawingml/2006/table">
            <a:tbl>
              <a:tblPr firstRow="1" bandRow="1">
                <a:tableStyleId>{5940675A-B579-460E-94D1-54222C63F5DA}</a:tableStyleId>
              </a:tblPr>
              <a:tblGrid>
                <a:gridCol w="1081436">
                  <a:extLst>
                    <a:ext uri="{9D8B030D-6E8A-4147-A177-3AD203B41FA5}">
                      <a16:colId xmlns="" xmlns:a16="http://schemas.microsoft.com/office/drawing/2014/main" val="20000"/>
                    </a:ext>
                  </a:extLst>
                </a:gridCol>
                <a:gridCol w="2896052">
                  <a:extLst>
                    <a:ext uri="{9D8B030D-6E8A-4147-A177-3AD203B41FA5}">
                      <a16:colId xmlns="" xmlns:a16="http://schemas.microsoft.com/office/drawing/2014/main" val="20001"/>
                    </a:ext>
                  </a:extLst>
                </a:gridCol>
              </a:tblGrid>
              <a:tr h="353413">
                <a:tc>
                  <a:txBody>
                    <a:bodyPr/>
                    <a:lstStyle/>
                    <a:p>
                      <a:pPr marL="0" marR="0" indent="0" algn="ctr" defTabSz="1280160" rtl="0" eaLnBrk="1" fontAlgn="auto" latinLnBrk="0" hangingPunct="1">
                        <a:lnSpc>
                          <a:spcPct val="100000"/>
                        </a:lnSpc>
                        <a:spcBef>
                          <a:spcPts val="0"/>
                        </a:spcBef>
                        <a:spcAft>
                          <a:spcPts val="0"/>
                        </a:spcAft>
                        <a:buClrTx/>
                        <a:buSzTx/>
                        <a:buFontTx/>
                        <a:buNone/>
                        <a:tabLst/>
                        <a:defRPr/>
                      </a:pPr>
                      <a:r>
                        <a:rPr lang="en-GB" sz="1200" b="0" dirty="0" smtClean="0">
                          <a:solidFill>
                            <a:schemeClr val="tx1"/>
                          </a:solidFill>
                        </a:rPr>
                        <a:t>Specific Latent Heat</a:t>
                      </a:r>
                    </a:p>
                  </a:txBody>
                  <a:tcPr anchor="ctr">
                    <a:solidFill>
                      <a:schemeClr val="accent2">
                        <a:lumMod val="20000"/>
                        <a:lumOff val="80000"/>
                      </a:schemeClr>
                    </a:solidFill>
                  </a:tcPr>
                </a:tc>
                <a:tc>
                  <a:txBody>
                    <a:bodyPr/>
                    <a:lstStyle/>
                    <a:p>
                      <a:pPr algn="ctr"/>
                      <a:r>
                        <a:rPr lang="en-GB" sz="1200" b="1" i="1" dirty="0" smtClean="0">
                          <a:solidFill>
                            <a:schemeClr val="accent2">
                              <a:lumMod val="75000"/>
                            </a:schemeClr>
                          </a:solidFill>
                        </a:rPr>
                        <a:t>Energy needed to change 1kg of</a:t>
                      </a:r>
                      <a:r>
                        <a:rPr lang="en-GB" sz="1200" b="1" i="1" baseline="0" dirty="0" smtClean="0">
                          <a:solidFill>
                            <a:schemeClr val="accent2">
                              <a:lumMod val="75000"/>
                            </a:schemeClr>
                          </a:solidFill>
                        </a:rPr>
                        <a:t> a substance’s state</a:t>
                      </a:r>
                      <a:endParaRPr lang="en-GB" sz="1200" b="1" i="1" dirty="0">
                        <a:solidFill>
                          <a:schemeClr val="accent2">
                            <a:lumMod val="75000"/>
                          </a:schemeClr>
                        </a:solidFill>
                      </a:endParaRPr>
                    </a:p>
                  </a:txBody>
                  <a:tcPr anchor="ctr"/>
                </a:tc>
                <a:extLst>
                  <a:ext uri="{0D108BD9-81ED-4DB2-BD59-A6C34878D82A}">
                    <a16:rowId xmlns="" xmlns:a16="http://schemas.microsoft.com/office/drawing/2014/main" val="10000"/>
                  </a:ext>
                </a:extLst>
              </a:tr>
              <a:tr h="371701">
                <a:tc>
                  <a:txBody>
                    <a:bodyPr/>
                    <a:lstStyle/>
                    <a:p>
                      <a:pPr algn="ctr"/>
                      <a:r>
                        <a:rPr lang="en-GB" sz="1200" dirty="0" smtClean="0">
                          <a:solidFill>
                            <a:schemeClr val="tx1"/>
                          </a:solidFill>
                        </a:rPr>
                        <a:t>Specific Latent Heat of Fusion </a:t>
                      </a:r>
                      <a:endParaRPr lang="en-GB" sz="1200" b="0" dirty="0"/>
                    </a:p>
                  </a:txBody>
                  <a:tcPr anchor="ctr">
                    <a:solidFill>
                      <a:schemeClr val="accent2">
                        <a:lumMod val="20000"/>
                        <a:lumOff val="80000"/>
                      </a:schemeClr>
                    </a:solidFill>
                  </a:tcPr>
                </a:tc>
                <a:tc>
                  <a:txBody>
                    <a:bodyPr/>
                    <a:lstStyle/>
                    <a:p>
                      <a:pPr algn="ctr"/>
                      <a:r>
                        <a:rPr lang="en-GB" sz="1200" b="1" i="1" dirty="0" smtClean="0">
                          <a:solidFill>
                            <a:schemeClr val="accent2">
                              <a:lumMod val="75000"/>
                            </a:schemeClr>
                          </a:solidFill>
                        </a:rPr>
                        <a:t>Energy needed to change 1kg of solid into 1 kg of liquid at the same temperature</a:t>
                      </a:r>
                      <a:endParaRPr lang="en-GB" sz="1200" b="1" i="1" dirty="0">
                        <a:solidFill>
                          <a:schemeClr val="accent2">
                            <a:lumMod val="75000"/>
                          </a:schemeClr>
                        </a:solidFill>
                      </a:endParaRPr>
                    </a:p>
                  </a:txBody>
                  <a:tcPr anchor="ctr"/>
                </a:tc>
                <a:extLst>
                  <a:ext uri="{0D108BD9-81ED-4DB2-BD59-A6C34878D82A}">
                    <a16:rowId xmlns="" xmlns:a16="http://schemas.microsoft.com/office/drawing/2014/main" val="10001"/>
                  </a:ext>
                </a:extLst>
              </a:tr>
              <a:tr h="262843">
                <a:tc>
                  <a:txBody>
                    <a:bodyPr/>
                    <a:lstStyle/>
                    <a:p>
                      <a:pPr algn="ctr"/>
                      <a:r>
                        <a:rPr lang="en-GB" sz="1200" dirty="0" smtClean="0">
                          <a:solidFill>
                            <a:schemeClr val="tx1"/>
                          </a:solidFill>
                        </a:rPr>
                        <a:t>Specific Latent Heat of Vaporisation </a:t>
                      </a:r>
                      <a:endParaRPr lang="en-GB" sz="1200" b="0" dirty="0"/>
                    </a:p>
                  </a:txBody>
                  <a:tcPr anchor="ctr">
                    <a:solidFill>
                      <a:schemeClr val="accent2">
                        <a:lumMod val="20000"/>
                        <a:lumOff val="80000"/>
                      </a:schemeClr>
                    </a:solidFill>
                  </a:tcPr>
                </a:tc>
                <a:tc>
                  <a:txBody>
                    <a:bodyPr/>
                    <a:lstStyle/>
                    <a:p>
                      <a:pPr algn="ctr"/>
                      <a:r>
                        <a:rPr lang="en-GB" sz="1200" b="1" i="1" dirty="0" smtClean="0">
                          <a:solidFill>
                            <a:schemeClr val="accent2">
                              <a:lumMod val="75000"/>
                            </a:schemeClr>
                          </a:solidFill>
                        </a:rPr>
                        <a:t>Energy needed to change 1kg of liquid into 1 kg of gas at the same temperature</a:t>
                      </a:r>
                      <a:endParaRPr lang="en-GB" sz="1200" b="1" i="1" dirty="0">
                        <a:solidFill>
                          <a:schemeClr val="accent2">
                            <a:lumMod val="75000"/>
                          </a:schemeClr>
                        </a:solidFill>
                      </a:endParaRPr>
                    </a:p>
                  </a:txBody>
                  <a:tcPr anchor="ctr"/>
                </a:tc>
                <a:extLst>
                  <a:ext uri="{0D108BD9-81ED-4DB2-BD59-A6C34878D82A}">
                    <a16:rowId xmlns="" xmlns:a16="http://schemas.microsoft.com/office/drawing/2014/main" val="10002"/>
                  </a:ext>
                </a:extLst>
              </a:tr>
            </a:tbl>
          </a:graphicData>
        </a:graphic>
      </p:graphicFrame>
      <p:cxnSp>
        <p:nvCxnSpPr>
          <p:cNvPr id="118" name="Straight Connector 117"/>
          <p:cNvCxnSpPr>
            <a:stCxn id="113" idx="2"/>
            <a:endCxn id="146" idx="0"/>
          </p:cNvCxnSpPr>
          <p:nvPr/>
        </p:nvCxnSpPr>
        <p:spPr>
          <a:xfrm>
            <a:off x="5894922" y="7888892"/>
            <a:ext cx="371785" cy="109063"/>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aphicFrame>
        <p:nvGraphicFramePr>
          <p:cNvPr id="126" name="Table 125"/>
          <p:cNvGraphicFramePr>
            <a:graphicFrameLocks noGrp="1"/>
          </p:cNvGraphicFramePr>
          <p:nvPr>
            <p:extLst/>
          </p:nvPr>
        </p:nvGraphicFramePr>
        <p:xfrm>
          <a:off x="8027181" y="5652273"/>
          <a:ext cx="4538884" cy="1847358"/>
        </p:xfrm>
        <a:graphic>
          <a:graphicData uri="http://schemas.openxmlformats.org/drawingml/2006/table">
            <a:tbl>
              <a:tblPr firstRow="1" bandRow="1">
                <a:tableStyleId>{5940675A-B579-460E-94D1-54222C63F5DA}</a:tableStyleId>
              </a:tblPr>
              <a:tblGrid>
                <a:gridCol w="298391">
                  <a:extLst>
                    <a:ext uri="{9D8B030D-6E8A-4147-A177-3AD203B41FA5}">
                      <a16:colId xmlns="" xmlns:a16="http://schemas.microsoft.com/office/drawing/2014/main" val="20000"/>
                    </a:ext>
                  </a:extLst>
                </a:gridCol>
                <a:gridCol w="1078436">
                  <a:extLst>
                    <a:ext uri="{9D8B030D-6E8A-4147-A177-3AD203B41FA5}">
                      <a16:colId xmlns="" xmlns:a16="http://schemas.microsoft.com/office/drawing/2014/main" val="20001"/>
                    </a:ext>
                  </a:extLst>
                </a:gridCol>
                <a:gridCol w="3162057">
                  <a:extLst>
                    <a:ext uri="{9D8B030D-6E8A-4147-A177-3AD203B41FA5}">
                      <a16:colId xmlns="" xmlns:a16="http://schemas.microsoft.com/office/drawing/2014/main" val="903883798"/>
                    </a:ext>
                  </a:extLst>
                </a:gridCol>
              </a:tblGrid>
              <a:tr h="841518">
                <a:tc rowSpan="2">
                  <a:txBody>
                    <a:bodyPr/>
                    <a:lstStyle/>
                    <a:p>
                      <a:pPr marL="0" marR="0" indent="0" algn="ctr" defTabSz="1280160" rtl="0" eaLnBrk="1" fontAlgn="auto" latinLnBrk="0" hangingPunct="1">
                        <a:lnSpc>
                          <a:spcPct val="100000"/>
                        </a:lnSpc>
                        <a:spcBef>
                          <a:spcPts val="0"/>
                        </a:spcBef>
                        <a:spcAft>
                          <a:spcPts val="0"/>
                        </a:spcAft>
                        <a:buClrTx/>
                        <a:buSzTx/>
                        <a:buFontTx/>
                        <a:buNone/>
                        <a:tabLst/>
                        <a:defRPr/>
                      </a:pPr>
                      <a:r>
                        <a:rPr lang="en-GB" sz="1200" b="0" dirty="0" smtClean="0">
                          <a:solidFill>
                            <a:schemeClr val="tx1"/>
                          </a:solidFill>
                        </a:rPr>
                        <a:t>Internal energy</a:t>
                      </a:r>
                    </a:p>
                  </a:txBody>
                  <a:tcPr vert="vert270" anchor="ctr">
                    <a:solidFill>
                      <a:schemeClr val="accent2">
                        <a:lumMod val="20000"/>
                        <a:lumOff val="80000"/>
                      </a:schemeClr>
                    </a:solidFill>
                  </a:tcPr>
                </a:tc>
                <a:tc>
                  <a:txBody>
                    <a:bodyPr/>
                    <a:lstStyle/>
                    <a:p>
                      <a:pPr algn="ctr"/>
                      <a:r>
                        <a:rPr lang="en-GB" sz="1200" b="1" i="1" dirty="0" smtClean="0">
                          <a:solidFill>
                            <a:schemeClr val="accent2">
                              <a:lumMod val="75000"/>
                            </a:schemeClr>
                          </a:solidFill>
                        </a:rPr>
                        <a:t>Energy stored inside a system by particles</a:t>
                      </a:r>
                      <a:endParaRPr lang="en-GB" sz="1200" b="1" i="1" dirty="0">
                        <a:solidFill>
                          <a:schemeClr val="accent2">
                            <a:lumMod val="75000"/>
                          </a:schemeClr>
                        </a:solidFill>
                      </a:endParaRPr>
                    </a:p>
                  </a:txBody>
                  <a:tcPr anchor="ctr"/>
                </a:tc>
                <a:tc>
                  <a:txBody>
                    <a:bodyPr/>
                    <a:lstStyle/>
                    <a:p>
                      <a:pPr marL="0" marR="0" indent="0" algn="ctr" defTabSz="1280160" rtl="0" eaLnBrk="1" fontAlgn="auto" latinLnBrk="0" hangingPunct="1">
                        <a:lnSpc>
                          <a:spcPct val="100000"/>
                        </a:lnSpc>
                        <a:spcBef>
                          <a:spcPts val="0"/>
                        </a:spcBef>
                        <a:spcAft>
                          <a:spcPts val="0"/>
                        </a:spcAft>
                        <a:buClrTx/>
                        <a:buSzTx/>
                        <a:buFontTx/>
                        <a:buNone/>
                        <a:tabLst/>
                        <a:defRPr/>
                      </a:pPr>
                      <a:r>
                        <a:rPr lang="en-GB" sz="1200" dirty="0" smtClean="0">
                          <a:solidFill>
                            <a:schemeClr val="tx1"/>
                          </a:solidFill>
                        </a:rPr>
                        <a:t>Internal energy is the total kinetic and potential energy of all the particles (atoms and molecules) in a system.</a:t>
                      </a:r>
                    </a:p>
                  </a:txBody>
                  <a:tcPr anchor="ctr"/>
                </a:tc>
                <a:extLst>
                  <a:ext uri="{0D108BD9-81ED-4DB2-BD59-A6C34878D82A}">
                    <a16:rowId xmlns="" xmlns:a16="http://schemas.microsoft.com/office/drawing/2014/main" val="10000"/>
                  </a:ext>
                </a:extLst>
              </a:tr>
              <a:tr h="801768">
                <a:tc vMerge="1">
                  <a:txBody>
                    <a:bodyPr/>
                    <a:lstStyle/>
                    <a:p>
                      <a:endParaRPr lang="en-GB"/>
                    </a:p>
                  </a:txBody>
                  <a:tcPr/>
                </a:tc>
                <a:tc>
                  <a:txBody>
                    <a:bodyPr/>
                    <a:lstStyle/>
                    <a:p>
                      <a:pPr marL="0" marR="0" indent="0" algn="ctr" defTabSz="1280160" rtl="0" eaLnBrk="1" fontAlgn="auto" latinLnBrk="0" hangingPunct="1">
                        <a:lnSpc>
                          <a:spcPct val="100000"/>
                        </a:lnSpc>
                        <a:spcBef>
                          <a:spcPts val="0"/>
                        </a:spcBef>
                        <a:spcAft>
                          <a:spcPts val="0"/>
                        </a:spcAft>
                        <a:buClrTx/>
                        <a:buSzTx/>
                        <a:buFontTx/>
                        <a:buNone/>
                        <a:tabLst/>
                        <a:defRPr/>
                      </a:pPr>
                      <a:r>
                        <a:rPr lang="en-GB" sz="1200" b="1" i="1" dirty="0" smtClean="0">
                          <a:solidFill>
                            <a:schemeClr val="accent2">
                              <a:lumMod val="75000"/>
                            </a:schemeClr>
                          </a:solidFill>
                        </a:rPr>
                        <a:t>Heating changes the energy stored within a system</a:t>
                      </a:r>
                    </a:p>
                  </a:txBody>
                  <a:tcPr anchor="ctr"/>
                </a:tc>
                <a:tc>
                  <a:txBody>
                    <a:bodyPr/>
                    <a:lstStyle/>
                    <a:p>
                      <a:pPr marL="0" marR="0" indent="0" algn="ctr" defTabSz="1280160" rtl="0" eaLnBrk="1" fontAlgn="auto" latinLnBrk="0" hangingPunct="1">
                        <a:lnSpc>
                          <a:spcPct val="100000"/>
                        </a:lnSpc>
                        <a:spcBef>
                          <a:spcPts val="0"/>
                        </a:spcBef>
                        <a:spcAft>
                          <a:spcPts val="0"/>
                        </a:spcAft>
                        <a:buClrTx/>
                        <a:buSzTx/>
                        <a:buFontTx/>
                        <a:buNone/>
                        <a:tabLst/>
                        <a:defRPr/>
                      </a:pPr>
                      <a:r>
                        <a:rPr lang="en-GB" sz="1200" dirty="0" smtClean="0">
                          <a:solidFill>
                            <a:schemeClr val="tx1"/>
                          </a:solidFill>
                        </a:rPr>
                        <a:t>Heating causes a change in state. As particles separate, potential energy stored increases. Heating increases the temperature of a system. Particles move faster so kinetic energy of particles increases.</a:t>
                      </a:r>
                    </a:p>
                  </a:txBody>
                  <a:tcPr anchor="ctr"/>
                </a:tc>
                <a:extLst>
                  <a:ext uri="{0D108BD9-81ED-4DB2-BD59-A6C34878D82A}">
                    <a16:rowId xmlns="" xmlns:a16="http://schemas.microsoft.com/office/drawing/2014/main" val="306863517"/>
                  </a:ext>
                </a:extLst>
              </a:tr>
            </a:tbl>
          </a:graphicData>
        </a:graphic>
      </p:graphicFrame>
      <p:sp>
        <p:nvSpPr>
          <p:cNvPr id="127" name="Rectangle 126"/>
          <p:cNvSpPr/>
          <p:nvPr/>
        </p:nvSpPr>
        <p:spPr>
          <a:xfrm>
            <a:off x="6080814" y="8252364"/>
            <a:ext cx="982768" cy="186126"/>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dirty="0" smtClean="0">
                <a:solidFill>
                  <a:schemeClr val="tx1"/>
                </a:solidFill>
              </a:rPr>
              <a:t>∆E= m X L</a:t>
            </a:r>
            <a:endParaRPr lang="en-GB" sz="1200" dirty="0">
              <a:solidFill>
                <a:schemeClr val="tx1"/>
              </a:solidFill>
            </a:endParaRPr>
          </a:p>
        </p:txBody>
      </p:sp>
      <p:graphicFrame>
        <p:nvGraphicFramePr>
          <p:cNvPr id="25" name="Table 24"/>
          <p:cNvGraphicFramePr>
            <a:graphicFrameLocks noGrp="1"/>
          </p:cNvGraphicFramePr>
          <p:nvPr>
            <p:extLst/>
          </p:nvPr>
        </p:nvGraphicFramePr>
        <p:xfrm>
          <a:off x="596396" y="5537678"/>
          <a:ext cx="2337304" cy="457200"/>
        </p:xfrm>
        <a:graphic>
          <a:graphicData uri="http://schemas.openxmlformats.org/drawingml/2006/table">
            <a:tbl>
              <a:tblPr firstRow="1" bandRow="1">
                <a:tableStyleId>{5940675A-B579-460E-94D1-54222C63F5DA}</a:tableStyleId>
              </a:tblPr>
              <a:tblGrid>
                <a:gridCol w="679954">
                  <a:extLst>
                    <a:ext uri="{9D8B030D-6E8A-4147-A177-3AD203B41FA5}">
                      <a16:colId xmlns="" xmlns:a16="http://schemas.microsoft.com/office/drawing/2014/main" val="2137803295"/>
                    </a:ext>
                  </a:extLst>
                </a:gridCol>
                <a:gridCol w="1657350">
                  <a:extLst>
                    <a:ext uri="{9D8B030D-6E8A-4147-A177-3AD203B41FA5}">
                      <a16:colId xmlns="" xmlns:a16="http://schemas.microsoft.com/office/drawing/2014/main" val="3142506274"/>
                    </a:ext>
                  </a:extLst>
                </a:gridCol>
              </a:tblGrid>
              <a:tr h="186033">
                <a:tc>
                  <a:txBody>
                    <a:bodyPr/>
                    <a:lstStyle/>
                    <a:p>
                      <a:pPr algn="ctr"/>
                      <a:r>
                        <a:rPr lang="en-GB" sz="1200" b="0" dirty="0" smtClean="0"/>
                        <a:t>Density</a:t>
                      </a:r>
                      <a:endParaRPr lang="en-GB" sz="1200" b="0" dirty="0"/>
                    </a:p>
                  </a:txBody>
                  <a:tcPr anchor="ctr">
                    <a:solidFill>
                      <a:schemeClr val="accent2">
                        <a:lumMod val="20000"/>
                        <a:lumOff val="80000"/>
                      </a:schemeClr>
                    </a:solidFill>
                  </a:tcPr>
                </a:tc>
                <a:tc>
                  <a:txBody>
                    <a:bodyPr/>
                    <a:lstStyle/>
                    <a:p>
                      <a:pPr algn="ctr"/>
                      <a:r>
                        <a:rPr lang="en-GB" sz="1200" b="1" i="1" dirty="0" smtClean="0">
                          <a:solidFill>
                            <a:schemeClr val="accent2">
                              <a:lumMod val="75000"/>
                            </a:schemeClr>
                          </a:solidFill>
                        </a:rPr>
                        <a:t>Mass of a substance in a given volume</a:t>
                      </a:r>
                      <a:endParaRPr lang="en-GB" sz="1200" b="1" i="1" dirty="0">
                        <a:solidFill>
                          <a:schemeClr val="accent2">
                            <a:lumMod val="75000"/>
                          </a:schemeClr>
                        </a:solidFill>
                      </a:endParaRPr>
                    </a:p>
                  </a:txBody>
                  <a:tcPr anchor="ctr"/>
                </a:tc>
                <a:extLst>
                  <a:ext uri="{0D108BD9-81ED-4DB2-BD59-A6C34878D82A}">
                    <a16:rowId xmlns="" xmlns:a16="http://schemas.microsoft.com/office/drawing/2014/main" val="1168114080"/>
                  </a:ext>
                </a:extLst>
              </a:tr>
            </a:tbl>
          </a:graphicData>
        </a:graphic>
      </p:graphicFrame>
      <p:cxnSp>
        <p:nvCxnSpPr>
          <p:cNvPr id="148" name="Straight Connector 147"/>
          <p:cNvCxnSpPr>
            <a:stCxn id="127" idx="0"/>
            <a:endCxn id="146" idx="2"/>
          </p:cNvCxnSpPr>
          <p:nvPr/>
        </p:nvCxnSpPr>
        <p:spPr>
          <a:xfrm flipH="1" flipV="1">
            <a:off x="6266707" y="8162050"/>
            <a:ext cx="305491" cy="90314"/>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aphicFrame>
        <p:nvGraphicFramePr>
          <p:cNvPr id="169" name="Table 168"/>
          <p:cNvGraphicFramePr>
            <a:graphicFrameLocks noGrp="1"/>
          </p:cNvGraphicFramePr>
          <p:nvPr>
            <p:extLst/>
          </p:nvPr>
        </p:nvGraphicFramePr>
        <p:xfrm>
          <a:off x="6582177" y="3064547"/>
          <a:ext cx="4562073" cy="1221703"/>
        </p:xfrm>
        <a:graphic>
          <a:graphicData uri="http://schemas.openxmlformats.org/drawingml/2006/table">
            <a:tbl>
              <a:tblPr firstRow="1" bandRow="1">
                <a:tableStyleId>{5940675A-B579-460E-94D1-54222C63F5DA}</a:tableStyleId>
              </a:tblPr>
              <a:tblGrid>
                <a:gridCol w="2872719">
                  <a:extLst>
                    <a:ext uri="{9D8B030D-6E8A-4147-A177-3AD203B41FA5}">
                      <a16:colId xmlns="" xmlns:a16="http://schemas.microsoft.com/office/drawing/2014/main" val="20000"/>
                    </a:ext>
                  </a:extLst>
                </a:gridCol>
                <a:gridCol w="1689354">
                  <a:extLst>
                    <a:ext uri="{9D8B030D-6E8A-4147-A177-3AD203B41FA5}">
                      <a16:colId xmlns="" xmlns:a16="http://schemas.microsoft.com/office/drawing/2014/main" val="20001"/>
                    </a:ext>
                  </a:extLst>
                </a:gridCol>
              </a:tblGrid>
              <a:tr h="230810">
                <a:tc rowSpan="2">
                  <a:txBody>
                    <a:bodyPr/>
                    <a:lstStyle/>
                    <a:p>
                      <a:pPr marL="0" marR="0" indent="0" algn="l" defTabSz="1280160" rtl="0" eaLnBrk="1" fontAlgn="auto" latinLnBrk="0" hangingPunct="1">
                        <a:lnSpc>
                          <a:spcPct val="100000"/>
                        </a:lnSpc>
                        <a:spcBef>
                          <a:spcPts val="0"/>
                        </a:spcBef>
                        <a:spcAft>
                          <a:spcPts val="0"/>
                        </a:spcAft>
                        <a:buClrTx/>
                        <a:buSzTx/>
                        <a:buFontTx/>
                        <a:buNone/>
                        <a:tabLst/>
                        <a:defRPr/>
                      </a:pPr>
                      <a:r>
                        <a:rPr lang="en-GB" sz="1200" b="1" dirty="0" smtClean="0">
                          <a:solidFill>
                            <a:schemeClr val="tx1"/>
                          </a:solidFill>
                        </a:rPr>
                        <a:t>PHYSICS</a:t>
                      </a:r>
                      <a:r>
                        <a:rPr lang="en-GB" sz="1200" b="1" baseline="0" dirty="0" smtClean="0">
                          <a:solidFill>
                            <a:schemeClr val="tx1"/>
                          </a:solidFill>
                        </a:rPr>
                        <a:t> ONLY</a:t>
                      </a:r>
                      <a:r>
                        <a:rPr lang="en-GB" sz="1200" b="1" dirty="0" smtClean="0">
                          <a:solidFill>
                            <a:schemeClr val="tx1"/>
                          </a:solidFill>
                        </a:rPr>
                        <a:t>:</a:t>
                      </a:r>
                      <a:r>
                        <a:rPr lang="en-GB" sz="1200" dirty="0" smtClean="0">
                          <a:solidFill>
                            <a:schemeClr val="tx1"/>
                          </a:solidFill>
                        </a:rPr>
                        <a:t> when you do work the temperature increases</a:t>
                      </a:r>
                      <a:r>
                        <a:rPr lang="en-GB" sz="1200" baseline="0" dirty="0" smtClean="0">
                          <a:solidFill>
                            <a:schemeClr val="tx1"/>
                          </a:solidFill>
                        </a:rPr>
                        <a:t> e.g.</a:t>
                      </a:r>
                      <a:r>
                        <a:rPr lang="en-GB" sz="1200" dirty="0" smtClean="0">
                          <a:solidFill>
                            <a:schemeClr val="tx1"/>
                          </a:solidFill>
                        </a:rPr>
                        <a:t> pump air quickly into a ball, the air gets hot because as the piston in the pump moves the particles bounce off increasing kinetic energy,</a:t>
                      </a:r>
                      <a:r>
                        <a:rPr lang="en-GB" sz="1200" baseline="0" dirty="0" smtClean="0">
                          <a:solidFill>
                            <a:schemeClr val="tx1"/>
                          </a:solidFill>
                        </a:rPr>
                        <a:t> which causes a</a:t>
                      </a:r>
                      <a:r>
                        <a:rPr lang="en-GB" sz="1200" dirty="0" smtClean="0">
                          <a:solidFill>
                            <a:schemeClr val="tx1"/>
                          </a:solidFill>
                        </a:rPr>
                        <a:t> temperature rise. </a:t>
                      </a:r>
                    </a:p>
                  </a:txBody>
                  <a:tcPr anchor="ctr">
                    <a:solidFill>
                      <a:schemeClr val="accent2">
                        <a:lumMod val="20000"/>
                        <a:lumOff val="80000"/>
                      </a:schemeClr>
                    </a:solidFill>
                  </a:tcPr>
                </a:tc>
                <a:tc>
                  <a:txBody>
                    <a:bodyPr/>
                    <a:lstStyle/>
                    <a:p>
                      <a:pPr marL="0" marR="0" indent="0" algn="ctr" defTabSz="1280160" rtl="0" eaLnBrk="1" fontAlgn="auto" latinLnBrk="0" hangingPunct="1">
                        <a:lnSpc>
                          <a:spcPct val="100000"/>
                        </a:lnSpc>
                        <a:spcBef>
                          <a:spcPts val="0"/>
                        </a:spcBef>
                        <a:spcAft>
                          <a:spcPts val="0"/>
                        </a:spcAft>
                        <a:buClrTx/>
                        <a:buSzTx/>
                        <a:buFontTx/>
                        <a:buNone/>
                        <a:tabLst/>
                        <a:defRPr/>
                      </a:pPr>
                      <a:r>
                        <a:rPr lang="en-GB" sz="1200" dirty="0" smtClean="0">
                          <a:solidFill>
                            <a:schemeClr val="tx1"/>
                          </a:solidFill>
                        </a:rPr>
                        <a:t>Reducing the volume of a fixed mass of gas increases the pressure.</a:t>
                      </a:r>
                    </a:p>
                  </a:txBody>
                  <a:tcPr anchor="ctr"/>
                </a:tc>
                <a:extLst>
                  <a:ext uri="{0D108BD9-81ED-4DB2-BD59-A6C34878D82A}">
                    <a16:rowId xmlns="" xmlns:a16="http://schemas.microsoft.com/office/drawing/2014/main" val="10000"/>
                  </a:ext>
                </a:extLst>
              </a:tr>
              <a:tr h="581623">
                <a:tc vMerge="1">
                  <a:txBody>
                    <a:bodyPr/>
                    <a:lstStyle/>
                    <a:p>
                      <a:endParaRPr lang="en-GB" sz="1200" dirty="0"/>
                    </a:p>
                  </a:txBody>
                  <a:tcPr anchor="ctr">
                    <a:solidFill>
                      <a:schemeClr val="accent2">
                        <a:lumMod val="20000"/>
                        <a:lumOff val="80000"/>
                      </a:schemeClr>
                    </a:solidFill>
                  </a:tcPr>
                </a:tc>
                <a:tc>
                  <a:txBody>
                    <a:bodyPr/>
                    <a:lstStyle/>
                    <a:p>
                      <a:pPr marL="0" marR="0" indent="0" algn="ctr" defTabSz="1280160" rtl="0" eaLnBrk="1" fontAlgn="auto" latinLnBrk="0" hangingPunct="1">
                        <a:lnSpc>
                          <a:spcPct val="100000"/>
                        </a:lnSpc>
                        <a:spcBef>
                          <a:spcPts val="0"/>
                        </a:spcBef>
                        <a:spcAft>
                          <a:spcPts val="0"/>
                        </a:spcAft>
                        <a:buClrTx/>
                        <a:buSzTx/>
                        <a:buFontTx/>
                        <a:buNone/>
                        <a:tabLst/>
                        <a:defRPr/>
                      </a:pPr>
                      <a:r>
                        <a:rPr lang="en-GB" sz="1200" dirty="0" smtClean="0">
                          <a:solidFill>
                            <a:schemeClr val="tx1"/>
                          </a:solidFill>
                        </a:rPr>
                        <a:t>Halving the volume</a:t>
                      </a:r>
                      <a:r>
                        <a:rPr lang="en-GB" sz="1200" baseline="0" dirty="0" smtClean="0">
                          <a:solidFill>
                            <a:schemeClr val="tx1"/>
                          </a:solidFill>
                        </a:rPr>
                        <a:t> </a:t>
                      </a:r>
                      <a:r>
                        <a:rPr lang="en-GB" sz="1200" dirty="0" smtClean="0">
                          <a:solidFill>
                            <a:schemeClr val="tx1"/>
                          </a:solidFill>
                        </a:rPr>
                        <a:t>doubles the pressure.</a:t>
                      </a:r>
                    </a:p>
                  </a:txBody>
                  <a:tcPr anchor="ctr"/>
                </a:tc>
                <a:extLst>
                  <a:ext uri="{0D108BD9-81ED-4DB2-BD59-A6C34878D82A}">
                    <a16:rowId xmlns="" xmlns:a16="http://schemas.microsoft.com/office/drawing/2014/main" val="10001"/>
                  </a:ext>
                </a:extLst>
              </a:tr>
            </a:tbl>
          </a:graphicData>
        </a:graphic>
      </p:graphicFrame>
      <p:pic>
        <p:nvPicPr>
          <p:cNvPr id="170" name="Picture 169">
            <a:extLst>
              <a:ext uri="{FF2B5EF4-FFF2-40B4-BE49-F238E27FC236}">
                <a16:creationId xmlns="" xmlns:a16="http://schemas.microsoft.com/office/drawing/2014/main" id="{84A6F5B7-FD59-4399-B899-F6723A5A0313}"/>
              </a:ext>
            </a:extLst>
          </p:cNvPr>
          <p:cNvPicPr>
            <a:picLocks noChangeAspect="1"/>
          </p:cNvPicPr>
          <p:nvPr/>
        </p:nvPicPr>
        <p:blipFill rotWithShape="1">
          <a:blip r:embed="rId7">
            <a:extLst>
              <a:ext uri="{28A0092B-C50C-407E-A947-70E740481C1C}">
                <a14:useLocalDpi xmlns:a14="http://schemas.microsoft.com/office/drawing/2010/main" val="0"/>
              </a:ext>
            </a:extLst>
          </a:blip>
          <a:srcRect t="16683"/>
          <a:stretch/>
        </p:blipFill>
        <p:spPr>
          <a:xfrm>
            <a:off x="8046728" y="7611804"/>
            <a:ext cx="2239717" cy="1598416"/>
          </a:xfrm>
          <a:prstGeom prst="rect">
            <a:avLst/>
          </a:prstGeom>
        </p:spPr>
      </p:pic>
      <p:cxnSp>
        <p:nvCxnSpPr>
          <p:cNvPr id="175" name="Straight Connector 174"/>
          <p:cNvCxnSpPr>
            <a:endCxn id="25" idx="0"/>
          </p:cNvCxnSpPr>
          <p:nvPr/>
        </p:nvCxnSpPr>
        <p:spPr>
          <a:xfrm>
            <a:off x="1077922" y="5391685"/>
            <a:ext cx="687126" cy="145993"/>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0" name="Straight Connector 179"/>
          <p:cNvCxnSpPr>
            <a:stCxn id="78" idx="2"/>
            <a:endCxn id="50" idx="0"/>
          </p:cNvCxnSpPr>
          <p:nvPr/>
        </p:nvCxnSpPr>
        <p:spPr>
          <a:xfrm>
            <a:off x="565409" y="4958263"/>
            <a:ext cx="510923" cy="145993"/>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14" name="Straight Connector 213"/>
          <p:cNvCxnSpPr>
            <a:stCxn id="105" idx="0"/>
            <a:endCxn id="51" idx="2"/>
          </p:cNvCxnSpPr>
          <p:nvPr/>
        </p:nvCxnSpPr>
        <p:spPr>
          <a:xfrm flipV="1">
            <a:off x="3531642" y="2281460"/>
            <a:ext cx="1751702" cy="46075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17" name="Straight Connector 216"/>
          <p:cNvCxnSpPr>
            <a:stCxn id="4" idx="0"/>
            <a:endCxn id="276" idx="2"/>
          </p:cNvCxnSpPr>
          <p:nvPr/>
        </p:nvCxnSpPr>
        <p:spPr>
          <a:xfrm flipV="1">
            <a:off x="4984336" y="3520033"/>
            <a:ext cx="406283" cy="264849"/>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aphicFrame>
        <p:nvGraphicFramePr>
          <p:cNvPr id="102" name="Table 101"/>
          <p:cNvGraphicFramePr>
            <a:graphicFrameLocks noGrp="1"/>
          </p:cNvGraphicFramePr>
          <p:nvPr>
            <p:extLst/>
          </p:nvPr>
        </p:nvGraphicFramePr>
        <p:xfrm>
          <a:off x="6427382" y="4445967"/>
          <a:ext cx="3813543" cy="1005840"/>
        </p:xfrm>
        <a:graphic>
          <a:graphicData uri="http://schemas.openxmlformats.org/drawingml/2006/table">
            <a:tbl>
              <a:tblPr firstRow="1" bandRow="1">
                <a:tableStyleId>{5940675A-B579-460E-94D1-54222C63F5DA}</a:tableStyleId>
              </a:tblPr>
              <a:tblGrid>
                <a:gridCol w="715767">
                  <a:extLst>
                    <a:ext uri="{9D8B030D-6E8A-4147-A177-3AD203B41FA5}">
                      <a16:colId xmlns="" xmlns:a16="http://schemas.microsoft.com/office/drawing/2014/main" val="3229561204"/>
                    </a:ext>
                  </a:extLst>
                </a:gridCol>
                <a:gridCol w="1182561">
                  <a:extLst>
                    <a:ext uri="{9D8B030D-6E8A-4147-A177-3AD203B41FA5}">
                      <a16:colId xmlns="" xmlns:a16="http://schemas.microsoft.com/office/drawing/2014/main" val="1273655225"/>
                    </a:ext>
                  </a:extLst>
                </a:gridCol>
                <a:gridCol w="1915215">
                  <a:extLst>
                    <a:ext uri="{9D8B030D-6E8A-4147-A177-3AD203B41FA5}">
                      <a16:colId xmlns="" xmlns:a16="http://schemas.microsoft.com/office/drawing/2014/main" val="2574774749"/>
                    </a:ext>
                  </a:extLst>
                </a:gridCol>
              </a:tblGrid>
              <a:tr h="765850">
                <a:tc>
                  <a:txBody>
                    <a:bodyPr/>
                    <a:lstStyle/>
                    <a:p>
                      <a:pPr algn="ctr"/>
                      <a:r>
                        <a:rPr lang="en-GB" sz="1200" b="0" dirty="0" smtClean="0">
                          <a:solidFill>
                            <a:schemeClr val="tx1"/>
                          </a:solidFill>
                        </a:rPr>
                        <a:t>Specific Heat Capacity</a:t>
                      </a:r>
                      <a:endParaRPr lang="en-GB" sz="1200" b="0" dirty="0">
                        <a:solidFill>
                          <a:schemeClr val="tx1"/>
                        </a:solidFill>
                      </a:endParaRPr>
                    </a:p>
                  </a:txBody>
                  <a:tcPr anchor="ctr">
                    <a:solidFill>
                      <a:schemeClr val="accent2">
                        <a:lumMod val="20000"/>
                        <a:lumOff val="80000"/>
                      </a:schemeClr>
                    </a:solidFill>
                  </a:tcPr>
                </a:tc>
                <a:tc>
                  <a:txBody>
                    <a:bodyPr/>
                    <a:lstStyle/>
                    <a:p>
                      <a:pPr algn="ctr"/>
                      <a:r>
                        <a:rPr lang="en-GB" sz="1200" b="1" i="1" dirty="0" smtClean="0">
                          <a:solidFill>
                            <a:schemeClr val="accent2">
                              <a:lumMod val="75000"/>
                            </a:schemeClr>
                          </a:solidFill>
                        </a:rPr>
                        <a:t>Energy needed to raise 1kg of substance by 1°C</a:t>
                      </a:r>
                      <a:endParaRPr lang="en-GB" sz="1200" b="1" i="1" dirty="0">
                        <a:solidFill>
                          <a:schemeClr val="accent2">
                            <a:lumMod val="75000"/>
                          </a:schemeClr>
                        </a:solidFill>
                      </a:endParaRPr>
                    </a:p>
                  </a:txBody>
                  <a:tcPr anchor="ctr"/>
                </a:tc>
                <a:tc>
                  <a:txBody>
                    <a:bodyPr/>
                    <a:lstStyle/>
                    <a:p>
                      <a:r>
                        <a:rPr lang="en-GB" sz="1200" dirty="0" smtClean="0">
                          <a:solidFill>
                            <a:schemeClr val="tx1"/>
                          </a:solidFill>
                        </a:rPr>
                        <a:t>Depends on:</a:t>
                      </a:r>
                    </a:p>
                    <a:p>
                      <a:pPr marL="171450" indent="-171450">
                        <a:buFont typeface="Arial" panose="020B0604020202020204" pitchFamily="34" charset="0"/>
                        <a:buChar char="•"/>
                      </a:pPr>
                      <a:r>
                        <a:rPr lang="en-GB" sz="1200" dirty="0" smtClean="0">
                          <a:solidFill>
                            <a:schemeClr val="tx1"/>
                          </a:solidFill>
                        </a:rPr>
                        <a:t>Mass of substance</a:t>
                      </a:r>
                    </a:p>
                    <a:p>
                      <a:pPr marL="171450" indent="-171450">
                        <a:buFont typeface="Arial" panose="020B0604020202020204" pitchFamily="34" charset="0"/>
                        <a:buChar char="•"/>
                      </a:pPr>
                      <a:r>
                        <a:rPr lang="en-GB" sz="1200" dirty="0" smtClean="0">
                          <a:solidFill>
                            <a:schemeClr val="tx1"/>
                          </a:solidFill>
                        </a:rPr>
                        <a:t>What the substance is </a:t>
                      </a:r>
                    </a:p>
                    <a:p>
                      <a:pPr marL="171450" indent="-171450">
                        <a:buFont typeface="Arial" panose="020B0604020202020204" pitchFamily="34" charset="0"/>
                        <a:buChar char="•"/>
                      </a:pPr>
                      <a:r>
                        <a:rPr lang="en-GB" sz="1200" dirty="0" smtClean="0">
                          <a:solidFill>
                            <a:schemeClr val="tx1"/>
                          </a:solidFill>
                        </a:rPr>
                        <a:t>Energy put into the system.</a:t>
                      </a:r>
                    </a:p>
                  </a:txBody>
                  <a:tcPr anchor="ctr"/>
                </a:tc>
                <a:extLst>
                  <a:ext uri="{0D108BD9-81ED-4DB2-BD59-A6C34878D82A}">
                    <a16:rowId xmlns="" xmlns:a16="http://schemas.microsoft.com/office/drawing/2014/main" val="3600981469"/>
                  </a:ext>
                </a:extLst>
              </a:tr>
            </a:tbl>
          </a:graphicData>
        </a:graphic>
      </p:graphicFrame>
      <p:cxnSp>
        <p:nvCxnSpPr>
          <p:cNvPr id="352" name="Straight Connector 351"/>
          <p:cNvCxnSpPr>
            <a:stCxn id="16" idx="2"/>
            <a:endCxn id="113" idx="0"/>
          </p:cNvCxnSpPr>
          <p:nvPr/>
        </p:nvCxnSpPr>
        <p:spPr>
          <a:xfrm>
            <a:off x="5188918" y="6098138"/>
            <a:ext cx="706004" cy="236274"/>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57" name="Straight Connector 356"/>
          <p:cNvCxnSpPr>
            <a:stCxn id="16" idx="3"/>
            <a:endCxn id="102" idx="1"/>
          </p:cNvCxnSpPr>
          <p:nvPr/>
        </p:nvCxnSpPr>
        <p:spPr>
          <a:xfrm flipV="1">
            <a:off x="6267519" y="4948887"/>
            <a:ext cx="159863" cy="826086"/>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pic>
        <p:nvPicPr>
          <p:cNvPr id="367" name="Picture 366">
            <a:extLst>
              <a:ext uri="{FF2B5EF4-FFF2-40B4-BE49-F238E27FC236}">
                <a16:creationId xmlns="" xmlns:a16="http://schemas.microsoft.com/office/drawing/2014/main" id="{3BF7C09D-8783-4343-9F5E-18DE9ABDC724}"/>
              </a:ext>
            </a:extLst>
          </p:cNvPr>
          <p:cNvPicPr>
            <a:picLocks noChangeAspect="1"/>
          </p:cNvPicPr>
          <p:nvPr/>
        </p:nvPicPr>
        <p:blipFill rotWithShape="1">
          <a:blip r:embed="rId8">
            <a:extLst>
              <a:ext uri="{28A0092B-C50C-407E-A947-70E740481C1C}">
                <a14:useLocalDpi xmlns:a14="http://schemas.microsoft.com/office/drawing/2010/main" val="0"/>
              </a:ext>
            </a:extLst>
          </a:blip>
          <a:srcRect l="6416" t="17675" b="2348"/>
          <a:stretch/>
        </p:blipFill>
        <p:spPr>
          <a:xfrm>
            <a:off x="987611" y="75552"/>
            <a:ext cx="1231239" cy="894782"/>
          </a:xfrm>
          <a:prstGeom prst="rect">
            <a:avLst/>
          </a:prstGeom>
        </p:spPr>
      </p:pic>
      <p:sp>
        <p:nvSpPr>
          <p:cNvPr id="402" name="Rectangle 401"/>
          <p:cNvSpPr/>
          <p:nvPr/>
        </p:nvSpPr>
        <p:spPr>
          <a:xfrm>
            <a:off x="11536476" y="3549661"/>
            <a:ext cx="1124839" cy="235222"/>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dirty="0" smtClean="0">
                <a:solidFill>
                  <a:schemeClr val="tx1"/>
                </a:solidFill>
              </a:rPr>
              <a:t>P</a:t>
            </a:r>
            <a:r>
              <a:rPr lang="en-GB" sz="1200" baseline="-25000" dirty="0" smtClean="0">
                <a:solidFill>
                  <a:schemeClr val="tx1"/>
                </a:solidFill>
              </a:rPr>
              <a:t>1</a:t>
            </a:r>
            <a:r>
              <a:rPr lang="en-GB" sz="1200" dirty="0" smtClean="0">
                <a:solidFill>
                  <a:schemeClr val="tx1"/>
                </a:solidFill>
              </a:rPr>
              <a:t>V</a:t>
            </a:r>
            <a:r>
              <a:rPr lang="en-GB" sz="1200" baseline="-25000" dirty="0" smtClean="0">
                <a:solidFill>
                  <a:schemeClr val="tx1"/>
                </a:solidFill>
              </a:rPr>
              <a:t>1</a:t>
            </a:r>
            <a:r>
              <a:rPr lang="en-GB" sz="1200" dirty="0" smtClean="0">
                <a:solidFill>
                  <a:schemeClr val="tx1"/>
                </a:solidFill>
              </a:rPr>
              <a:t>  = P</a:t>
            </a:r>
            <a:r>
              <a:rPr lang="en-GB" sz="1200" baseline="-25000" dirty="0" smtClean="0">
                <a:solidFill>
                  <a:schemeClr val="tx1"/>
                </a:solidFill>
              </a:rPr>
              <a:t>2</a:t>
            </a:r>
            <a:r>
              <a:rPr lang="en-GB" sz="1200" dirty="0" smtClean="0">
                <a:solidFill>
                  <a:schemeClr val="tx1"/>
                </a:solidFill>
              </a:rPr>
              <a:t>V</a:t>
            </a:r>
            <a:r>
              <a:rPr lang="en-GB" sz="1200" baseline="-25000" dirty="0">
                <a:solidFill>
                  <a:schemeClr val="tx1"/>
                </a:solidFill>
              </a:rPr>
              <a:t>2</a:t>
            </a:r>
            <a:r>
              <a:rPr lang="en-GB" sz="1200" dirty="0" smtClean="0">
                <a:solidFill>
                  <a:schemeClr val="tx1"/>
                </a:solidFill>
              </a:rPr>
              <a:t> </a:t>
            </a:r>
            <a:endParaRPr lang="en-GB" sz="1200" dirty="0">
              <a:solidFill>
                <a:schemeClr val="tx1"/>
              </a:solidFill>
            </a:endParaRPr>
          </a:p>
        </p:txBody>
      </p:sp>
      <p:cxnSp>
        <p:nvCxnSpPr>
          <p:cNvPr id="403" name="Straight Connector 402"/>
          <p:cNvCxnSpPr>
            <a:stCxn id="402" idx="0"/>
            <a:endCxn id="178" idx="2"/>
          </p:cNvCxnSpPr>
          <p:nvPr/>
        </p:nvCxnSpPr>
        <p:spPr>
          <a:xfrm flipH="1" flipV="1">
            <a:off x="12095240" y="3426191"/>
            <a:ext cx="3656" cy="12347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32709454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68" name="Straight Connector 167"/>
          <p:cNvCxnSpPr>
            <a:stCxn id="10" idx="3"/>
          </p:cNvCxnSpPr>
          <p:nvPr/>
        </p:nvCxnSpPr>
        <p:spPr>
          <a:xfrm flipV="1">
            <a:off x="6945841" y="3067141"/>
            <a:ext cx="537585" cy="201726"/>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89" name="Straight Connector 288"/>
          <p:cNvCxnSpPr/>
          <p:nvPr/>
        </p:nvCxnSpPr>
        <p:spPr>
          <a:xfrm>
            <a:off x="7300047" y="5050366"/>
            <a:ext cx="0" cy="272258"/>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1" name="Straight Connector 110"/>
          <p:cNvCxnSpPr/>
          <p:nvPr/>
        </p:nvCxnSpPr>
        <p:spPr>
          <a:xfrm>
            <a:off x="7483426" y="3562570"/>
            <a:ext cx="0" cy="497746"/>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8" name="Straight Connector 207"/>
          <p:cNvCxnSpPr>
            <a:stCxn id="204" idx="1"/>
          </p:cNvCxnSpPr>
          <p:nvPr/>
        </p:nvCxnSpPr>
        <p:spPr>
          <a:xfrm flipH="1">
            <a:off x="11070163" y="2165587"/>
            <a:ext cx="249488" cy="16624"/>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9" name="Straight Connector 208"/>
          <p:cNvCxnSpPr>
            <a:stCxn id="206" idx="1"/>
          </p:cNvCxnSpPr>
          <p:nvPr/>
        </p:nvCxnSpPr>
        <p:spPr>
          <a:xfrm flipH="1">
            <a:off x="10846761" y="2471016"/>
            <a:ext cx="515040" cy="7094"/>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10" name="Straight Connector 209"/>
          <p:cNvCxnSpPr>
            <a:stCxn id="207" idx="1"/>
          </p:cNvCxnSpPr>
          <p:nvPr/>
        </p:nvCxnSpPr>
        <p:spPr>
          <a:xfrm flipH="1">
            <a:off x="10736725" y="2771564"/>
            <a:ext cx="642302" cy="6539"/>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0" name="Straight Connector 159"/>
          <p:cNvCxnSpPr>
            <a:stCxn id="141" idx="0"/>
          </p:cNvCxnSpPr>
          <p:nvPr/>
        </p:nvCxnSpPr>
        <p:spPr>
          <a:xfrm flipV="1">
            <a:off x="5754595" y="1034118"/>
            <a:ext cx="350458" cy="398542"/>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9" name="Straight Connector 158"/>
          <p:cNvCxnSpPr>
            <a:stCxn id="156" idx="3"/>
            <a:endCxn id="139" idx="1"/>
          </p:cNvCxnSpPr>
          <p:nvPr/>
        </p:nvCxnSpPr>
        <p:spPr>
          <a:xfrm flipV="1">
            <a:off x="4819100" y="8508668"/>
            <a:ext cx="120943" cy="10913"/>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1" name="Straight Connector 90"/>
          <p:cNvCxnSpPr/>
          <p:nvPr/>
        </p:nvCxnSpPr>
        <p:spPr>
          <a:xfrm>
            <a:off x="3773519" y="158183"/>
            <a:ext cx="1" cy="219322"/>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8" name="Straight Connector 87"/>
          <p:cNvCxnSpPr>
            <a:stCxn id="73" idx="0"/>
          </p:cNvCxnSpPr>
          <p:nvPr/>
        </p:nvCxnSpPr>
        <p:spPr>
          <a:xfrm flipH="1" flipV="1">
            <a:off x="5038452" y="134211"/>
            <a:ext cx="1" cy="207216"/>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0" name="Straight Connector 39"/>
          <p:cNvCxnSpPr>
            <a:stCxn id="34" idx="3"/>
            <a:endCxn id="11" idx="1"/>
          </p:cNvCxnSpPr>
          <p:nvPr/>
        </p:nvCxnSpPr>
        <p:spPr>
          <a:xfrm>
            <a:off x="3576530" y="2347060"/>
            <a:ext cx="196989" cy="420504"/>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5" name="Straight Connector 114"/>
          <p:cNvCxnSpPr>
            <a:stCxn id="11" idx="3"/>
          </p:cNvCxnSpPr>
          <p:nvPr/>
        </p:nvCxnSpPr>
        <p:spPr>
          <a:xfrm>
            <a:off x="4053766" y="2767564"/>
            <a:ext cx="397463" cy="541121"/>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11" name="Rectangle 10"/>
          <p:cNvSpPr/>
          <p:nvPr/>
        </p:nvSpPr>
        <p:spPr>
          <a:xfrm>
            <a:off x="3773519" y="2098306"/>
            <a:ext cx="280247" cy="1338515"/>
          </a:xfrm>
          <a:prstGeom prst="rect">
            <a:avLst/>
          </a:prstGeom>
          <a:solidFill>
            <a:schemeClr val="accent2">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GB" sz="1400" b="1" dirty="0" smtClean="0">
                <a:solidFill>
                  <a:schemeClr val="tx1"/>
                </a:solidFill>
              </a:rPr>
              <a:t>Atom structure</a:t>
            </a:r>
            <a:endParaRPr lang="en-GB" sz="1400" b="1" dirty="0">
              <a:solidFill>
                <a:schemeClr val="tx1"/>
              </a:solidFill>
            </a:endParaRPr>
          </a:p>
        </p:txBody>
      </p:sp>
      <p:cxnSp>
        <p:nvCxnSpPr>
          <p:cNvPr id="149" name="Straight Connector 148"/>
          <p:cNvCxnSpPr>
            <a:stCxn id="4" idx="2"/>
            <a:endCxn id="276" idx="0"/>
          </p:cNvCxnSpPr>
          <p:nvPr/>
        </p:nvCxnSpPr>
        <p:spPr>
          <a:xfrm flipH="1">
            <a:off x="4597304" y="4801658"/>
            <a:ext cx="593318" cy="20530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3" name="Straight Connector 112"/>
          <p:cNvCxnSpPr>
            <a:stCxn id="12" idx="2"/>
            <a:endCxn id="4" idx="0"/>
          </p:cNvCxnSpPr>
          <p:nvPr/>
        </p:nvCxnSpPr>
        <p:spPr>
          <a:xfrm>
            <a:off x="4819100" y="3706027"/>
            <a:ext cx="371522" cy="172301"/>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5" name="Straight Connector 54"/>
          <p:cNvCxnSpPr>
            <a:stCxn id="276" idx="2"/>
            <a:endCxn id="156" idx="0"/>
          </p:cNvCxnSpPr>
          <p:nvPr/>
        </p:nvCxnSpPr>
        <p:spPr>
          <a:xfrm>
            <a:off x="4597304" y="7664073"/>
            <a:ext cx="6523" cy="18625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a:stCxn id="4" idx="3"/>
            <a:endCxn id="16" idx="1"/>
          </p:cNvCxnSpPr>
          <p:nvPr/>
        </p:nvCxnSpPr>
        <p:spPr>
          <a:xfrm>
            <a:off x="5924461" y="4339993"/>
            <a:ext cx="119403" cy="140877"/>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4" name="Rectangle 3"/>
          <p:cNvSpPr/>
          <p:nvPr/>
        </p:nvSpPr>
        <p:spPr>
          <a:xfrm>
            <a:off x="4456783" y="3878328"/>
            <a:ext cx="1467678" cy="923330"/>
          </a:xfrm>
          <a:prstGeom prst="rect">
            <a:avLst/>
          </a:prstGeom>
          <a:ln/>
        </p:spPr>
        <p:style>
          <a:lnRef idx="2">
            <a:schemeClr val="accent2">
              <a:shade val="50000"/>
            </a:schemeClr>
          </a:lnRef>
          <a:fillRef idx="1">
            <a:schemeClr val="accent2"/>
          </a:fillRef>
          <a:effectRef idx="0">
            <a:schemeClr val="accent2"/>
          </a:effectRef>
          <a:fontRef idx="minor">
            <a:schemeClr val="lt1"/>
          </a:fontRef>
        </p:style>
        <p:txBody>
          <a:bodyPr wrap="square">
            <a:spAutoFit/>
          </a:bodyPr>
          <a:lstStyle/>
          <a:p>
            <a:pPr algn="ctr"/>
            <a:r>
              <a:rPr lang="en-GB" sz="1800" b="1" dirty="0" smtClean="0">
                <a:ea typeface="Verdana" panose="020B0604030504040204" pitchFamily="34" charset="0"/>
                <a:cs typeface="Verdana" panose="020B0604030504040204" pitchFamily="34" charset="0"/>
              </a:rPr>
              <a:t>AQA</a:t>
            </a:r>
          </a:p>
          <a:p>
            <a:pPr algn="ctr"/>
            <a:r>
              <a:rPr lang="en-GB" sz="1800" b="1" dirty="0" smtClean="0">
                <a:ea typeface="Verdana" panose="020B0604030504040204" pitchFamily="34" charset="0"/>
                <a:cs typeface="Verdana" panose="020B0604030504040204" pitchFamily="34" charset="0"/>
              </a:rPr>
              <a:t>ATOMIC STRUCTURE</a:t>
            </a:r>
            <a:endParaRPr lang="en-GB" sz="1800" dirty="0">
              <a:ea typeface="Verdana" panose="020B0604030504040204" pitchFamily="34" charset="0"/>
              <a:cs typeface="Verdana" panose="020B0604030504040204" pitchFamily="34" charset="0"/>
            </a:endParaRPr>
          </a:p>
        </p:txBody>
      </p:sp>
      <p:sp>
        <p:nvSpPr>
          <p:cNvPr id="276" name="Rectangle 275"/>
          <p:cNvSpPr/>
          <p:nvPr/>
        </p:nvSpPr>
        <p:spPr>
          <a:xfrm>
            <a:off x="4366471" y="5006958"/>
            <a:ext cx="461665" cy="2657115"/>
          </a:xfrm>
          <a:prstGeom prst="rect">
            <a:avLst/>
          </a:prstGeom>
          <a:ln/>
        </p:spPr>
        <p:style>
          <a:lnRef idx="2">
            <a:schemeClr val="accent2">
              <a:shade val="50000"/>
            </a:schemeClr>
          </a:lnRef>
          <a:fillRef idx="1">
            <a:schemeClr val="accent2"/>
          </a:fillRef>
          <a:effectRef idx="0">
            <a:schemeClr val="accent2"/>
          </a:effectRef>
          <a:fontRef idx="minor">
            <a:schemeClr val="lt1"/>
          </a:fontRef>
        </p:style>
        <p:txBody>
          <a:bodyPr vert="vert270" wrap="square">
            <a:spAutoFit/>
          </a:bodyPr>
          <a:lstStyle/>
          <a:p>
            <a:pPr algn="ctr"/>
            <a:r>
              <a:rPr lang="en-GB" sz="1800" b="1" dirty="0" smtClean="0">
                <a:ea typeface="Verdana" panose="020B0604030504040204" pitchFamily="34" charset="0"/>
                <a:cs typeface="Verdana" panose="020B0604030504040204" pitchFamily="34" charset="0"/>
              </a:rPr>
              <a:t>Nuclear fission and fusion</a:t>
            </a:r>
            <a:endParaRPr lang="en-GB" sz="1800" dirty="0">
              <a:ea typeface="Verdana" panose="020B0604030504040204" pitchFamily="34" charset="0"/>
              <a:cs typeface="Verdana" panose="020B0604030504040204" pitchFamily="34" charset="0"/>
            </a:endParaRPr>
          </a:p>
        </p:txBody>
      </p:sp>
      <p:sp>
        <p:nvSpPr>
          <p:cNvPr id="10" name="Rectangle 9"/>
          <p:cNvSpPr/>
          <p:nvPr/>
        </p:nvSpPr>
        <p:spPr>
          <a:xfrm>
            <a:off x="5664473" y="2807202"/>
            <a:ext cx="1281368" cy="923330"/>
          </a:xfrm>
          <a:prstGeom prst="rect">
            <a:avLst/>
          </a:prstGeom>
          <a:ln/>
        </p:spPr>
        <p:style>
          <a:lnRef idx="2">
            <a:schemeClr val="accent2">
              <a:shade val="50000"/>
            </a:schemeClr>
          </a:lnRef>
          <a:fillRef idx="1">
            <a:schemeClr val="accent2"/>
          </a:fillRef>
          <a:effectRef idx="0">
            <a:schemeClr val="accent2"/>
          </a:effectRef>
          <a:fontRef idx="minor">
            <a:schemeClr val="lt1"/>
          </a:fontRef>
        </p:style>
        <p:txBody>
          <a:bodyPr wrap="square">
            <a:spAutoFit/>
          </a:bodyPr>
          <a:lstStyle/>
          <a:p>
            <a:pPr algn="ctr"/>
            <a:r>
              <a:rPr lang="en-GB" sz="1800" b="1" dirty="0" smtClean="0">
                <a:ea typeface="Verdana" panose="020B0604030504040204" pitchFamily="34" charset="0"/>
                <a:cs typeface="Verdana" panose="020B0604030504040204" pitchFamily="34" charset="0"/>
              </a:rPr>
              <a:t>Atoms and Nuclear Radiation</a:t>
            </a:r>
            <a:endParaRPr lang="en-GB" sz="1800" dirty="0">
              <a:ea typeface="Verdana" panose="020B0604030504040204" pitchFamily="34" charset="0"/>
              <a:cs typeface="Verdana" panose="020B0604030504040204" pitchFamily="34" charset="0"/>
            </a:endParaRPr>
          </a:p>
        </p:txBody>
      </p:sp>
      <p:sp>
        <p:nvSpPr>
          <p:cNvPr id="12" name="Rectangle 11"/>
          <p:cNvSpPr/>
          <p:nvPr/>
        </p:nvSpPr>
        <p:spPr>
          <a:xfrm>
            <a:off x="4175922" y="3059696"/>
            <a:ext cx="1286355" cy="646331"/>
          </a:xfrm>
          <a:prstGeom prst="rect">
            <a:avLst/>
          </a:prstGeom>
          <a:ln/>
        </p:spPr>
        <p:style>
          <a:lnRef idx="2">
            <a:schemeClr val="accent2">
              <a:shade val="50000"/>
            </a:schemeClr>
          </a:lnRef>
          <a:fillRef idx="1">
            <a:schemeClr val="accent2"/>
          </a:fillRef>
          <a:effectRef idx="0">
            <a:schemeClr val="accent2"/>
          </a:effectRef>
          <a:fontRef idx="minor">
            <a:schemeClr val="lt1"/>
          </a:fontRef>
        </p:style>
        <p:txBody>
          <a:bodyPr wrap="square">
            <a:spAutoFit/>
          </a:bodyPr>
          <a:lstStyle/>
          <a:p>
            <a:pPr algn="ctr"/>
            <a:r>
              <a:rPr lang="en-GB" sz="1800" b="1" dirty="0" smtClean="0">
                <a:ea typeface="Verdana" panose="020B0604030504040204" pitchFamily="34" charset="0"/>
                <a:cs typeface="Verdana" panose="020B0604030504040204" pitchFamily="34" charset="0"/>
              </a:rPr>
              <a:t>Atoms and Isotopes</a:t>
            </a:r>
            <a:endParaRPr lang="en-GB" sz="1800" dirty="0">
              <a:ea typeface="Verdana" panose="020B0604030504040204" pitchFamily="34" charset="0"/>
              <a:cs typeface="Verdana" panose="020B0604030504040204" pitchFamily="34" charset="0"/>
            </a:endParaRPr>
          </a:p>
        </p:txBody>
      </p:sp>
      <p:sp>
        <p:nvSpPr>
          <p:cNvPr id="16" name="Rectangle 15"/>
          <p:cNvSpPr/>
          <p:nvPr/>
        </p:nvSpPr>
        <p:spPr>
          <a:xfrm>
            <a:off x="6043864" y="3880705"/>
            <a:ext cx="2484436" cy="1200329"/>
          </a:xfrm>
          <a:prstGeom prst="rect">
            <a:avLst/>
          </a:prstGeom>
          <a:ln/>
        </p:spPr>
        <p:style>
          <a:lnRef idx="2">
            <a:schemeClr val="accent2">
              <a:shade val="50000"/>
            </a:schemeClr>
          </a:lnRef>
          <a:fillRef idx="1">
            <a:schemeClr val="accent2"/>
          </a:fillRef>
          <a:effectRef idx="0">
            <a:schemeClr val="accent2"/>
          </a:effectRef>
          <a:fontRef idx="minor">
            <a:schemeClr val="lt1"/>
          </a:fontRef>
        </p:style>
        <p:txBody>
          <a:bodyPr wrap="square">
            <a:spAutoFit/>
          </a:bodyPr>
          <a:lstStyle/>
          <a:p>
            <a:pPr algn="ctr"/>
            <a:r>
              <a:rPr lang="en-GB" sz="1800" b="1" dirty="0" smtClean="0">
                <a:ea typeface="Verdana" panose="020B0604030504040204" pitchFamily="34" charset="0"/>
                <a:cs typeface="Verdana" panose="020B0604030504040204" pitchFamily="34" charset="0"/>
              </a:rPr>
              <a:t>PHYSICS ONLY: Hazards and uses of Radioactive emissions and of background radiation</a:t>
            </a:r>
            <a:endParaRPr lang="en-GB" sz="1800" dirty="0">
              <a:ea typeface="Verdana" panose="020B0604030504040204" pitchFamily="34" charset="0"/>
              <a:cs typeface="Verdana" panose="020B0604030504040204" pitchFamily="34" charset="0"/>
            </a:endParaRPr>
          </a:p>
        </p:txBody>
      </p:sp>
      <p:cxnSp>
        <p:nvCxnSpPr>
          <p:cNvPr id="27" name="Straight Connector 26"/>
          <p:cNvCxnSpPr>
            <a:stCxn id="4" idx="0"/>
            <a:endCxn id="10" idx="2"/>
          </p:cNvCxnSpPr>
          <p:nvPr/>
        </p:nvCxnSpPr>
        <p:spPr>
          <a:xfrm flipV="1">
            <a:off x="5190622" y="3730532"/>
            <a:ext cx="1114535" cy="147796"/>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aphicFrame>
        <p:nvGraphicFramePr>
          <p:cNvPr id="34" name="Table 33"/>
          <p:cNvGraphicFramePr>
            <a:graphicFrameLocks noGrp="1"/>
          </p:cNvGraphicFramePr>
          <p:nvPr>
            <p:extLst/>
          </p:nvPr>
        </p:nvGraphicFramePr>
        <p:xfrm>
          <a:off x="65428" y="1798420"/>
          <a:ext cx="3511102" cy="1097280"/>
        </p:xfrm>
        <a:graphic>
          <a:graphicData uri="http://schemas.openxmlformats.org/drawingml/2006/table">
            <a:tbl>
              <a:tblPr firstRow="1" bandRow="1">
                <a:tableStyleId>{5940675A-B579-460E-94D1-54222C63F5DA}</a:tableStyleId>
              </a:tblPr>
              <a:tblGrid>
                <a:gridCol w="739244">
                  <a:extLst>
                    <a:ext uri="{9D8B030D-6E8A-4147-A177-3AD203B41FA5}">
                      <a16:colId xmlns:a16="http://schemas.microsoft.com/office/drawing/2014/main" xmlns="" val="20000"/>
                    </a:ext>
                  </a:extLst>
                </a:gridCol>
                <a:gridCol w="676656">
                  <a:extLst>
                    <a:ext uri="{9D8B030D-6E8A-4147-A177-3AD203B41FA5}">
                      <a16:colId xmlns:a16="http://schemas.microsoft.com/office/drawing/2014/main" xmlns="" val="20001"/>
                    </a:ext>
                  </a:extLst>
                </a:gridCol>
                <a:gridCol w="755869">
                  <a:extLst>
                    <a:ext uri="{9D8B030D-6E8A-4147-A177-3AD203B41FA5}">
                      <a16:colId xmlns:a16="http://schemas.microsoft.com/office/drawing/2014/main" xmlns="" val="20002"/>
                    </a:ext>
                  </a:extLst>
                </a:gridCol>
                <a:gridCol w="1339333">
                  <a:extLst>
                    <a:ext uri="{9D8B030D-6E8A-4147-A177-3AD203B41FA5}">
                      <a16:colId xmlns:a16="http://schemas.microsoft.com/office/drawing/2014/main" xmlns="" val="20003"/>
                    </a:ext>
                  </a:extLst>
                </a:gridCol>
              </a:tblGrid>
              <a:tr h="242566">
                <a:tc>
                  <a:txBody>
                    <a:bodyPr/>
                    <a:lstStyle/>
                    <a:p>
                      <a:r>
                        <a:rPr lang="en-GB" sz="1200" dirty="0" smtClean="0"/>
                        <a:t>Particle</a:t>
                      </a:r>
                      <a:endParaRPr lang="en-GB" sz="1200" dirty="0"/>
                    </a:p>
                  </a:txBody>
                  <a:tcPr anchor="ctr">
                    <a:solidFill>
                      <a:schemeClr val="accent2">
                        <a:lumMod val="20000"/>
                        <a:lumOff val="80000"/>
                      </a:schemeClr>
                    </a:solidFill>
                  </a:tcPr>
                </a:tc>
                <a:tc>
                  <a:txBody>
                    <a:bodyPr/>
                    <a:lstStyle/>
                    <a:p>
                      <a:pPr algn="ctr"/>
                      <a:r>
                        <a:rPr lang="en-GB" sz="1200" b="1" i="1" dirty="0" smtClean="0">
                          <a:solidFill>
                            <a:schemeClr val="accent2">
                              <a:lumMod val="75000"/>
                            </a:schemeClr>
                          </a:solidFill>
                        </a:rPr>
                        <a:t>Charge</a:t>
                      </a:r>
                      <a:endParaRPr lang="en-GB" sz="1200" b="1" i="1" dirty="0">
                        <a:solidFill>
                          <a:schemeClr val="accent2">
                            <a:lumMod val="75000"/>
                          </a:schemeClr>
                        </a:solidFill>
                      </a:endParaRPr>
                    </a:p>
                  </a:txBody>
                  <a:tcPr anchor="ctr"/>
                </a:tc>
                <a:tc>
                  <a:txBody>
                    <a:bodyPr/>
                    <a:lstStyle/>
                    <a:p>
                      <a:pPr algn="ctr"/>
                      <a:r>
                        <a:rPr lang="en-GB" sz="1200" b="1" i="1" dirty="0" smtClean="0">
                          <a:solidFill>
                            <a:schemeClr val="accent2">
                              <a:lumMod val="75000"/>
                            </a:schemeClr>
                          </a:solidFill>
                        </a:rPr>
                        <a:t>Size</a:t>
                      </a:r>
                      <a:endParaRPr lang="en-GB" sz="1200" b="1" i="1" dirty="0">
                        <a:solidFill>
                          <a:schemeClr val="accent2">
                            <a:lumMod val="75000"/>
                          </a:schemeClr>
                        </a:solidFill>
                      </a:endParaRPr>
                    </a:p>
                  </a:txBody>
                  <a:tcPr anchor="ctr"/>
                </a:tc>
                <a:tc>
                  <a:txBody>
                    <a:bodyPr/>
                    <a:lstStyle/>
                    <a:p>
                      <a:pPr algn="ctr"/>
                      <a:r>
                        <a:rPr lang="en-GB" sz="1200" b="1" i="1" dirty="0" smtClean="0">
                          <a:solidFill>
                            <a:schemeClr val="accent2">
                              <a:lumMod val="75000"/>
                            </a:schemeClr>
                          </a:solidFill>
                        </a:rPr>
                        <a:t>Found</a:t>
                      </a:r>
                      <a:endParaRPr lang="en-GB" sz="1200" b="1" i="1" dirty="0">
                        <a:solidFill>
                          <a:schemeClr val="accent2">
                            <a:lumMod val="75000"/>
                          </a:schemeClr>
                        </a:solidFill>
                      </a:endParaRPr>
                    </a:p>
                  </a:txBody>
                  <a:tcPr anchor="ctr"/>
                </a:tc>
                <a:extLst>
                  <a:ext uri="{0D108BD9-81ED-4DB2-BD59-A6C34878D82A}">
                    <a16:rowId xmlns:a16="http://schemas.microsoft.com/office/drawing/2014/main" xmlns="" val="10000"/>
                  </a:ext>
                </a:extLst>
              </a:tr>
              <a:tr h="170597">
                <a:tc>
                  <a:txBody>
                    <a:bodyPr/>
                    <a:lstStyle/>
                    <a:p>
                      <a:r>
                        <a:rPr lang="en-GB" sz="1200" dirty="0" smtClean="0"/>
                        <a:t>Neutron</a:t>
                      </a:r>
                      <a:endParaRPr lang="en-GB" sz="1200" dirty="0"/>
                    </a:p>
                  </a:txBody>
                  <a:tcPr anchor="ctr">
                    <a:solidFill>
                      <a:schemeClr val="accent2">
                        <a:lumMod val="20000"/>
                        <a:lumOff val="80000"/>
                      </a:schemeClr>
                    </a:solidFill>
                  </a:tcPr>
                </a:tc>
                <a:tc>
                  <a:txBody>
                    <a:bodyPr/>
                    <a:lstStyle/>
                    <a:p>
                      <a:pPr algn="ctr"/>
                      <a:r>
                        <a:rPr lang="en-GB" sz="1200" b="1" i="1" dirty="0" smtClean="0">
                          <a:solidFill>
                            <a:schemeClr val="accent2">
                              <a:lumMod val="75000"/>
                            </a:schemeClr>
                          </a:solidFill>
                        </a:rPr>
                        <a:t>None</a:t>
                      </a:r>
                      <a:endParaRPr lang="en-GB" sz="1200" b="1" i="1" dirty="0">
                        <a:solidFill>
                          <a:schemeClr val="accent2">
                            <a:lumMod val="75000"/>
                          </a:schemeClr>
                        </a:solidFill>
                      </a:endParaRPr>
                    </a:p>
                  </a:txBody>
                  <a:tcPr anchor="ctr"/>
                </a:tc>
                <a:tc>
                  <a:txBody>
                    <a:bodyPr/>
                    <a:lstStyle/>
                    <a:p>
                      <a:pPr algn="ctr"/>
                      <a:r>
                        <a:rPr lang="en-GB" sz="1200" b="1" i="1" dirty="0" smtClean="0">
                          <a:solidFill>
                            <a:schemeClr val="accent2">
                              <a:lumMod val="75000"/>
                            </a:schemeClr>
                          </a:solidFill>
                        </a:rPr>
                        <a:t>1</a:t>
                      </a:r>
                      <a:endParaRPr lang="en-GB" sz="1200" b="1" i="1" dirty="0">
                        <a:solidFill>
                          <a:schemeClr val="accent2">
                            <a:lumMod val="75000"/>
                          </a:schemeClr>
                        </a:solidFill>
                      </a:endParaRPr>
                    </a:p>
                  </a:txBody>
                  <a:tcPr anchor="ctr"/>
                </a:tc>
                <a:tc rowSpan="2">
                  <a:txBody>
                    <a:bodyPr/>
                    <a:lstStyle/>
                    <a:p>
                      <a:r>
                        <a:rPr lang="en-GB" sz="1200" b="1" i="1" dirty="0" smtClean="0">
                          <a:solidFill>
                            <a:schemeClr val="accent2">
                              <a:lumMod val="75000"/>
                            </a:schemeClr>
                          </a:solidFill>
                        </a:rPr>
                        <a:t>In the nucleus</a:t>
                      </a:r>
                      <a:endParaRPr lang="en-GB" sz="1200" b="1" i="1" dirty="0">
                        <a:solidFill>
                          <a:schemeClr val="accent2">
                            <a:lumMod val="75000"/>
                          </a:schemeClr>
                        </a:solidFill>
                      </a:endParaRPr>
                    </a:p>
                  </a:txBody>
                  <a:tcPr anchor="ctr"/>
                </a:tc>
                <a:extLst>
                  <a:ext uri="{0D108BD9-81ED-4DB2-BD59-A6C34878D82A}">
                    <a16:rowId xmlns:a16="http://schemas.microsoft.com/office/drawing/2014/main" xmlns="" val="10001"/>
                  </a:ext>
                </a:extLst>
              </a:tr>
              <a:tr h="197162">
                <a:tc>
                  <a:txBody>
                    <a:bodyPr/>
                    <a:lstStyle/>
                    <a:p>
                      <a:r>
                        <a:rPr lang="en-GB" sz="1200" dirty="0" smtClean="0"/>
                        <a:t>Proton</a:t>
                      </a:r>
                      <a:endParaRPr lang="en-GB" sz="1200" dirty="0"/>
                    </a:p>
                  </a:txBody>
                  <a:tcPr anchor="ctr">
                    <a:solidFill>
                      <a:schemeClr val="accent2">
                        <a:lumMod val="20000"/>
                        <a:lumOff val="80000"/>
                      </a:schemeClr>
                    </a:solidFill>
                  </a:tcPr>
                </a:tc>
                <a:tc>
                  <a:txBody>
                    <a:bodyPr/>
                    <a:lstStyle/>
                    <a:p>
                      <a:pPr algn="ctr"/>
                      <a:r>
                        <a:rPr lang="en-GB" sz="1200" b="1" i="1" dirty="0" smtClean="0">
                          <a:solidFill>
                            <a:schemeClr val="accent2">
                              <a:lumMod val="75000"/>
                            </a:schemeClr>
                          </a:solidFill>
                        </a:rPr>
                        <a:t>+</a:t>
                      </a:r>
                      <a:endParaRPr lang="en-GB" sz="1200" b="1" i="1" dirty="0">
                        <a:solidFill>
                          <a:schemeClr val="accent2">
                            <a:lumMod val="75000"/>
                          </a:schemeClr>
                        </a:solidFill>
                      </a:endParaRPr>
                    </a:p>
                  </a:txBody>
                  <a:tcPr anchor="ctr"/>
                </a:tc>
                <a:tc>
                  <a:txBody>
                    <a:bodyPr/>
                    <a:lstStyle/>
                    <a:p>
                      <a:pPr algn="ctr"/>
                      <a:r>
                        <a:rPr lang="en-GB" sz="1200" b="1" i="1" dirty="0" smtClean="0">
                          <a:solidFill>
                            <a:schemeClr val="accent2">
                              <a:lumMod val="75000"/>
                            </a:schemeClr>
                          </a:solidFill>
                        </a:rPr>
                        <a:t>1</a:t>
                      </a:r>
                      <a:endParaRPr lang="en-GB" sz="1200" b="1" i="1" dirty="0">
                        <a:solidFill>
                          <a:schemeClr val="accent2">
                            <a:lumMod val="75000"/>
                          </a:schemeClr>
                        </a:solidFill>
                      </a:endParaRPr>
                    </a:p>
                  </a:txBody>
                  <a:tcPr anchor="ctr"/>
                </a:tc>
                <a:tc vMerge="1">
                  <a:txBody>
                    <a:bodyPr/>
                    <a:lstStyle/>
                    <a:p>
                      <a:endParaRPr lang="en-GB" sz="1200" dirty="0"/>
                    </a:p>
                  </a:txBody>
                  <a:tcPr anchor="ctr"/>
                </a:tc>
                <a:extLst>
                  <a:ext uri="{0D108BD9-81ED-4DB2-BD59-A6C34878D82A}">
                    <a16:rowId xmlns:a16="http://schemas.microsoft.com/office/drawing/2014/main" xmlns="" val="10002"/>
                  </a:ext>
                </a:extLst>
              </a:tr>
              <a:tr h="252828">
                <a:tc>
                  <a:txBody>
                    <a:bodyPr/>
                    <a:lstStyle/>
                    <a:p>
                      <a:r>
                        <a:rPr lang="en-GB" sz="1200" dirty="0" smtClean="0"/>
                        <a:t>Electron </a:t>
                      </a:r>
                      <a:endParaRPr lang="en-GB" sz="1200" dirty="0"/>
                    </a:p>
                  </a:txBody>
                  <a:tcPr anchor="ctr">
                    <a:solidFill>
                      <a:schemeClr val="accent2">
                        <a:lumMod val="20000"/>
                        <a:lumOff val="80000"/>
                      </a:schemeClr>
                    </a:solidFill>
                  </a:tcPr>
                </a:tc>
                <a:tc>
                  <a:txBody>
                    <a:bodyPr/>
                    <a:lstStyle/>
                    <a:p>
                      <a:pPr algn="ctr"/>
                      <a:r>
                        <a:rPr lang="en-GB" sz="1200" b="1" i="1" dirty="0" smtClean="0">
                          <a:solidFill>
                            <a:schemeClr val="accent2">
                              <a:lumMod val="75000"/>
                            </a:schemeClr>
                          </a:solidFill>
                        </a:rPr>
                        <a:t>-</a:t>
                      </a:r>
                      <a:endParaRPr lang="en-GB" sz="1200" b="1" i="1" dirty="0">
                        <a:solidFill>
                          <a:schemeClr val="accent2">
                            <a:lumMod val="75000"/>
                          </a:schemeClr>
                        </a:solidFill>
                      </a:endParaRPr>
                    </a:p>
                  </a:txBody>
                  <a:tcPr anchor="ctr"/>
                </a:tc>
                <a:tc>
                  <a:txBody>
                    <a:bodyPr/>
                    <a:lstStyle/>
                    <a:p>
                      <a:pPr algn="ctr"/>
                      <a:r>
                        <a:rPr lang="en-GB" sz="1200" b="1" i="1" dirty="0" smtClean="0">
                          <a:solidFill>
                            <a:schemeClr val="accent2">
                              <a:lumMod val="75000"/>
                            </a:schemeClr>
                          </a:solidFill>
                        </a:rPr>
                        <a:t>Tiny </a:t>
                      </a:r>
                      <a:endParaRPr lang="en-GB" sz="1200" b="1" i="1" dirty="0">
                        <a:solidFill>
                          <a:schemeClr val="accent2">
                            <a:lumMod val="75000"/>
                          </a:schemeClr>
                        </a:solidFill>
                      </a:endParaRPr>
                    </a:p>
                  </a:txBody>
                  <a:tcPr anchor="ctr"/>
                </a:tc>
                <a:tc>
                  <a:txBody>
                    <a:bodyPr/>
                    <a:lstStyle/>
                    <a:p>
                      <a:r>
                        <a:rPr lang="en-GB" sz="1200" b="1" i="1" dirty="0" smtClean="0">
                          <a:solidFill>
                            <a:schemeClr val="accent2">
                              <a:lumMod val="75000"/>
                            </a:schemeClr>
                          </a:solidFill>
                        </a:rPr>
                        <a:t>Orbits </a:t>
                      </a:r>
                      <a:r>
                        <a:rPr lang="en-GB" sz="1200" b="1" i="1" baseline="0" dirty="0" smtClean="0">
                          <a:solidFill>
                            <a:schemeClr val="accent2">
                              <a:lumMod val="75000"/>
                            </a:schemeClr>
                          </a:solidFill>
                        </a:rPr>
                        <a:t>the nucleus</a:t>
                      </a:r>
                      <a:endParaRPr lang="en-GB" sz="1200" b="1" i="1" dirty="0">
                        <a:solidFill>
                          <a:schemeClr val="accent2">
                            <a:lumMod val="75000"/>
                          </a:schemeClr>
                        </a:solidFill>
                      </a:endParaRPr>
                    </a:p>
                  </a:txBody>
                  <a:tcPr anchor="ctr"/>
                </a:tc>
                <a:extLst>
                  <a:ext uri="{0D108BD9-81ED-4DB2-BD59-A6C34878D82A}">
                    <a16:rowId xmlns:a16="http://schemas.microsoft.com/office/drawing/2014/main" xmlns="" val="10003"/>
                  </a:ext>
                </a:extLst>
              </a:tr>
            </a:tbl>
          </a:graphicData>
        </a:graphic>
      </p:graphicFrame>
      <p:graphicFrame>
        <p:nvGraphicFramePr>
          <p:cNvPr id="54" name="Table 53"/>
          <p:cNvGraphicFramePr>
            <a:graphicFrameLocks noGrp="1"/>
          </p:cNvGraphicFramePr>
          <p:nvPr>
            <p:extLst/>
          </p:nvPr>
        </p:nvGraphicFramePr>
        <p:xfrm>
          <a:off x="65428" y="631641"/>
          <a:ext cx="3936899" cy="1097280"/>
        </p:xfrm>
        <a:graphic>
          <a:graphicData uri="http://schemas.openxmlformats.org/drawingml/2006/table">
            <a:tbl>
              <a:tblPr firstRow="1" bandRow="1">
                <a:tableStyleId>{5940675A-B579-460E-94D1-54222C63F5DA}</a:tableStyleId>
              </a:tblPr>
              <a:tblGrid>
                <a:gridCol w="1159869">
                  <a:extLst>
                    <a:ext uri="{9D8B030D-6E8A-4147-A177-3AD203B41FA5}">
                      <a16:colId xmlns:a16="http://schemas.microsoft.com/office/drawing/2014/main" xmlns="" val="20000"/>
                    </a:ext>
                  </a:extLst>
                </a:gridCol>
                <a:gridCol w="2777030">
                  <a:extLst>
                    <a:ext uri="{9D8B030D-6E8A-4147-A177-3AD203B41FA5}">
                      <a16:colId xmlns:a16="http://schemas.microsoft.com/office/drawing/2014/main" xmlns="" val="20001"/>
                    </a:ext>
                  </a:extLst>
                </a:gridCol>
              </a:tblGrid>
              <a:tr h="170597">
                <a:tc>
                  <a:txBody>
                    <a:bodyPr/>
                    <a:lstStyle/>
                    <a:p>
                      <a:r>
                        <a:rPr lang="en-GB" sz="1200" dirty="0" smtClean="0"/>
                        <a:t>Atom</a:t>
                      </a:r>
                      <a:endParaRPr lang="en-GB" sz="1200" dirty="0"/>
                    </a:p>
                  </a:txBody>
                  <a:tcPr anchor="ctr">
                    <a:solidFill>
                      <a:schemeClr val="accent2">
                        <a:lumMod val="20000"/>
                        <a:lumOff val="80000"/>
                      </a:schemeClr>
                    </a:solidFill>
                  </a:tcPr>
                </a:tc>
                <a:tc>
                  <a:txBody>
                    <a:bodyPr/>
                    <a:lstStyle/>
                    <a:p>
                      <a:pPr algn="ctr"/>
                      <a:r>
                        <a:rPr lang="en-GB" sz="1200" b="1" i="1" dirty="0" smtClean="0">
                          <a:solidFill>
                            <a:schemeClr val="accent2">
                              <a:lumMod val="75000"/>
                            </a:schemeClr>
                          </a:solidFill>
                        </a:rPr>
                        <a:t>Same number of protons and electrons</a:t>
                      </a:r>
                      <a:endParaRPr lang="en-GB" sz="1200" b="1" i="1" dirty="0">
                        <a:solidFill>
                          <a:schemeClr val="accent2">
                            <a:lumMod val="75000"/>
                          </a:schemeClr>
                        </a:solidFill>
                      </a:endParaRPr>
                    </a:p>
                  </a:txBody>
                  <a:tcPr anchor="ctr"/>
                </a:tc>
                <a:extLst>
                  <a:ext uri="{0D108BD9-81ED-4DB2-BD59-A6C34878D82A}">
                    <a16:rowId xmlns:a16="http://schemas.microsoft.com/office/drawing/2014/main" xmlns="" val="10000"/>
                  </a:ext>
                </a:extLst>
              </a:tr>
              <a:tr h="238836">
                <a:tc>
                  <a:txBody>
                    <a:bodyPr/>
                    <a:lstStyle/>
                    <a:p>
                      <a:r>
                        <a:rPr lang="en-GB" sz="1200" dirty="0" smtClean="0"/>
                        <a:t>Ion</a:t>
                      </a:r>
                      <a:endParaRPr lang="en-GB" sz="1200" dirty="0"/>
                    </a:p>
                  </a:txBody>
                  <a:tcPr anchor="ctr">
                    <a:solidFill>
                      <a:schemeClr val="accent2">
                        <a:lumMod val="20000"/>
                        <a:lumOff val="80000"/>
                      </a:schemeClr>
                    </a:solidFill>
                  </a:tcPr>
                </a:tc>
                <a:tc>
                  <a:txBody>
                    <a:bodyPr/>
                    <a:lstStyle/>
                    <a:p>
                      <a:pPr algn="ctr"/>
                      <a:r>
                        <a:rPr lang="en-GB" sz="1200" b="1" i="1" dirty="0" smtClean="0">
                          <a:solidFill>
                            <a:schemeClr val="accent2">
                              <a:lumMod val="75000"/>
                            </a:schemeClr>
                          </a:solidFill>
                        </a:rPr>
                        <a:t>Unequal number of electrons to protons </a:t>
                      </a:r>
                      <a:endParaRPr lang="en-GB" sz="1200" b="1" i="1" dirty="0">
                        <a:solidFill>
                          <a:schemeClr val="accent2">
                            <a:lumMod val="75000"/>
                          </a:schemeClr>
                        </a:solidFill>
                      </a:endParaRPr>
                    </a:p>
                  </a:txBody>
                  <a:tcPr anchor="ctr"/>
                </a:tc>
                <a:extLst>
                  <a:ext uri="{0D108BD9-81ED-4DB2-BD59-A6C34878D82A}">
                    <a16:rowId xmlns:a16="http://schemas.microsoft.com/office/drawing/2014/main" xmlns="" val="10001"/>
                  </a:ext>
                </a:extLst>
              </a:tr>
              <a:tr h="252828">
                <a:tc>
                  <a:txBody>
                    <a:bodyPr/>
                    <a:lstStyle/>
                    <a:p>
                      <a:r>
                        <a:rPr lang="en-GB" sz="1200" dirty="0" smtClean="0"/>
                        <a:t>Mass number</a:t>
                      </a:r>
                      <a:endParaRPr lang="en-GB" sz="1200" dirty="0"/>
                    </a:p>
                  </a:txBody>
                  <a:tcPr anchor="ctr">
                    <a:solidFill>
                      <a:schemeClr val="accent2">
                        <a:lumMod val="20000"/>
                        <a:lumOff val="80000"/>
                      </a:schemeClr>
                    </a:solidFill>
                  </a:tcPr>
                </a:tc>
                <a:tc>
                  <a:txBody>
                    <a:bodyPr/>
                    <a:lstStyle/>
                    <a:p>
                      <a:pPr algn="ctr"/>
                      <a:r>
                        <a:rPr lang="en-GB" sz="1200" b="1" i="1" dirty="0" smtClean="0">
                          <a:solidFill>
                            <a:schemeClr val="accent2">
                              <a:lumMod val="75000"/>
                            </a:schemeClr>
                          </a:solidFill>
                        </a:rPr>
                        <a:t>Number of protons </a:t>
                      </a:r>
                      <a:r>
                        <a:rPr lang="en-GB" sz="1200" b="1" i="1" u="sng" dirty="0" smtClean="0">
                          <a:solidFill>
                            <a:schemeClr val="accent2">
                              <a:lumMod val="75000"/>
                            </a:schemeClr>
                          </a:solidFill>
                        </a:rPr>
                        <a:t>and</a:t>
                      </a:r>
                      <a:r>
                        <a:rPr lang="en-GB" sz="1200" b="1" i="1" dirty="0" smtClean="0">
                          <a:solidFill>
                            <a:schemeClr val="accent2">
                              <a:lumMod val="75000"/>
                            </a:schemeClr>
                          </a:solidFill>
                        </a:rPr>
                        <a:t> neutrons</a:t>
                      </a:r>
                      <a:endParaRPr lang="en-GB" sz="1200" b="1" i="1" dirty="0">
                        <a:solidFill>
                          <a:schemeClr val="accent2">
                            <a:lumMod val="75000"/>
                          </a:schemeClr>
                        </a:solidFill>
                      </a:endParaRPr>
                    </a:p>
                  </a:txBody>
                  <a:tcPr anchor="ctr"/>
                </a:tc>
                <a:extLst>
                  <a:ext uri="{0D108BD9-81ED-4DB2-BD59-A6C34878D82A}">
                    <a16:rowId xmlns:a16="http://schemas.microsoft.com/office/drawing/2014/main" xmlns="" val="10002"/>
                  </a:ext>
                </a:extLst>
              </a:tr>
              <a:tr h="252828">
                <a:tc>
                  <a:txBody>
                    <a:bodyPr/>
                    <a:lstStyle/>
                    <a:p>
                      <a:r>
                        <a:rPr lang="en-GB" sz="1200" dirty="0" smtClean="0"/>
                        <a:t>Atomic number</a:t>
                      </a:r>
                      <a:endParaRPr lang="en-GB" sz="1200" dirty="0"/>
                    </a:p>
                  </a:txBody>
                  <a:tcPr anchor="ctr">
                    <a:solidFill>
                      <a:schemeClr val="accent2">
                        <a:lumMod val="20000"/>
                        <a:lumOff val="80000"/>
                      </a:schemeClr>
                    </a:solidFill>
                  </a:tcPr>
                </a:tc>
                <a:tc>
                  <a:txBody>
                    <a:bodyPr/>
                    <a:lstStyle/>
                    <a:p>
                      <a:pPr algn="ctr"/>
                      <a:r>
                        <a:rPr lang="en-GB" sz="1200" b="1" i="1" dirty="0" smtClean="0">
                          <a:solidFill>
                            <a:schemeClr val="accent2">
                              <a:lumMod val="75000"/>
                            </a:schemeClr>
                          </a:solidFill>
                        </a:rPr>
                        <a:t>Number of protons</a:t>
                      </a:r>
                      <a:endParaRPr lang="en-GB" sz="1200" b="1" i="1" dirty="0">
                        <a:solidFill>
                          <a:schemeClr val="accent2">
                            <a:lumMod val="75000"/>
                          </a:schemeClr>
                        </a:solidFill>
                      </a:endParaRPr>
                    </a:p>
                  </a:txBody>
                  <a:tcPr anchor="ctr"/>
                </a:tc>
                <a:extLst>
                  <a:ext uri="{0D108BD9-81ED-4DB2-BD59-A6C34878D82A}">
                    <a16:rowId xmlns:a16="http://schemas.microsoft.com/office/drawing/2014/main" xmlns="" val="10003"/>
                  </a:ext>
                </a:extLst>
              </a:tr>
            </a:tbl>
          </a:graphicData>
        </a:graphic>
      </p:graphicFrame>
      <p:sp>
        <p:nvSpPr>
          <p:cNvPr id="72" name="Rectangle 71"/>
          <p:cNvSpPr/>
          <p:nvPr/>
        </p:nvSpPr>
        <p:spPr>
          <a:xfrm>
            <a:off x="3148716" y="324487"/>
            <a:ext cx="1163758" cy="20891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vert="horz" rtlCol="0" anchor="ctr"/>
          <a:lstStyle/>
          <a:p>
            <a:pPr algn="ctr"/>
            <a:r>
              <a:rPr lang="en-GB" sz="1400" dirty="0" smtClean="0">
                <a:solidFill>
                  <a:schemeClr val="tx1"/>
                </a:solidFill>
              </a:rPr>
              <a:t>Negative ion</a:t>
            </a:r>
            <a:endParaRPr lang="en-GB" sz="1400" dirty="0">
              <a:solidFill>
                <a:schemeClr val="tx1"/>
              </a:solidFill>
            </a:endParaRPr>
          </a:p>
        </p:txBody>
      </p:sp>
      <p:sp>
        <p:nvSpPr>
          <p:cNvPr id="73" name="Rectangle 72"/>
          <p:cNvSpPr/>
          <p:nvPr/>
        </p:nvSpPr>
        <p:spPr>
          <a:xfrm>
            <a:off x="4456573" y="341427"/>
            <a:ext cx="1163759" cy="19197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vert="horz" rtlCol="0" anchor="ctr"/>
          <a:lstStyle/>
          <a:p>
            <a:pPr algn="ctr"/>
            <a:r>
              <a:rPr lang="en-GB" sz="1400" dirty="0" smtClean="0">
                <a:solidFill>
                  <a:schemeClr val="tx1"/>
                </a:solidFill>
              </a:rPr>
              <a:t>Positive ion</a:t>
            </a:r>
            <a:endParaRPr lang="en-GB" sz="1400" dirty="0">
              <a:solidFill>
                <a:schemeClr val="tx1"/>
              </a:solidFill>
            </a:endParaRPr>
          </a:p>
        </p:txBody>
      </p:sp>
      <p:cxnSp>
        <p:nvCxnSpPr>
          <p:cNvPr id="76" name="Straight Connector 75"/>
          <p:cNvCxnSpPr/>
          <p:nvPr/>
        </p:nvCxnSpPr>
        <p:spPr>
          <a:xfrm flipH="1">
            <a:off x="4002327" y="445363"/>
            <a:ext cx="454246" cy="614986"/>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7" name="Straight Connector 76"/>
          <p:cNvCxnSpPr/>
          <p:nvPr/>
        </p:nvCxnSpPr>
        <p:spPr>
          <a:xfrm flipH="1">
            <a:off x="4019364" y="574090"/>
            <a:ext cx="174846" cy="46719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86" name="Rectangle 85"/>
          <p:cNvSpPr/>
          <p:nvPr/>
        </p:nvSpPr>
        <p:spPr>
          <a:xfrm>
            <a:off x="3149508" y="60357"/>
            <a:ext cx="1252412" cy="199421"/>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vert="horz" rtlCol="0" anchor="ctr"/>
          <a:lstStyle/>
          <a:p>
            <a:pPr algn="ctr"/>
            <a:r>
              <a:rPr lang="en-GB" sz="1200" b="1" i="1" dirty="0" smtClean="0">
                <a:solidFill>
                  <a:schemeClr val="accent2">
                    <a:lumMod val="75000"/>
                  </a:schemeClr>
                </a:solidFill>
              </a:rPr>
              <a:t>Electrons gained</a:t>
            </a:r>
            <a:endParaRPr lang="en-GB" sz="1200" b="1" i="1" dirty="0">
              <a:solidFill>
                <a:schemeClr val="accent2">
                  <a:lumMod val="75000"/>
                </a:schemeClr>
              </a:solidFill>
            </a:endParaRPr>
          </a:p>
        </p:txBody>
      </p:sp>
      <p:sp>
        <p:nvSpPr>
          <p:cNvPr id="87" name="Rectangle 86"/>
          <p:cNvSpPr/>
          <p:nvPr/>
        </p:nvSpPr>
        <p:spPr>
          <a:xfrm>
            <a:off x="4498279" y="85486"/>
            <a:ext cx="1087149" cy="193427"/>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vert="horz" rtlCol="0" anchor="ctr"/>
          <a:lstStyle/>
          <a:p>
            <a:pPr algn="ctr"/>
            <a:r>
              <a:rPr lang="en-GB" sz="1200" b="1" i="1" dirty="0" smtClean="0">
                <a:solidFill>
                  <a:schemeClr val="accent2">
                    <a:lumMod val="75000"/>
                  </a:schemeClr>
                </a:solidFill>
              </a:rPr>
              <a:t>Electrons lost</a:t>
            </a:r>
            <a:endParaRPr lang="en-GB" sz="1200" b="1" i="1" dirty="0">
              <a:solidFill>
                <a:schemeClr val="accent2">
                  <a:lumMod val="75000"/>
                </a:schemeClr>
              </a:solidFill>
            </a:endParaRPr>
          </a:p>
        </p:txBody>
      </p:sp>
      <p:cxnSp>
        <p:nvCxnSpPr>
          <p:cNvPr id="92" name="Straight Connector 91"/>
          <p:cNvCxnSpPr>
            <a:endCxn id="11" idx="0"/>
          </p:cNvCxnSpPr>
          <p:nvPr/>
        </p:nvCxnSpPr>
        <p:spPr>
          <a:xfrm>
            <a:off x="3651363" y="1728921"/>
            <a:ext cx="262280" cy="369385"/>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4" name="Straight Connector 93"/>
          <p:cNvCxnSpPr>
            <a:stCxn id="11" idx="2"/>
          </p:cNvCxnSpPr>
          <p:nvPr/>
        </p:nvCxnSpPr>
        <p:spPr>
          <a:xfrm flipH="1">
            <a:off x="3866323" y="3436821"/>
            <a:ext cx="47320" cy="87830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aphicFrame>
        <p:nvGraphicFramePr>
          <p:cNvPr id="103" name="Table 102"/>
          <p:cNvGraphicFramePr>
            <a:graphicFrameLocks noGrp="1"/>
          </p:cNvGraphicFramePr>
          <p:nvPr>
            <p:extLst/>
          </p:nvPr>
        </p:nvGraphicFramePr>
        <p:xfrm>
          <a:off x="65428" y="4474355"/>
          <a:ext cx="4244234" cy="4815840"/>
        </p:xfrm>
        <a:graphic>
          <a:graphicData uri="http://schemas.openxmlformats.org/drawingml/2006/table">
            <a:tbl>
              <a:tblPr firstRow="1" bandRow="1">
                <a:tableStyleId>{5940675A-B579-460E-94D1-54222C63F5DA}</a:tableStyleId>
              </a:tblPr>
              <a:tblGrid>
                <a:gridCol w="901944">
                  <a:extLst>
                    <a:ext uri="{9D8B030D-6E8A-4147-A177-3AD203B41FA5}">
                      <a16:colId xmlns:a16="http://schemas.microsoft.com/office/drawing/2014/main" xmlns="" val="20000"/>
                    </a:ext>
                  </a:extLst>
                </a:gridCol>
                <a:gridCol w="3342290">
                  <a:extLst>
                    <a:ext uri="{9D8B030D-6E8A-4147-A177-3AD203B41FA5}">
                      <a16:colId xmlns:a16="http://schemas.microsoft.com/office/drawing/2014/main" xmlns="" val="20001"/>
                    </a:ext>
                  </a:extLst>
                </a:gridCol>
              </a:tblGrid>
              <a:tr h="406298">
                <a:tc>
                  <a:txBody>
                    <a:bodyPr/>
                    <a:lstStyle/>
                    <a:p>
                      <a:pPr algn="l"/>
                      <a:r>
                        <a:rPr lang="en-GB" sz="1200" dirty="0" smtClean="0"/>
                        <a:t>Democritus</a:t>
                      </a:r>
                      <a:endParaRPr lang="en-GB" sz="1200" dirty="0"/>
                    </a:p>
                  </a:txBody>
                  <a:tcPr anchor="ctr">
                    <a:solidFill>
                      <a:schemeClr val="accent2">
                        <a:lumMod val="20000"/>
                        <a:lumOff val="80000"/>
                      </a:schemeClr>
                    </a:solidFill>
                  </a:tcPr>
                </a:tc>
                <a:tc>
                  <a:txBody>
                    <a:bodyPr/>
                    <a:lstStyle/>
                    <a:p>
                      <a:pPr algn="ctr"/>
                      <a:r>
                        <a:rPr lang="en-GB" sz="1100" dirty="0" smtClean="0"/>
                        <a:t>Suggested idea of atoms as</a:t>
                      </a:r>
                      <a:r>
                        <a:rPr lang="en-GB" sz="1100" baseline="0" dirty="0" smtClean="0"/>
                        <a:t> small spheres that cannot be cut.</a:t>
                      </a:r>
                      <a:endParaRPr lang="en-GB" sz="1100" dirty="0"/>
                    </a:p>
                  </a:txBody>
                  <a:tcPr anchor="ctr"/>
                </a:tc>
                <a:extLst>
                  <a:ext uri="{0D108BD9-81ED-4DB2-BD59-A6C34878D82A}">
                    <a16:rowId xmlns:a16="http://schemas.microsoft.com/office/drawing/2014/main" xmlns="" val="10000"/>
                  </a:ext>
                </a:extLst>
              </a:tr>
              <a:tr h="238836">
                <a:tc>
                  <a:txBody>
                    <a:bodyPr/>
                    <a:lstStyle/>
                    <a:p>
                      <a:pPr marL="0" marR="0" indent="0" algn="l" defTabSz="1280160" rtl="0" eaLnBrk="1" fontAlgn="auto" latinLnBrk="0" hangingPunct="1">
                        <a:lnSpc>
                          <a:spcPct val="100000"/>
                        </a:lnSpc>
                        <a:spcBef>
                          <a:spcPts val="0"/>
                        </a:spcBef>
                        <a:spcAft>
                          <a:spcPts val="0"/>
                        </a:spcAft>
                        <a:buClrTx/>
                        <a:buSzTx/>
                        <a:buFontTx/>
                        <a:buNone/>
                        <a:tabLst/>
                        <a:defRPr/>
                      </a:pPr>
                      <a:r>
                        <a:rPr lang="en-GB" sz="1200" dirty="0" smtClean="0"/>
                        <a:t>J </a:t>
                      </a:r>
                      <a:r>
                        <a:rPr lang="en-GB" sz="1200" dirty="0" err="1" smtClean="0"/>
                        <a:t>J</a:t>
                      </a:r>
                      <a:r>
                        <a:rPr lang="en-GB" sz="1200" dirty="0" smtClean="0"/>
                        <a:t> Thomson</a:t>
                      </a:r>
                    </a:p>
                    <a:p>
                      <a:pPr algn="l"/>
                      <a:r>
                        <a:rPr lang="en-GB" sz="1200" dirty="0" smtClean="0"/>
                        <a:t>(1897)</a:t>
                      </a:r>
                      <a:endParaRPr lang="en-GB" sz="1200" dirty="0"/>
                    </a:p>
                  </a:txBody>
                  <a:tcPr anchor="ctr">
                    <a:solidFill>
                      <a:schemeClr val="accent2">
                        <a:lumMod val="20000"/>
                        <a:lumOff val="80000"/>
                      </a:schemeClr>
                    </a:solidFill>
                  </a:tcPr>
                </a:tc>
                <a:tc>
                  <a:txBody>
                    <a:bodyPr/>
                    <a:lstStyle/>
                    <a:p>
                      <a:pPr algn="ctr"/>
                      <a:r>
                        <a:rPr lang="en-GB" sz="1100" dirty="0" smtClean="0"/>
                        <a:t>Discovered electrons– emitted from surface of  hot metal.  Showed electrons are negatively charged and that they are</a:t>
                      </a:r>
                      <a:r>
                        <a:rPr lang="en-GB" sz="1100" baseline="0" dirty="0" smtClean="0"/>
                        <a:t> much less massive than atoms.</a:t>
                      </a:r>
                      <a:endParaRPr lang="en-GB" sz="1100" dirty="0"/>
                    </a:p>
                  </a:txBody>
                  <a:tcPr anchor="ctr"/>
                </a:tc>
                <a:extLst>
                  <a:ext uri="{0D108BD9-81ED-4DB2-BD59-A6C34878D82A}">
                    <a16:rowId xmlns:a16="http://schemas.microsoft.com/office/drawing/2014/main" xmlns="" val="10001"/>
                  </a:ext>
                </a:extLst>
              </a:tr>
              <a:tr h="252828">
                <a:tc>
                  <a:txBody>
                    <a:bodyPr/>
                    <a:lstStyle/>
                    <a:p>
                      <a:pPr algn="l"/>
                      <a:r>
                        <a:rPr lang="en-GB" sz="1200" dirty="0" smtClean="0"/>
                        <a:t>Thomson (1904)</a:t>
                      </a:r>
                      <a:endParaRPr lang="en-GB" sz="1200" dirty="0"/>
                    </a:p>
                  </a:txBody>
                  <a:tcPr anchor="ctr">
                    <a:solidFill>
                      <a:schemeClr val="accent2">
                        <a:lumMod val="20000"/>
                        <a:lumOff val="80000"/>
                      </a:schemeClr>
                    </a:solidFill>
                  </a:tcPr>
                </a:tc>
                <a:tc>
                  <a:txBody>
                    <a:bodyPr/>
                    <a:lstStyle/>
                    <a:p>
                      <a:pPr algn="ctr"/>
                      <a:r>
                        <a:rPr lang="en-GB" sz="1100" dirty="0" smtClean="0"/>
                        <a:t>Proposed </a:t>
                      </a:r>
                      <a:r>
                        <a:rPr lang="en-GB" sz="1100" i="1" dirty="0" smtClean="0"/>
                        <a:t>‘plum pudding</a:t>
                      </a:r>
                      <a:r>
                        <a:rPr lang="en-GB" sz="1100" dirty="0" smtClean="0"/>
                        <a:t>’</a:t>
                      </a:r>
                      <a:r>
                        <a:rPr lang="en-GB" sz="1100" baseline="0" dirty="0" smtClean="0"/>
                        <a:t>  </a:t>
                      </a:r>
                      <a:r>
                        <a:rPr lang="en-GB" sz="1100" dirty="0" smtClean="0"/>
                        <a:t>model</a:t>
                      </a:r>
                      <a:r>
                        <a:rPr lang="en-GB" sz="1100" baseline="0" dirty="0" smtClean="0"/>
                        <a:t> – atoms are a ball of positive charge with negative electrons embedded in it.</a:t>
                      </a:r>
                      <a:endParaRPr lang="en-GB" sz="1100" dirty="0"/>
                    </a:p>
                  </a:txBody>
                  <a:tcPr anchor="ctr"/>
                </a:tc>
                <a:extLst>
                  <a:ext uri="{0D108BD9-81ED-4DB2-BD59-A6C34878D82A}">
                    <a16:rowId xmlns:a16="http://schemas.microsoft.com/office/drawing/2014/main" xmlns="" val="10002"/>
                  </a:ext>
                </a:extLst>
              </a:tr>
              <a:tr h="302203">
                <a:tc>
                  <a:txBody>
                    <a:bodyPr/>
                    <a:lstStyle/>
                    <a:p>
                      <a:pPr algn="l"/>
                      <a:r>
                        <a:rPr lang="en-GB" sz="1200" dirty="0" smtClean="0"/>
                        <a:t>Geiger and Marsden (1909)</a:t>
                      </a:r>
                      <a:endParaRPr lang="en-GB" sz="1200" dirty="0"/>
                    </a:p>
                  </a:txBody>
                  <a:tcPr anchor="ctr">
                    <a:solidFill>
                      <a:schemeClr val="accent2">
                        <a:lumMod val="20000"/>
                        <a:lumOff val="80000"/>
                      </a:schemeClr>
                    </a:solidFill>
                  </a:tcPr>
                </a:tc>
                <a:tc>
                  <a:txBody>
                    <a:bodyPr/>
                    <a:lstStyle/>
                    <a:p>
                      <a:pPr algn="ctr"/>
                      <a:r>
                        <a:rPr lang="en-GB" sz="1100" dirty="0" smtClean="0"/>
                        <a:t>Directed beam of alpha</a:t>
                      </a:r>
                      <a:r>
                        <a:rPr lang="en-GB" sz="1100" baseline="0" dirty="0" smtClean="0"/>
                        <a:t> particles (He</a:t>
                      </a:r>
                      <a:r>
                        <a:rPr lang="en-GB" sz="1100" baseline="30000" dirty="0" smtClean="0"/>
                        <a:t>2+</a:t>
                      </a:r>
                      <a:r>
                        <a:rPr lang="en-GB" sz="1100" baseline="0" dirty="0" smtClean="0"/>
                        <a:t>)at a thin sheet of gold foil. Found some travelled through, some were deflected, some bounced back. </a:t>
                      </a:r>
                      <a:endParaRPr lang="en-GB" sz="1100" dirty="0"/>
                    </a:p>
                  </a:txBody>
                  <a:tcPr anchor="ctr"/>
                </a:tc>
                <a:extLst>
                  <a:ext uri="{0D108BD9-81ED-4DB2-BD59-A6C34878D82A}">
                    <a16:rowId xmlns:a16="http://schemas.microsoft.com/office/drawing/2014/main" xmlns="" val="10003"/>
                  </a:ext>
                </a:extLst>
              </a:tr>
              <a:tr h="302203">
                <a:tc>
                  <a:txBody>
                    <a:bodyPr/>
                    <a:lstStyle/>
                    <a:p>
                      <a:pPr algn="l"/>
                      <a:r>
                        <a:rPr lang="en-GB" sz="1200" dirty="0" smtClean="0"/>
                        <a:t>Rutherford (1911)</a:t>
                      </a:r>
                      <a:endParaRPr lang="en-GB" sz="1200" dirty="0"/>
                    </a:p>
                  </a:txBody>
                  <a:tcPr anchor="ctr">
                    <a:solidFill>
                      <a:schemeClr val="accent2">
                        <a:lumMod val="20000"/>
                        <a:lumOff val="80000"/>
                      </a:schemeClr>
                    </a:solidFill>
                  </a:tcPr>
                </a:tc>
                <a:tc>
                  <a:txBody>
                    <a:bodyPr/>
                    <a:lstStyle/>
                    <a:p>
                      <a:pPr algn="ctr"/>
                      <a:r>
                        <a:rPr lang="en-GB" sz="1100" dirty="0" smtClean="0"/>
                        <a:t>Used above evidence to suggest alpha particles deflected</a:t>
                      </a:r>
                      <a:r>
                        <a:rPr lang="en-GB" sz="1100" baseline="0" dirty="0" smtClean="0"/>
                        <a:t> due to electrostatic interaction between the very small charged nucleus, nucleus was massive. Proposed mass and positive charge contained in nucleus while electrons found outside the nucleus which cancel the positive charge exactly.</a:t>
                      </a:r>
                      <a:endParaRPr lang="en-GB" sz="1100" dirty="0"/>
                    </a:p>
                  </a:txBody>
                  <a:tcPr anchor="ctr"/>
                </a:tc>
                <a:extLst>
                  <a:ext uri="{0D108BD9-81ED-4DB2-BD59-A6C34878D82A}">
                    <a16:rowId xmlns:a16="http://schemas.microsoft.com/office/drawing/2014/main" xmlns="" val="10004"/>
                  </a:ext>
                </a:extLst>
              </a:tr>
              <a:tr h="302203">
                <a:tc>
                  <a:txBody>
                    <a:bodyPr/>
                    <a:lstStyle/>
                    <a:p>
                      <a:pPr algn="l"/>
                      <a:r>
                        <a:rPr lang="en-GB" sz="1200" dirty="0" smtClean="0"/>
                        <a:t>Bohr (1913)</a:t>
                      </a:r>
                      <a:endParaRPr lang="en-GB" sz="1200" dirty="0"/>
                    </a:p>
                  </a:txBody>
                  <a:tcPr anchor="ctr">
                    <a:solidFill>
                      <a:schemeClr val="accent2">
                        <a:lumMod val="20000"/>
                        <a:lumOff val="80000"/>
                      </a:schemeClr>
                    </a:solidFill>
                  </a:tcPr>
                </a:tc>
                <a:tc>
                  <a:txBody>
                    <a:bodyPr/>
                    <a:lstStyle/>
                    <a:p>
                      <a:pPr algn="ctr"/>
                      <a:r>
                        <a:rPr lang="en-GB" sz="1100" dirty="0" smtClean="0"/>
                        <a:t>Suggested modern model of atom – electrons in circular orbits around nucleus,</a:t>
                      </a:r>
                      <a:r>
                        <a:rPr lang="en-GB" sz="1100" baseline="0" dirty="0" smtClean="0"/>
                        <a:t> electrons can change orbits by emitting or absorbing electromagnetic radiation. His research led to the idea of some particles within the nucleus having positive charge; these were named protons.</a:t>
                      </a:r>
                      <a:endParaRPr lang="en-GB" sz="1100" dirty="0"/>
                    </a:p>
                  </a:txBody>
                  <a:tcPr anchor="ctr"/>
                </a:tc>
                <a:extLst>
                  <a:ext uri="{0D108BD9-81ED-4DB2-BD59-A6C34878D82A}">
                    <a16:rowId xmlns:a16="http://schemas.microsoft.com/office/drawing/2014/main" xmlns="" val="10005"/>
                  </a:ext>
                </a:extLst>
              </a:tr>
              <a:tr h="302203">
                <a:tc>
                  <a:txBody>
                    <a:bodyPr/>
                    <a:lstStyle/>
                    <a:p>
                      <a:pPr algn="l"/>
                      <a:r>
                        <a:rPr lang="en-GB" sz="1200" dirty="0" smtClean="0"/>
                        <a:t>Chadwick (1932)</a:t>
                      </a:r>
                      <a:endParaRPr lang="en-GB" sz="1200" dirty="0"/>
                    </a:p>
                  </a:txBody>
                  <a:tcPr anchor="ctr">
                    <a:solidFill>
                      <a:schemeClr val="accent2">
                        <a:lumMod val="20000"/>
                        <a:lumOff val="80000"/>
                      </a:schemeClr>
                    </a:solidFill>
                  </a:tcPr>
                </a:tc>
                <a:tc>
                  <a:txBody>
                    <a:bodyPr/>
                    <a:lstStyle/>
                    <a:p>
                      <a:pPr algn="ctr"/>
                      <a:r>
                        <a:rPr lang="en-GB" sz="1100" dirty="0" smtClean="0"/>
                        <a:t>Discovered neutrons in nucleus – enabling other scientists to account for mass of atom</a:t>
                      </a:r>
                      <a:r>
                        <a:rPr lang="en-GB" sz="1100" baseline="0" dirty="0" smtClean="0"/>
                        <a:t>.</a:t>
                      </a:r>
                      <a:endParaRPr lang="en-GB" sz="1100" dirty="0"/>
                    </a:p>
                  </a:txBody>
                  <a:tcPr anchor="ctr"/>
                </a:tc>
                <a:extLst>
                  <a:ext uri="{0D108BD9-81ED-4DB2-BD59-A6C34878D82A}">
                    <a16:rowId xmlns:a16="http://schemas.microsoft.com/office/drawing/2014/main" xmlns="" val="10006"/>
                  </a:ext>
                </a:extLst>
              </a:tr>
            </a:tbl>
          </a:graphicData>
        </a:graphic>
      </p:graphicFrame>
      <p:sp>
        <p:nvSpPr>
          <p:cNvPr id="104" name="Rectangle 103"/>
          <p:cNvSpPr/>
          <p:nvPr/>
        </p:nvSpPr>
        <p:spPr>
          <a:xfrm>
            <a:off x="1942066" y="4113377"/>
            <a:ext cx="2102187" cy="217484"/>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vert="horz" rtlCol="0" anchor="ctr"/>
          <a:lstStyle/>
          <a:p>
            <a:pPr algn="ctr"/>
            <a:r>
              <a:rPr lang="en-GB" sz="1400" b="1" dirty="0" smtClean="0">
                <a:solidFill>
                  <a:schemeClr val="tx1"/>
                </a:solidFill>
              </a:rPr>
              <a:t>Discovery of the nucleus</a:t>
            </a:r>
            <a:endParaRPr lang="en-GB" sz="1400" b="1" dirty="0">
              <a:solidFill>
                <a:schemeClr val="tx1"/>
              </a:solidFill>
            </a:endParaRPr>
          </a:p>
        </p:txBody>
      </p:sp>
      <p:cxnSp>
        <p:nvCxnSpPr>
          <p:cNvPr id="134" name="Straight Connector 133"/>
          <p:cNvCxnSpPr>
            <a:endCxn id="103" idx="0"/>
          </p:cNvCxnSpPr>
          <p:nvPr/>
        </p:nvCxnSpPr>
        <p:spPr>
          <a:xfrm flipH="1">
            <a:off x="2187545" y="4339993"/>
            <a:ext cx="624212" cy="134362"/>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aphicFrame>
        <p:nvGraphicFramePr>
          <p:cNvPr id="139" name="Table 138"/>
          <p:cNvGraphicFramePr>
            <a:graphicFrameLocks noGrp="1"/>
          </p:cNvGraphicFramePr>
          <p:nvPr>
            <p:extLst/>
          </p:nvPr>
        </p:nvGraphicFramePr>
        <p:xfrm>
          <a:off x="4940043" y="7713342"/>
          <a:ext cx="6352309" cy="1590652"/>
        </p:xfrm>
        <a:graphic>
          <a:graphicData uri="http://schemas.openxmlformats.org/drawingml/2006/table">
            <a:tbl>
              <a:tblPr firstRow="1" bandRow="1">
                <a:tableStyleId>{5940675A-B579-460E-94D1-54222C63F5DA}</a:tableStyleId>
              </a:tblPr>
              <a:tblGrid>
                <a:gridCol w="413007">
                  <a:extLst>
                    <a:ext uri="{9D8B030D-6E8A-4147-A177-3AD203B41FA5}">
                      <a16:colId xmlns:a16="http://schemas.microsoft.com/office/drawing/2014/main" xmlns="" val="20000"/>
                    </a:ext>
                  </a:extLst>
                </a:gridCol>
                <a:gridCol w="1600200">
                  <a:extLst>
                    <a:ext uri="{9D8B030D-6E8A-4147-A177-3AD203B41FA5}">
                      <a16:colId xmlns:a16="http://schemas.microsoft.com/office/drawing/2014/main" xmlns="" val="20001"/>
                    </a:ext>
                  </a:extLst>
                </a:gridCol>
                <a:gridCol w="2609850">
                  <a:extLst>
                    <a:ext uri="{9D8B030D-6E8A-4147-A177-3AD203B41FA5}">
                      <a16:colId xmlns:a16="http://schemas.microsoft.com/office/drawing/2014/main" xmlns="" val="20002"/>
                    </a:ext>
                  </a:extLst>
                </a:gridCol>
                <a:gridCol w="1729252">
                  <a:extLst>
                    <a:ext uri="{9D8B030D-6E8A-4147-A177-3AD203B41FA5}">
                      <a16:colId xmlns:a16="http://schemas.microsoft.com/office/drawing/2014/main" xmlns="" val="20003"/>
                    </a:ext>
                  </a:extLst>
                </a:gridCol>
              </a:tblGrid>
              <a:tr h="473913">
                <a:tc rowSpan="2">
                  <a:txBody>
                    <a:bodyPr/>
                    <a:lstStyle/>
                    <a:p>
                      <a:pPr algn="ctr"/>
                      <a:r>
                        <a:rPr lang="en-GB" sz="1200" dirty="0" smtClean="0"/>
                        <a:t>Nuclear fission</a:t>
                      </a:r>
                      <a:endParaRPr lang="en-GB" sz="1200" dirty="0"/>
                    </a:p>
                  </a:txBody>
                  <a:tcPr vert="vert270" anchor="ctr">
                    <a:solidFill>
                      <a:schemeClr val="accent2">
                        <a:lumMod val="20000"/>
                        <a:lumOff val="80000"/>
                      </a:schemeClr>
                    </a:solidFill>
                  </a:tcPr>
                </a:tc>
                <a:tc rowSpan="2">
                  <a:txBody>
                    <a:bodyPr/>
                    <a:lstStyle/>
                    <a:p>
                      <a:pPr algn="ctr"/>
                      <a:r>
                        <a:rPr lang="en-GB" sz="1200" b="1" i="1" dirty="0" smtClean="0">
                          <a:solidFill>
                            <a:schemeClr val="accent2">
                              <a:lumMod val="75000"/>
                            </a:schemeClr>
                          </a:solidFill>
                        </a:rPr>
                        <a:t>One</a:t>
                      </a:r>
                      <a:r>
                        <a:rPr lang="en-GB" sz="1200" b="1" i="1" baseline="0" dirty="0" smtClean="0">
                          <a:solidFill>
                            <a:schemeClr val="accent2">
                              <a:lumMod val="75000"/>
                            </a:schemeClr>
                          </a:solidFill>
                        </a:rPr>
                        <a:t> large unstable nucleus splits to make two smaller nuclei</a:t>
                      </a:r>
                      <a:endParaRPr lang="en-GB" sz="1200" b="1" i="1" dirty="0">
                        <a:solidFill>
                          <a:schemeClr val="accent2">
                            <a:lumMod val="75000"/>
                          </a:schemeClr>
                        </a:solidFill>
                      </a:endParaRPr>
                    </a:p>
                  </a:txBody>
                  <a:tcPr anchor="ctr"/>
                </a:tc>
                <a:tc rowSpan="2">
                  <a:txBody>
                    <a:bodyPr/>
                    <a:lstStyle/>
                    <a:p>
                      <a:pPr marL="0" marR="0" indent="0" algn="ctr" defTabSz="1280160" rtl="0" eaLnBrk="1" fontAlgn="auto" latinLnBrk="0" hangingPunct="1">
                        <a:lnSpc>
                          <a:spcPct val="100000"/>
                        </a:lnSpc>
                        <a:spcBef>
                          <a:spcPts val="0"/>
                        </a:spcBef>
                        <a:spcAft>
                          <a:spcPts val="0"/>
                        </a:spcAft>
                        <a:buClrTx/>
                        <a:buSzTx/>
                        <a:buFontTx/>
                        <a:buNone/>
                        <a:tabLst/>
                        <a:defRPr/>
                      </a:pPr>
                      <a:r>
                        <a:rPr lang="en-GB" sz="1200" b="0" i="0" dirty="0" smtClean="0">
                          <a:solidFill>
                            <a:schemeClr val="tx1"/>
                          </a:solidFill>
                        </a:rPr>
                        <a:t>Neutron hits</a:t>
                      </a:r>
                      <a:r>
                        <a:rPr lang="en-GB" sz="1200" b="0" i="0" baseline="0" dirty="0" smtClean="0">
                          <a:solidFill>
                            <a:schemeClr val="tx1"/>
                          </a:solidFill>
                        </a:rPr>
                        <a:t> </a:t>
                      </a:r>
                      <a:r>
                        <a:rPr lang="en-GB" sz="1200" b="0" i="0" dirty="0" smtClean="0">
                          <a:solidFill>
                            <a:schemeClr val="tx1"/>
                          </a:solidFill>
                        </a:rPr>
                        <a:t>U-235 nucleus,</a:t>
                      </a:r>
                      <a:r>
                        <a:rPr lang="en-GB" sz="1200" b="0" i="0" baseline="0" dirty="0" smtClean="0">
                          <a:solidFill>
                            <a:schemeClr val="tx1"/>
                          </a:solidFill>
                        </a:rPr>
                        <a:t> nucleus </a:t>
                      </a:r>
                      <a:r>
                        <a:rPr lang="en-GB" sz="1200" b="0" i="0" dirty="0" smtClean="0">
                          <a:solidFill>
                            <a:schemeClr val="tx1"/>
                          </a:solidFill>
                        </a:rPr>
                        <a:t>absorbs neutron, splits emitting two or three neutrons and two smaller nuclei. Process also releases energy.</a:t>
                      </a:r>
                    </a:p>
                  </a:txBody>
                  <a:tcPr anchor="ctr"/>
                </a:tc>
                <a:tc>
                  <a:txBody>
                    <a:bodyPr/>
                    <a:lstStyle/>
                    <a:p>
                      <a:pPr marL="0" marR="0" indent="0" algn="ctr" defTabSz="1280160" rtl="0" eaLnBrk="1" fontAlgn="auto" latinLnBrk="0" hangingPunct="1">
                        <a:lnSpc>
                          <a:spcPct val="100000"/>
                        </a:lnSpc>
                        <a:spcBef>
                          <a:spcPts val="0"/>
                        </a:spcBef>
                        <a:spcAft>
                          <a:spcPts val="0"/>
                        </a:spcAft>
                        <a:buClrTx/>
                        <a:buSzTx/>
                        <a:buFontTx/>
                        <a:buNone/>
                        <a:tabLst/>
                        <a:defRPr/>
                      </a:pPr>
                      <a:r>
                        <a:rPr lang="en-GB" sz="1200" dirty="0" smtClean="0"/>
                        <a:t>Process repeats,</a:t>
                      </a:r>
                      <a:r>
                        <a:rPr lang="en-GB" sz="1200" baseline="0" dirty="0" smtClean="0"/>
                        <a:t> c</a:t>
                      </a:r>
                      <a:r>
                        <a:rPr lang="en-GB" sz="1200" dirty="0" smtClean="0"/>
                        <a:t>hain reaction formed</a:t>
                      </a:r>
                    </a:p>
                  </a:txBody>
                  <a:tcPr anchor="ctr"/>
                </a:tc>
                <a:extLst>
                  <a:ext uri="{0D108BD9-81ED-4DB2-BD59-A6C34878D82A}">
                    <a16:rowId xmlns:a16="http://schemas.microsoft.com/office/drawing/2014/main" xmlns="" val="10001"/>
                  </a:ext>
                </a:extLst>
              </a:tr>
              <a:tr h="400050">
                <a:tc vMerge="1">
                  <a:txBody>
                    <a:bodyPr/>
                    <a:lstStyle/>
                    <a:p>
                      <a:endParaRPr lang="en-GB"/>
                    </a:p>
                  </a:txBody>
                  <a:tcPr/>
                </a:tc>
                <a:tc vMerge="1">
                  <a:txBody>
                    <a:bodyPr/>
                    <a:lstStyle/>
                    <a:p>
                      <a:endParaRPr lang="en-GB"/>
                    </a:p>
                  </a:txBody>
                  <a:tcPr/>
                </a:tc>
                <a:tc vMerge="1">
                  <a:txBody>
                    <a:bodyPr/>
                    <a:lstStyle/>
                    <a:p>
                      <a:endParaRPr lang="en-GB"/>
                    </a:p>
                  </a:txBody>
                  <a:tcPr/>
                </a:tc>
                <a:tc>
                  <a:txBody>
                    <a:bodyPr/>
                    <a:lstStyle/>
                    <a:p>
                      <a:pPr algn="ctr"/>
                      <a:r>
                        <a:rPr lang="en-GB" sz="1200" dirty="0" smtClean="0"/>
                        <a:t>Used in nuclear</a:t>
                      </a:r>
                      <a:r>
                        <a:rPr lang="en-GB" sz="1200" baseline="0" dirty="0" smtClean="0"/>
                        <a:t> power stations</a:t>
                      </a:r>
                      <a:endParaRPr lang="en-GB" sz="1200" dirty="0"/>
                    </a:p>
                  </a:txBody>
                  <a:tcPr anchor="ctr"/>
                </a:tc>
                <a:extLst>
                  <a:ext uri="{0D108BD9-81ED-4DB2-BD59-A6C34878D82A}">
                    <a16:rowId xmlns:a16="http://schemas.microsoft.com/office/drawing/2014/main" xmlns="" val="10002"/>
                  </a:ext>
                </a:extLst>
              </a:tr>
              <a:tr h="659539">
                <a:tc>
                  <a:txBody>
                    <a:bodyPr/>
                    <a:lstStyle/>
                    <a:p>
                      <a:pPr algn="ctr"/>
                      <a:r>
                        <a:rPr lang="en-GB" sz="1200" dirty="0" smtClean="0"/>
                        <a:t>Nuclear fusion</a:t>
                      </a:r>
                      <a:endParaRPr lang="en-GB" sz="1200" dirty="0"/>
                    </a:p>
                  </a:txBody>
                  <a:tcPr vert="vert270" anchor="ctr">
                    <a:solidFill>
                      <a:schemeClr val="accent2">
                        <a:lumMod val="20000"/>
                        <a:lumOff val="80000"/>
                      </a:schemeClr>
                    </a:solidFill>
                  </a:tcPr>
                </a:tc>
                <a:tc>
                  <a:txBody>
                    <a:bodyPr/>
                    <a:lstStyle/>
                    <a:p>
                      <a:pPr algn="ctr"/>
                      <a:r>
                        <a:rPr lang="en-GB" sz="1200" b="1" i="1" dirty="0" smtClean="0">
                          <a:solidFill>
                            <a:schemeClr val="accent2">
                              <a:lumMod val="75000"/>
                            </a:schemeClr>
                          </a:solidFill>
                        </a:rPr>
                        <a:t>Two small nuclei join to make one larger nucleus</a:t>
                      </a:r>
                      <a:endParaRPr lang="en-GB" sz="1200" b="1" i="1" dirty="0">
                        <a:solidFill>
                          <a:schemeClr val="accent2">
                            <a:lumMod val="75000"/>
                          </a:schemeClr>
                        </a:solidFill>
                      </a:endParaRPr>
                    </a:p>
                  </a:txBody>
                  <a:tcPr anchor="ctr"/>
                </a:tc>
                <a:tc>
                  <a:txBody>
                    <a:bodyPr/>
                    <a:lstStyle/>
                    <a:p>
                      <a:pPr algn="ctr"/>
                      <a:r>
                        <a:rPr lang="en-GB" sz="1200" dirty="0" smtClean="0"/>
                        <a:t>Difficult to do on Earth – huge amounts of pressure and temperature needed.</a:t>
                      </a:r>
                      <a:endParaRPr lang="en-GB" sz="1200" dirty="0"/>
                    </a:p>
                  </a:txBody>
                  <a:tcPr anchor="ctr"/>
                </a:tc>
                <a:tc>
                  <a:txBody>
                    <a:bodyPr/>
                    <a:lstStyle/>
                    <a:p>
                      <a:pPr algn="ctr"/>
                      <a:r>
                        <a:rPr lang="en-GB" sz="1200" dirty="0" smtClean="0"/>
                        <a:t>Occurs in stars</a:t>
                      </a:r>
                      <a:endParaRPr lang="en-GB" sz="1200" dirty="0"/>
                    </a:p>
                  </a:txBody>
                  <a:tcPr anchor="ctr"/>
                </a:tc>
                <a:extLst>
                  <a:ext uri="{0D108BD9-81ED-4DB2-BD59-A6C34878D82A}">
                    <a16:rowId xmlns:a16="http://schemas.microsoft.com/office/drawing/2014/main" xmlns="" val="2872313869"/>
                  </a:ext>
                </a:extLst>
              </a:tr>
            </a:tbl>
          </a:graphicData>
        </a:graphic>
      </p:graphicFrame>
      <p:sp>
        <p:nvSpPr>
          <p:cNvPr id="156" name="Rectangle 155"/>
          <p:cNvSpPr/>
          <p:nvPr/>
        </p:nvSpPr>
        <p:spPr>
          <a:xfrm>
            <a:off x="4388554" y="7850323"/>
            <a:ext cx="430546" cy="1338515"/>
          </a:xfrm>
          <a:prstGeom prst="rect">
            <a:avLst/>
          </a:prstGeom>
          <a:solidFill>
            <a:schemeClr val="accent2">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en-GB" sz="1400" b="1" dirty="0" smtClean="0">
                <a:solidFill>
                  <a:schemeClr val="tx1"/>
                </a:solidFill>
              </a:rPr>
              <a:t>PHYSICS ONLY: Nuclear energy</a:t>
            </a:r>
            <a:endParaRPr lang="en-GB" sz="1400" b="1" dirty="0">
              <a:solidFill>
                <a:schemeClr val="tx1"/>
              </a:solidFill>
            </a:endParaRPr>
          </a:p>
        </p:txBody>
      </p:sp>
      <p:graphicFrame>
        <p:nvGraphicFramePr>
          <p:cNvPr id="166" name="Table 165"/>
          <p:cNvGraphicFramePr>
            <a:graphicFrameLocks noGrp="1"/>
          </p:cNvGraphicFramePr>
          <p:nvPr>
            <p:extLst/>
          </p:nvPr>
        </p:nvGraphicFramePr>
        <p:xfrm>
          <a:off x="5190622" y="6817959"/>
          <a:ext cx="7528833" cy="822960"/>
        </p:xfrm>
        <a:graphic>
          <a:graphicData uri="http://schemas.openxmlformats.org/drawingml/2006/table">
            <a:tbl>
              <a:tblPr firstRow="1" bandRow="1">
                <a:tableStyleId>{5940675A-B579-460E-94D1-54222C63F5DA}</a:tableStyleId>
              </a:tblPr>
              <a:tblGrid>
                <a:gridCol w="1027298">
                  <a:extLst>
                    <a:ext uri="{9D8B030D-6E8A-4147-A177-3AD203B41FA5}">
                      <a16:colId xmlns:a16="http://schemas.microsoft.com/office/drawing/2014/main" xmlns="" val="20000"/>
                    </a:ext>
                  </a:extLst>
                </a:gridCol>
                <a:gridCol w="6501535">
                  <a:extLst>
                    <a:ext uri="{9D8B030D-6E8A-4147-A177-3AD203B41FA5}">
                      <a16:colId xmlns:a16="http://schemas.microsoft.com/office/drawing/2014/main" xmlns="" val="20001"/>
                    </a:ext>
                  </a:extLst>
                </a:gridCol>
              </a:tblGrid>
              <a:tr h="170597">
                <a:tc>
                  <a:txBody>
                    <a:bodyPr/>
                    <a:lstStyle/>
                    <a:p>
                      <a:r>
                        <a:rPr lang="en-GB" sz="1200" dirty="0" smtClean="0"/>
                        <a:t>Fuel rods</a:t>
                      </a:r>
                      <a:endParaRPr lang="en-GB" sz="1200" dirty="0"/>
                    </a:p>
                  </a:txBody>
                  <a:tcPr anchor="ctr">
                    <a:solidFill>
                      <a:schemeClr val="accent2">
                        <a:lumMod val="20000"/>
                        <a:lumOff val="80000"/>
                      </a:schemeClr>
                    </a:solidFill>
                  </a:tcPr>
                </a:tc>
                <a:tc>
                  <a:txBody>
                    <a:bodyPr/>
                    <a:lstStyle/>
                    <a:p>
                      <a:pPr algn="ctr"/>
                      <a:r>
                        <a:rPr lang="en-GB" sz="1200" dirty="0" smtClean="0"/>
                        <a:t>Made of U-238, ‘enriched’ with U-235 (3%). Long and thin to allow neutrons to escape,</a:t>
                      </a:r>
                      <a:r>
                        <a:rPr lang="en-GB" sz="1200" baseline="0" dirty="0" smtClean="0"/>
                        <a:t> </a:t>
                      </a:r>
                      <a:r>
                        <a:rPr lang="en-GB" sz="1200" dirty="0" smtClean="0"/>
                        <a:t>hitting nuclei.</a:t>
                      </a:r>
                      <a:endParaRPr lang="en-GB" sz="1200" dirty="0"/>
                    </a:p>
                  </a:txBody>
                  <a:tcPr anchor="ctr"/>
                </a:tc>
                <a:extLst>
                  <a:ext uri="{0D108BD9-81ED-4DB2-BD59-A6C34878D82A}">
                    <a16:rowId xmlns:a16="http://schemas.microsoft.com/office/drawing/2014/main" xmlns="" val="10000"/>
                  </a:ext>
                </a:extLst>
              </a:tr>
              <a:tr h="238836">
                <a:tc>
                  <a:txBody>
                    <a:bodyPr/>
                    <a:lstStyle/>
                    <a:p>
                      <a:r>
                        <a:rPr lang="en-GB" sz="1200" dirty="0" smtClean="0"/>
                        <a:t>Control</a:t>
                      </a:r>
                      <a:r>
                        <a:rPr lang="en-GB" sz="1200" baseline="0" dirty="0" smtClean="0"/>
                        <a:t> rods</a:t>
                      </a:r>
                      <a:endParaRPr lang="en-GB" sz="1200" dirty="0"/>
                    </a:p>
                  </a:txBody>
                  <a:tcPr anchor="ctr">
                    <a:solidFill>
                      <a:schemeClr val="accent2">
                        <a:lumMod val="20000"/>
                        <a:lumOff val="80000"/>
                      </a:schemeClr>
                    </a:solidFill>
                  </a:tcPr>
                </a:tc>
                <a:tc>
                  <a:txBody>
                    <a:bodyPr/>
                    <a:lstStyle/>
                    <a:p>
                      <a:pPr algn="ctr"/>
                      <a:r>
                        <a:rPr lang="en-GB" sz="1200" dirty="0" smtClean="0"/>
                        <a:t>Made of Boron. Controls the rate of reaction. Boron absorbs excess neutrons. </a:t>
                      </a:r>
                      <a:endParaRPr lang="en-GB" sz="1200" dirty="0"/>
                    </a:p>
                  </a:txBody>
                  <a:tcPr anchor="ctr"/>
                </a:tc>
                <a:extLst>
                  <a:ext uri="{0D108BD9-81ED-4DB2-BD59-A6C34878D82A}">
                    <a16:rowId xmlns:a16="http://schemas.microsoft.com/office/drawing/2014/main" xmlns="" val="10001"/>
                  </a:ext>
                </a:extLst>
              </a:tr>
              <a:tr h="238836">
                <a:tc>
                  <a:txBody>
                    <a:bodyPr/>
                    <a:lstStyle/>
                    <a:p>
                      <a:r>
                        <a:rPr lang="en-GB" sz="1200" dirty="0" smtClean="0"/>
                        <a:t>Concrete</a:t>
                      </a:r>
                      <a:endParaRPr lang="en-GB" sz="1200" dirty="0"/>
                    </a:p>
                  </a:txBody>
                  <a:tcPr anchor="ctr">
                    <a:solidFill>
                      <a:schemeClr val="accent2">
                        <a:lumMod val="20000"/>
                        <a:lumOff val="80000"/>
                      </a:schemeClr>
                    </a:solidFill>
                  </a:tcPr>
                </a:tc>
                <a:tc>
                  <a:txBody>
                    <a:bodyPr/>
                    <a:lstStyle/>
                    <a:p>
                      <a:pPr algn="ctr"/>
                      <a:r>
                        <a:rPr lang="en-GB" sz="1200" dirty="0" smtClean="0"/>
                        <a:t>Neutrons hazardous</a:t>
                      </a:r>
                      <a:r>
                        <a:rPr lang="en-GB" sz="1200" baseline="0" dirty="0" smtClean="0"/>
                        <a:t> to humans – thick concreate shield protects workers.</a:t>
                      </a:r>
                      <a:endParaRPr lang="en-GB" sz="1200" dirty="0"/>
                    </a:p>
                  </a:txBody>
                  <a:tcPr anchor="ctr"/>
                </a:tc>
                <a:extLst>
                  <a:ext uri="{0D108BD9-81ED-4DB2-BD59-A6C34878D82A}">
                    <a16:rowId xmlns:a16="http://schemas.microsoft.com/office/drawing/2014/main" xmlns="" val="10002"/>
                  </a:ext>
                </a:extLst>
              </a:tr>
            </a:tbl>
          </a:graphicData>
        </a:graphic>
      </p:graphicFrame>
      <p:graphicFrame>
        <p:nvGraphicFramePr>
          <p:cNvPr id="205" name="Table 204"/>
          <p:cNvGraphicFramePr>
            <a:graphicFrameLocks noGrp="1"/>
          </p:cNvGraphicFramePr>
          <p:nvPr>
            <p:extLst/>
          </p:nvPr>
        </p:nvGraphicFramePr>
        <p:xfrm>
          <a:off x="5719062" y="67034"/>
          <a:ext cx="4375914" cy="1280160"/>
        </p:xfrm>
        <a:graphic>
          <a:graphicData uri="http://schemas.openxmlformats.org/drawingml/2006/table">
            <a:tbl>
              <a:tblPr firstRow="1" bandRow="1">
                <a:tableStyleId>{5940675A-B579-460E-94D1-54222C63F5DA}</a:tableStyleId>
              </a:tblPr>
              <a:tblGrid>
                <a:gridCol w="692817">
                  <a:extLst>
                    <a:ext uri="{9D8B030D-6E8A-4147-A177-3AD203B41FA5}">
                      <a16:colId xmlns:a16="http://schemas.microsoft.com/office/drawing/2014/main" xmlns="" val="20000"/>
                    </a:ext>
                  </a:extLst>
                </a:gridCol>
                <a:gridCol w="1177641">
                  <a:extLst>
                    <a:ext uri="{9D8B030D-6E8A-4147-A177-3AD203B41FA5}">
                      <a16:colId xmlns:a16="http://schemas.microsoft.com/office/drawing/2014/main" xmlns="" val="20001"/>
                    </a:ext>
                  </a:extLst>
                </a:gridCol>
                <a:gridCol w="914400">
                  <a:extLst>
                    <a:ext uri="{9D8B030D-6E8A-4147-A177-3AD203B41FA5}">
                      <a16:colId xmlns:a16="http://schemas.microsoft.com/office/drawing/2014/main" xmlns="" val="20002"/>
                    </a:ext>
                  </a:extLst>
                </a:gridCol>
                <a:gridCol w="1591056">
                  <a:extLst>
                    <a:ext uri="{9D8B030D-6E8A-4147-A177-3AD203B41FA5}">
                      <a16:colId xmlns:a16="http://schemas.microsoft.com/office/drawing/2014/main" xmlns="" val="20003"/>
                    </a:ext>
                  </a:extLst>
                </a:gridCol>
              </a:tblGrid>
              <a:tr h="170597">
                <a:tc>
                  <a:txBody>
                    <a:bodyPr/>
                    <a:lstStyle/>
                    <a:p>
                      <a:r>
                        <a:rPr lang="en-GB" sz="1200" dirty="0" smtClean="0"/>
                        <a:t>Decay</a:t>
                      </a:r>
                      <a:endParaRPr lang="en-GB" sz="1200" dirty="0"/>
                    </a:p>
                  </a:txBody>
                  <a:tcPr anchor="ctr">
                    <a:solidFill>
                      <a:schemeClr val="accent2">
                        <a:lumMod val="20000"/>
                        <a:lumOff val="80000"/>
                      </a:schemeClr>
                    </a:solidFill>
                  </a:tcPr>
                </a:tc>
                <a:tc>
                  <a:txBody>
                    <a:bodyPr/>
                    <a:lstStyle/>
                    <a:p>
                      <a:pPr algn="ctr"/>
                      <a:r>
                        <a:rPr lang="en-GB" sz="1200" b="1" i="1" dirty="0" smtClean="0">
                          <a:solidFill>
                            <a:schemeClr val="accent2">
                              <a:lumMod val="75000"/>
                            </a:schemeClr>
                          </a:solidFill>
                        </a:rPr>
                        <a:t>Range in air</a:t>
                      </a:r>
                      <a:endParaRPr lang="en-GB" sz="1200" b="1" i="1" dirty="0">
                        <a:solidFill>
                          <a:schemeClr val="accent2">
                            <a:lumMod val="75000"/>
                          </a:schemeClr>
                        </a:solidFill>
                      </a:endParaRPr>
                    </a:p>
                  </a:txBody>
                  <a:tcPr anchor="ctr"/>
                </a:tc>
                <a:tc>
                  <a:txBody>
                    <a:bodyPr/>
                    <a:lstStyle/>
                    <a:p>
                      <a:pPr algn="ctr"/>
                      <a:r>
                        <a:rPr lang="en-GB" sz="1200" b="1" i="1" dirty="0" smtClean="0">
                          <a:solidFill>
                            <a:schemeClr val="accent2">
                              <a:lumMod val="75000"/>
                            </a:schemeClr>
                          </a:solidFill>
                        </a:rPr>
                        <a:t>Ionising power</a:t>
                      </a:r>
                      <a:endParaRPr lang="en-GB" sz="1200" b="1" i="1" dirty="0">
                        <a:solidFill>
                          <a:schemeClr val="accent2">
                            <a:lumMod val="75000"/>
                          </a:schemeClr>
                        </a:solidFill>
                      </a:endParaRPr>
                    </a:p>
                  </a:txBody>
                  <a:tcPr anchor="ctr"/>
                </a:tc>
                <a:tc>
                  <a:txBody>
                    <a:bodyPr/>
                    <a:lstStyle/>
                    <a:p>
                      <a:pPr algn="ctr"/>
                      <a:r>
                        <a:rPr lang="en-GB" sz="1200" b="1" i="1" dirty="0" smtClean="0">
                          <a:solidFill>
                            <a:schemeClr val="accent2">
                              <a:lumMod val="75000"/>
                            </a:schemeClr>
                          </a:solidFill>
                        </a:rPr>
                        <a:t>Penetration power</a:t>
                      </a:r>
                      <a:endParaRPr lang="en-GB" sz="1200" b="1" i="1" dirty="0">
                        <a:solidFill>
                          <a:schemeClr val="accent2">
                            <a:lumMod val="75000"/>
                          </a:schemeClr>
                        </a:solidFill>
                      </a:endParaRPr>
                    </a:p>
                  </a:txBody>
                  <a:tcPr anchor="ctr"/>
                </a:tc>
                <a:extLst>
                  <a:ext uri="{0D108BD9-81ED-4DB2-BD59-A6C34878D82A}">
                    <a16:rowId xmlns:a16="http://schemas.microsoft.com/office/drawing/2014/main" xmlns="" val="10000"/>
                  </a:ext>
                </a:extLst>
              </a:tr>
              <a:tr h="170597">
                <a:tc>
                  <a:txBody>
                    <a:bodyPr/>
                    <a:lstStyle/>
                    <a:p>
                      <a:r>
                        <a:rPr lang="en-GB" sz="1200" dirty="0" smtClean="0"/>
                        <a:t>Alpha</a:t>
                      </a:r>
                      <a:endParaRPr lang="en-GB" sz="1200" dirty="0"/>
                    </a:p>
                  </a:txBody>
                  <a:tcPr anchor="ctr">
                    <a:solidFill>
                      <a:schemeClr val="accent2">
                        <a:lumMod val="20000"/>
                        <a:lumOff val="80000"/>
                      </a:schemeClr>
                    </a:solidFill>
                  </a:tcPr>
                </a:tc>
                <a:tc>
                  <a:txBody>
                    <a:bodyPr/>
                    <a:lstStyle/>
                    <a:p>
                      <a:pPr algn="ctr"/>
                      <a:r>
                        <a:rPr lang="en-GB" sz="1200" dirty="0" smtClean="0"/>
                        <a:t>Few cm</a:t>
                      </a:r>
                      <a:endParaRPr lang="en-GB" sz="1200" dirty="0"/>
                    </a:p>
                  </a:txBody>
                  <a:tcPr anchor="ctr"/>
                </a:tc>
                <a:tc>
                  <a:txBody>
                    <a:bodyPr/>
                    <a:lstStyle/>
                    <a:p>
                      <a:pPr algn="ctr"/>
                      <a:r>
                        <a:rPr lang="en-GB" sz="1200" dirty="0" smtClean="0"/>
                        <a:t>Very strong</a:t>
                      </a:r>
                      <a:endParaRPr lang="en-GB" sz="1200" dirty="0"/>
                    </a:p>
                  </a:txBody>
                  <a:tcPr anchor="ctr"/>
                </a:tc>
                <a:tc>
                  <a:txBody>
                    <a:bodyPr/>
                    <a:lstStyle/>
                    <a:p>
                      <a:pPr algn="ctr"/>
                      <a:r>
                        <a:rPr lang="en-GB" sz="1200" dirty="0" smtClean="0"/>
                        <a:t>Stopped by paper</a:t>
                      </a:r>
                      <a:endParaRPr lang="en-GB" sz="1200" dirty="0"/>
                    </a:p>
                  </a:txBody>
                  <a:tcPr anchor="ctr"/>
                </a:tc>
                <a:extLst>
                  <a:ext uri="{0D108BD9-81ED-4DB2-BD59-A6C34878D82A}">
                    <a16:rowId xmlns:a16="http://schemas.microsoft.com/office/drawing/2014/main" xmlns="" val="10001"/>
                  </a:ext>
                </a:extLst>
              </a:tr>
              <a:tr h="238836">
                <a:tc>
                  <a:txBody>
                    <a:bodyPr/>
                    <a:lstStyle/>
                    <a:p>
                      <a:r>
                        <a:rPr lang="en-GB" sz="1200" dirty="0" smtClean="0"/>
                        <a:t>Beta</a:t>
                      </a:r>
                      <a:endParaRPr lang="en-GB" sz="1200" dirty="0"/>
                    </a:p>
                  </a:txBody>
                  <a:tcPr anchor="ctr">
                    <a:solidFill>
                      <a:schemeClr val="accent2">
                        <a:lumMod val="20000"/>
                        <a:lumOff val="80000"/>
                      </a:schemeClr>
                    </a:solidFill>
                  </a:tcPr>
                </a:tc>
                <a:tc>
                  <a:txBody>
                    <a:bodyPr/>
                    <a:lstStyle/>
                    <a:p>
                      <a:pPr marL="0" marR="0" indent="0" algn="ctr" defTabSz="1280160" rtl="0" eaLnBrk="1" fontAlgn="auto" latinLnBrk="0" hangingPunct="1">
                        <a:lnSpc>
                          <a:spcPct val="100000"/>
                        </a:lnSpc>
                        <a:spcBef>
                          <a:spcPts val="0"/>
                        </a:spcBef>
                        <a:spcAft>
                          <a:spcPts val="0"/>
                        </a:spcAft>
                        <a:buClrTx/>
                        <a:buSzTx/>
                        <a:buFontTx/>
                        <a:buNone/>
                        <a:tabLst/>
                        <a:defRPr/>
                      </a:pPr>
                      <a:r>
                        <a:rPr lang="en-GB" sz="1200" dirty="0" smtClean="0"/>
                        <a:t>Few m</a:t>
                      </a:r>
                      <a:endParaRPr lang="en-GB" sz="1200" dirty="0"/>
                    </a:p>
                  </a:txBody>
                  <a:tcPr anchor="ctr"/>
                </a:tc>
                <a:tc>
                  <a:txBody>
                    <a:bodyPr/>
                    <a:lstStyle/>
                    <a:p>
                      <a:pPr algn="ctr"/>
                      <a:r>
                        <a:rPr lang="en-GB" sz="1200" dirty="0" smtClean="0"/>
                        <a:t>Medium </a:t>
                      </a:r>
                      <a:endParaRPr lang="en-GB" sz="1200" dirty="0"/>
                    </a:p>
                  </a:txBody>
                  <a:tcPr anchor="ctr"/>
                </a:tc>
                <a:tc>
                  <a:txBody>
                    <a:bodyPr/>
                    <a:lstStyle/>
                    <a:p>
                      <a:pPr algn="ctr"/>
                      <a:r>
                        <a:rPr lang="en-GB" sz="1200" dirty="0" smtClean="0"/>
                        <a:t>Stopped by Aluminium</a:t>
                      </a:r>
                      <a:endParaRPr lang="en-GB" sz="1200" dirty="0"/>
                    </a:p>
                  </a:txBody>
                  <a:tcPr anchor="ctr"/>
                </a:tc>
                <a:extLst>
                  <a:ext uri="{0D108BD9-81ED-4DB2-BD59-A6C34878D82A}">
                    <a16:rowId xmlns:a16="http://schemas.microsoft.com/office/drawing/2014/main" xmlns="" val="10002"/>
                  </a:ext>
                </a:extLst>
              </a:tr>
              <a:tr h="252828">
                <a:tc>
                  <a:txBody>
                    <a:bodyPr/>
                    <a:lstStyle/>
                    <a:p>
                      <a:r>
                        <a:rPr lang="en-GB" sz="1200" dirty="0" smtClean="0"/>
                        <a:t>Gamma</a:t>
                      </a:r>
                      <a:endParaRPr lang="en-GB" sz="1200" dirty="0"/>
                    </a:p>
                  </a:txBody>
                  <a:tcPr anchor="ctr">
                    <a:solidFill>
                      <a:schemeClr val="accent2">
                        <a:lumMod val="20000"/>
                        <a:lumOff val="80000"/>
                      </a:schemeClr>
                    </a:solidFill>
                  </a:tcPr>
                </a:tc>
                <a:tc>
                  <a:txBody>
                    <a:bodyPr/>
                    <a:lstStyle/>
                    <a:p>
                      <a:pPr algn="ctr"/>
                      <a:r>
                        <a:rPr lang="en-GB" sz="1200" dirty="0" smtClean="0"/>
                        <a:t>Great</a:t>
                      </a:r>
                      <a:r>
                        <a:rPr lang="en-GB" sz="1200" baseline="0" dirty="0" smtClean="0"/>
                        <a:t> distances</a:t>
                      </a:r>
                      <a:endParaRPr lang="en-GB" sz="1200" dirty="0"/>
                    </a:p>
                  </a:txBody>
                  <a:tcPr anchor="ctr"/>
                </a:tc>
                <a:tc>
                  <a:txBody>
                    <a:bodyPr/>
                    <a:lstStyle/>
                    <a:p>
                      <a:pPr algn="ctr"/>
                      <a:r>
                        <a:rPr lang="en-GB" sz="1200" dirty="0" smtClean="0"/>
                        <a:t>Weak </a:t>
                      </a:r>
                      <a:endParaRPr lang="en-GB" sz="1200" dirty="0"/>
                    </a:p>
                  </a:txBody>
                  <a:tcPr anchor="ctr"/>
                </a:tc>
                <a:tc>
                  <a:txBody>
                    <a:bodyPr/>
                    <a:lstStyle/>
                    <a:p>
                      <a:pPr algn="ctr"/>
                      <a:r>
                        <a:rPr lang="en-GB" sz="1200" dirty="0" smtClean="0"/>
                        <a:t>Stopped by thick lead</a:t>
                      </a:r>
                      <a:endParaRPr lang="en-GB" sz="1200" dirty="0"/>
                    </a:p>
                  </a:txBody>
                  <a:tcPr anchor="ctr"/>
                </a:tc>
                <a:extLst>
                  <a:ext uri="{0D108BD9-81ED-4DB2-BD59-A6C34878D82A}">
                    <a16:rowId xmlns:a16="http://schemas.microsoft.com/office/drawing/2014/main" xmlns="" val="10003"/>
                  </a:ext>
                </a:extLst>
              </a:tr>
            </a:tbl>
          </a:graphicData>
        </a:graphic>
      </p:graphicFrame>
      <p:pic>
        <p:nvPicPr>
          <p:cNvPr id="59" name="Picture 58">
            <a:extLst>
              <a:ext uri="{FF2B5EF4-FFF2-40B4-BE49-F238E27FC236}">
                <a16:creationId xmlns:a16="http://schemas.microsoft.com/office/drawing/2014/main" xmlns="" id="{4E667E7F-998E-4E53-90D3-AF6D0A507F91}"/>
              </a:ext>
            </a:extLst>
          </p:cNvPr>
          <p:cNvPicPr>
            <a:picLocks noChangeAspect="1"/>
          </p:cNvPicPr>
          <p:nvPr/>
        </p:nvPicPr>
        <p:blipFill>
          <a:blip r:embed="rId2">
            <a:duotone>
              <a:schemeClr val="accent6">
                <a:shade val="45000"/>
                <a:satMod val="135000"/>
              </a:schemeClr>
              <a:prstClr val="white"/>
            </a:duotone>
            <a:extLst>
              <a:ext uri="{BEBA8EAE-BF5A-486C-A8C5-ECC9F3942E4B}">
                <a14:imgProps xmlns:a14="http://schemas.microsoft.com/office/drawing/2010/main">
                  <a14:imgLayer r:embed="rId3">
                    <a14:imgEffect>
                      <a14:saturation sat="400000"/>
                    </a14:imgEffect>
                  </a14:imgLayer>
                </a14:imgProps>
              </a:ext>
              <a:ext uri="{28A0092B-C50C-407E-A947-70E740481C1C}">
                <a14:useLocalDpi xmlns:a14="http://schemas.microsoft.com/office/drawing/2010/main" val="0"/>
              </a:ext>
            </a:extLst>
          </a:blip>
          <a:stretch>
            <a:fillRect/>
          </a:stretch>
        </p:blipFill>
        <p:spPr>
          <a:xfrm rot="5400000">
            <a:off x="2467954" y="11136"/>
            <a:ext cx="596249" cy="593820"/>
          </a:xfrm>
          <a:prstGeom prst="rect">
            <a:avLst/>
          </a:prstGeom>
        </p:spPr>
      </p:pic>
      <p:sp>
        <p:nvSpPr>
          <p:cNvPr id="78" name="Rectangle 77"/>
          <p:cNvSpPr/>
          <p:nvPr/>
        </p:nvSpPr>
        <p:spPr>
          <a:xfrm>
            <a:off x="938073" y="60357"/>
            <a:ext cx="1313844" cy="414035"/>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vert="horz" rtlCol="0" anchor="ctr"/>
          <a:lstStyle/>
          <a:p>
            <a:pPr algn="ctr"/>
            <a:r>
              <a:rPr lang="en-GB" sz="1200" dirty="0" smtClean="0">
                <a:solidFill>
                  <a:schemeClr val="tx1"/>
                </a:solidFill>
              </a:rPr>
              <a:t>Radius of an atom 1 X 10</a:t>
            </a:r>
            <a:r>
              <a:rPr lang="en-GB" sz="1200" baseline="30000" dirty="0" smtClean="0">
                <a:solidFill>
                  <a:schemeClr val="tx1"/>
                </a:solidFill>
              </a:rPr>
              <a:t>-10</a:t>
            </a:r>
            <a:r>
              <a:rPr lang="en-GB" sz="1200" dirty="0" smtClean="0">
                <a:solidFill>
                  <a:schemeClr val="tx1"/>
                </a:solidFill>
              </a:rPr>
              <a:t>m</a:t>
            </a:r>
            <a:endParaRPr lang="en-GB" sz="1200" dirty="0">
              <a:solidFill>
                <a:schemeClr val="tx1"/>
              </a:solidFill>
            </a:endParaRPr>
          </a:p>
        </p:txBody>
      </p:sp>
      <p:cxnSp>
        <p:nvCxnSpPr>
          <p:cNvPr id="85" name="Straight Connector 84"/>
          <p:cNvCxnSpPr>
            <a:stCxn id="10" idx="0"/>
            <a:endCxn id="141" idx="2"/>
          </p:cNvCxnSpPr>
          <p:nvPr/>
        </p:nvCxnSpPr>
        <p:spPr>
          <a:xfrm flipH="1" flipV="1">
            <a:off x="5754595" y="2712820"/>
            <a:ext cx="550562" cy="94382"/>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aphicFrame>
        <p:nvGraphicFramePr>
          <p:cNvPr id="141" name="Table 140"/>
          <p:cNvGraphicFramePr>
            <a:graphicFrameLocks noGrp="1"/>
          </p:cNvGraphicFramePr>
          <p:nvPr>
            <p:extLst/>
          </p:nvPr>
        </p:nvGraphicFramePr>
        <p:xfrm>
          <a:off x="4209144" y="1432660"/>
          <a:ext cx="3090903" cy="1280160"/>
        </p:xfrm>
        <a:graphic>
          <a:graphicData uri="http://schemas.openxmlformats.org/drawingml/2006/table">
            <a:tbl>
              <a:tblPr firstRow="1" bandRow="1">
                <a:tableStyleId>{5940675A-B579-460E-94D1-54222C63F5DA}</a:tableStyleId>
              </a:tblPr>
              <a:tblGrid>
                <a:gridCol w="939737">
                  <a:extLst>
                    <a:ext uri="{9D8B030D-6E8A-4147-A177-3AD203B41FA5}">
                      <a16:colId xmlns:a16="http://schemas.microsoft.com/office/drawing/2014/main" xmlns="" val="20000"/>
                    </a:ext>
                  </a:extLst>
                </a:gridCol>
                <a:gridCol w="2151166">
                  <a:extLst>
                    <a:ext uri="{9D8B030D-6E8A-4147-A177-3AD203B41FA5}">
                      <a16:colId xmlns:a16="http://schemas.microsoft.com/office/drawing/2014/main" xmlns="" val="20001"/>
                    </a:ext>
                  </a:extLst>
                </a:gridCol>
              </a:tblGrid>
              <a:tr h="258030">
                <a:tc>
                  <a:txBody>
                    <a:bodyPr/>
                    <a:lstStyle/>
                    <a:p>
                      <a:r>
                        <a:rPr lang="en-GB" sz="1200" dirty="0" smtClean="0"/>
                        <a:t>Radioactive</a:t>
                      </a:r>
                      <a:r>
                        <a:rPr lang="en-GB" sz="1200" baseline="0" dirty="0" smtClean="0"/>
                        <a:t> decay</a:t>
                      </a:r>
                      <a:endParaRPr lang="en-GB" sz="1200" dirty="0"/>
                    </a:p>
                  </a:txBody>
                  <a:tcPr anchor="ctr">
                    <a:solidFill>
                      <a:schemeClr val="accent2">
                        <a:lumMod val="20000"/>
                        <a:lumOff val="80000"/>
                      </a:schemeClr>
                    </a:solidFill>
                  </a:tcPr>
                </a:tc>
                <a:tc>
                  <a:txBody>
                    <a:bodyPr/>
                    <a:lstStyle/>
                    <a:p>
                      <a:pPr algn="ctr"/>
                      <a:r>
                        <a:rPr lang="en-GB" sz="1200" b="1" i="1" dirty="0" smtClean="0">
                          <a:solidFill>
                            <a:schemeClr val="accent2">
                              <a:lumMod val="75000"/>
                            </a:schemeClr>
                          </a:solidFill>
                        </a:rPr>
                        <a:t>Unstable atoms randomly emit radiation to become stable</a:t>
                      </a:r>
                      <a:endParaRPr lang="en-GB" sz="1200" b="1" i="1" dirty="0">
                        <a:solidFill>
                          <a:schemeClr val="accent2">
                            <a:lumMod val="75000"/>
                          </a:schemeClr>
                        </a:solidFill>
                      </a:endParaRPr>
                    </a:p>
                  </a:txBody>
                  <a:tcPr anchor="ctr"/>
                </a:tc>
                <a:extLst>
                  <a:ext uri="{0D108BD9-81ED-4DB2-BD59-A6C34878D82A}">
                    <a16:rowId xmlns:a16="http://schemas.microsoft.com/office/drawing/2014/main" xmlns="" val="886545442"/>
                  </a:ext>
                </a:extLst>
              </a:tr>
              <a:tr h="258030">
                <a:tc>
                  <a:txBody>
                    <a:bodyPr/>
                    <a:lstStyle/>
                    <a:p>
                      <a:r>
                        <a:rPr lang="en-GB" sz="1200" dirty="0" smtClean="0"/>
                        <a:t>Detecting</a:t>
                      </a:r>
                      <a:endParaRPr lang="en-GB" sz="1200" dirty="0"/>
                    </a:p>
                  </a:txBody>
                  <a:tcPr anchor="ctr">
                    <a:solidFill>
                      <a:schemeClr val="accent2">
                        <a:lumMod val="20000"/>
                        <a:lumOff val="80000"/>
                      </a:schemeClr>
                    </a:solidFill>
                  </a:tcPr>
                </a:tc>
                <a:tc>
                  <a:txBody>
                    <a:bodyPr/>
                    <a:lstStyle/>
                    <a:p>
                      <a:pPr marL="0" marR="0" indent="0" algn="ctr" defTabSz="1280160" rtl="0" eaLnBrk="1" fontAlgn="auto" latinLnBrk="0" hangingPunct="1">
                        <a:lnSpc>
                          <a:spcPct val="100000"/>
                        </a:lnSpc>
                        <a:spcBef>
                          <a:spcPts val="0"/>
                        </a:spcBef>
                        <a:spcAft>
                          <a:spcPts val="0"/>
                        </a:spcAft>
                        <a:buClrTx/>
                        <a:buSzTx/>
                        <a:buFontTx/>
                        <a:buNone/>
                        <a:tabLst/>
                        <a:defRPr/>
                      </a:pPr>
                      <a:r>
                        <a:rPr lang="en-GB" sz="1200" b="1" i="1" dirty="0" smtClean="0">
                          <a:solidFill>
                            <a:schemeClr val="accent2">
                              <a:lumMod val="75000"/>
                            </a:schemeClr>
                          </a:solidFill>
                        </a:rPr>
                        <a:t>Use Geiger Muller tube</a:t>
                      </a:r>
                    </a:p>
                  </a:txBody>
                  <a:tcPr anchor="ctr"/>
                </a:tc>
                <a:extLst>
                  <a:ext uri="{0D108BD9-81ED-4DB2-BD59-A6C34878D82A}">
                    <a16:rowId xmlns:a16="http://schemas.microsoft.com/office/drawing/2014/main" xmlns="" val="3396675008"/>
                  </a:ext>
                </a:extLst>
              </a:tr>
              <a:tr h="258030">
                <a:tc>
                  <a:txBody>
                    <a:bodyPr/>
                    <a:lstStyle/>
                    <a:p>
                      <a:r>
                        <a:rPr lang="en-GB" sz="1200" dirty="0" smtClean="0"/>
                        <a:t>Unit</a:t>
                      </a:r>
                      <a:endParaRPr lang="en-GB" sz="1200" dirty="0"/>
                    </a:p>
                  </a:txBody>
                  <a:tcPr anchor="ctr">
                    <a:solidFill>
                      <a:schemeClr val="accent2">
                        <a:lumMod val="20000"/>
                        <a:lumOff val="80000"/>
                      </a:schemeClr>
                    </a:solidFill>
                  </a:tcPr>
                </a:tc>
                <a:tc>
                  <a:txBody>
                    <a:bodyPr/>
                    <a:lstStyle/>
                    <a:p>
                      <a:pPr algn="ctr"/>
                      <a:r>
                        <a:rPr lang="en-GB" sz="1200" b="1" i="1" dirty="0" smtClean="0">
                          <a:solidFill>
                            <a:schemeClr val="accent2">
                              <a:lumMod val="75000"/>
                            </a:schemeClr>
                          </a:solidFill>
                        </a:rPr>
                        <a:t>Becquerel</a:t>
                      </a:r>
                      <a:endParaRPr lang="en-GB" sz="1200" b="1" i="1" dirty="0">
                        <a:solidFill>
                          <a:schemeClr val="accent2">
                            <a:lumMod val="75000"/>
                          </a:schemeClr>
                        </a:solidFill>
                      </a:endParaRPr>
                    </a:p>
                  </a:txBody>
                  <a:tcPr anchor="ctr"/>
                </a:tc>
                <a:extLst>
                  <a:ext uri="{0D108BD9-81ED-4DB2-BD59-A6C34878D82A}">
                    <a16:rowId xmlns:a16="http://schemas.microsoft.com/office/drawing/2014/main" xmlns="" val="10001"/>
                  </a:ext>
                </a:extLst>
              </a:tr>
              <a:tr h="258030">
                <a:tc>
                  <a:txBody>
                    <a:bodyPr/>
                    <a:lstStyle/>
                    <a:p>
                      <a:r>
                        <a:rPr lang="en-GB" sz="1200" dirty="0" smtClean="0"/>
                        <a:t>Ionisation</a:t>
                      </a:r>
                      <a:endParaRPr lang="en-GB" sz="1200" dirty="0"/>
                    </a:p>
                  </a:txBody>
                  <a:tcPr anchor="ctr">
                    <a:solidFill>
                      <a:schemeClr val="accent2">
                        <a:lumMod val="20000"/>
                        <a:lumOff val="80000"/>
                      </a:schemeClr>
                    </a:solidFill>
                  </a:tcPr>
                </a:tc>
                <a:tc>
                  <a:txBody>
                    <a:bodyPr/>
                    <a:lstStyle/>
                    <a:p>
                      <a:pPr marL="0" marR="0" indent="0" algn="ctr" defTabSz="1280160" rtl="0" eaLnBrk="1" fontAlgn="auto" latinLnBrk="0" hangingPunct="1">
                        <a:lnSpc>
                          <a:spcPct val="100000"/>
                        </a:lnSpc>
                        <a:spcBef>
                          <a:spcPts val="0"/>
                        </a:spcBef>
                        <a:spcAft>
                          <a:spcPts val="0"/>
                        </a:spcAft>
                        <a:buClrTx/>
                        <a:buSzTx/>
                        <a:buFontTx/>
                        <a:buNone/>
                        <a:tabLst/>
                        <a:defRPr/>
                      </a:pPr>
                      <a:r>
                        <a:rPr lang="en-GB" sz="1200" b="1" i="1" dirty="0" smtClean="0">
                          <a:solidFill>
                            <a:schemeClr val="accent2">
                              <a:lumMod val="75000"/>
                            </a:schemeClr>
                          </a:solidFill>
                        </a:rPr>
                        <a:t>All radiation ionises </a:t>
                      </a:r>
                    </a:p>
                  </a:txBody>
                  <a:tcPr anchor="ctr"/>
                </a:tc>
                <a:extLst>
                  <a:ext uri="{0D108BD9-81ED-4DB2-BD59-A6C34878D82A}">
                    <a16:rowId xmlns:a16="http://schemas.microsoft.com/office/drawing/2014/main" xmlns="" val="10002"/>
                  </a:ext>
                </a:extLst>
              </a:tr>
            </a:tbl>
          </a:graphicData>
        </a:graphic>
      </p:graphicFrame>
      <p:pic>
        <p:nvPicPr>
          <p:cNvPr id="155" name="Picture 154" descr="Image result for unstable nuclei emitting radiation">
            <a:extLst>
              <a:ext uri="{FF2B5EF4-FFF2-40B4-BE49-F238E27FC236}">
                <a16:creationId xmlns:a16="http://schemas.microsoft.com/office/drawing/2014/main" xmlns="" id="{73674FA2-BD76-4025-950F-E39666B71E1C}"/>
              </a:ext>
            </a:extLst>
          </p:cNvPr>
          <p:cNvPicPr/>
          <p:nvPr/>
        </p:nvPicPr>
        <p:blipFill rotWithShape="1">
          <a:blip r:embed="rId4">
            <a:extLst>
              <a:ext uri="{28A0092B-C50C-407E-A947-70E740481C1C}">
                <a14:useLocalDpi xmlns:a14="http://schemas.microsoft.com/office/drawing/2010/main" val="0"/>
              </a:ext>
            </a:extLst>
          </a:blip>
          <a:srcRect b="10407"/>
          <a:stretch/>
        </p:blipFill>
        <p:spPr bwMode="auto">
          <a:xfrm>
            <a:off x="4286734" y="738698"/>
            <a:ext cx="1317154" cy="587234"/>
          </a:xfrm>
          <a:prstGeom prst="rect">
            <a:avLst/>
          </a:prstGeom>
          <a:noFill/>
          <a:ln>
            <a:noFill/>
          </a:ln>
          <a:extLst>
            <a:ext uri="{53640926-AAD7-44D8-BBD7-CCE9431645EC}">
              <a14:shadowObscured xmlns:a14="http://schemas.microsoft.com/office/drawing/2010/main"/>
            </a:ext>
          </a:extLst>
        </p:spPr>
      </p:pic>
      <p:pic>
        <p:nvPicPr>
          <p:cNvPr id="163" name="Picture 162" descr="Image result for alpha beta gamma radiation">
            <a:extLst>
              <a:ext uri="{FF2B5EF4-FFF2-40B4-BE49-F238E27FC236}">
                <a16:creationId xmlns:a16="http://schemas.microsoft.com/office/drawing/2014/main" xmlns="" id="{6D642F14-CA99-41C7-B2EC-DCD0AFF0D622}"/>
              </a:ext>
            </a:extLst>
          </p:cNvPr>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0142176" y="517319"/>
            <a:ext cx="2575262" cy="826599"/>
          </a:xfrm>
          <a:prstGeom prst="rect">
            <a:avLst/>
          </a:prstGeom>
          <a:noFill/>
          <a:ln>
            <a:noFill/>
          </a:ln>
        </p:spPr>
      </p:pic>
      <p:pic>
        <p:nvPicPr>
          <p:cNvPr id="165" name="Picture 164">
            <a:extLst>
              <a:ext uri="{FF2B5EF4-FFF2-40B4-BE49-F238E27FC236}">
                <a16:creationId xmlns:a16="http://schemas.microsoft.com/office/drawing/2014/main" xmlns="" id="{CDDB642E-17A4-4491-9E5D-F508D5C16938}"/>
              </a:ext>
            </a:extLst>
          </p:cNvPr>
          <p:cNvPicPr>
            <a:picLocks noChangeAspect="1"/>
          </p:cNvPicPr>
          <p:nvPr/>
        </p:nvPicPr>
        <p:blipFill rotWithShape="1">
          <a:blip r:embed="rId6">
            <a:extLst>
              <a:ext uri="{28A0092B-C50C-407E-A947-70E740481C1C}">
                <a14:useLocalDpi xmlns:a14="http://schemas.microsoft.com/office/drawing/2010/main" val="0"/>
              </a:ext>
            </a:extLst>
          </a:blip>
          <a:srcRect t="6915" b="5926"/>
          <a:stretch/>
        </p:blipFill>
        <p:spPr>
          <a:xfrm>
            <a:off x="11377933" y="7711044"/>
            <a:ext cx="1337447" cy="745555"/>
          </a:xfrm>
          <a:prstGeom prst="rect">
            <a:avLst/>
          </a:prstGeom>
        </p:spPr>
      </p:pic>
      <p:pic>
        <p:nvPicPr>
          <p:cNvPr id="167" name="Picture 166">
            <a:extLst>
              <a:ext uri="{FF2B5EF4-FFF2-40B4-BE49-F238E27FC236}">
                <a16:creationId xmlns:a16="http://schemas.microsoft.com/office/drawing/2014/main" xmlns="" id="{BC884EFF-6BFE-45ED-84A2-32E58D38B902}"/>
              </a:ext>
            </a:extLst>
          </p:cNvPr>
          <p:cNvPicPr>
            <a:picLocks noChangeAspect="1"/>
          </p:cNvPicPr>
          <p:nvPr/>
        </p:nvPicPr>
        <p:blipFill rotWithShape="1">
          <a:blip r:embed="rId7">
            <a:extLst>
              <a:ext uri="{28A0092B-C50C-407E-A947-70E740481C1C}">
                <a14:useLocalDpi xmlns:a14="http://schemas.microsoft.com/office/drawing/2010/main" val="0"/>
              </a:ext>
            </a:extLst>
          </a:blip>
          <a:srcRect l="3489" t="9126" r="5163" b="5324"/>
          <a:stretch/>
        </p:blipFill>
        <p:spPr>
          <a:xfrm>
            <a:off x="11361801" y="8502768"/>
            <a:ext cx="1346980" cy="744999"/>
          </a:xfrm>
          <a:prstGeom prst="rect">
            <a:avLst/>
          </a:prstGeom>
        </p:spPr>
      </p:pic>
      <p:grpSp>
        <p:nvGrpSpPr>
          <p:cNvPr id="330" name="Group 329"/>
          <p:cNvGrpSpPr/>
          <p:nvPr/>
        </p:nvGrpSpPr>
        <p:grpSpPr>
          <a:xfrm>
            <a:off x="815280" y="3016770"/>
            <a:ext cx="2643514" cy="545800"/>
            <a:chOff x="-3031420" y="2809296"/>
            <a:chExt cx="2643514" cy="545800"/>
          </a:xfrm>
        </p:grpSpPr>
        <p:pic>
          <p:nvPicPr>
            <p:cNvPr id="62" name="Picture 61" descr="Image result for isotopes of lithium atomic diagram">
              <a:extLst>
                <a:ext uri="{FF2B5EF4-FFF2-40B4-BE49-F238E27FC236}">
                  <a16:creationId xmlns:a16="http://schemas.microsoft.com/office/drawing/2014/main" xmlns="" id="{D517F2D1-4837-4483-802F-4D09BB25DFFC}"/>
                </a:ext>
              </a:extLst>
            </p:cNvPr>
            <p:cNvPicPr/>
            <p:nvPr/>
          </p:nvPicPr>
          <p:blipFill rotWithShape="1">
            <a:blip r:embed="rId8">
              <a:extLst>
                <a:ext uri="{28A0092B-C50C-407E-A947-70E740481C1C}">
                  <a14:useLocalDpi xmlns:a14="http://schemas.microsoft.com/office/drawing/2010/main" val="0"/>
                </a:ext>
              </a:extLst>
            </a:blip>
            <a:srcRect l="6599" t="6294" r="73031" b="55062"/>
            <a:stretch/>
          </p:blipFill>
          <p:spPr bwMode="auto">
            <a:xfrm>
              <a:off x="-3031420" y="2816417"/>
              <a:ext cx="511542" cy="538679"/>
            </a:xfrm>
            <a:prstGeom prst="rect">
              <a:avLst/>
            </a:prstGeom>
            <a:noFill/>
            <a:ln>
              <a:noFill/>
            </a:ln>
            <a:extLst>
              <a:ext uri="{53640926-AAD7-44D8-BBD7-CCE9431645EC}">
                <a14:shadowObscured xmlns:a14="http://schemas.microsoft.com/office/drawing/2010/main"/>
              </a:ext>
            </a:extLst>
          </p:spPr>
        </p:pic>
        <p:pic>
          <p:nvPicPr>
            <p:cNvPr id="63" name="Picture 62" descr="Image result for isotopes of lithium atomic diagram">
              <a:extLst>
                <a:ext uri="{FF2B5EF4-FFF2-40B4-BE49-F238E27FC236}">
                  <a16:creationId xmlns:a16="http://schemas.microsoft.com/office/drawing/2014/main" xmlns="" id="{5A1C30B9-87D0-4D34-8298-F796BA0943CB}"/>
                </a:ext>
              </a:extLst>
            </p:cNvPr>
            <p:cNvPicPr/>
            <p:nvPr/>
          </p:nvPicPr>
          <p:blipFill rotWithShape="1">
            <a:blip r:embed="rId8">
              <a:extLst>
                <a:ext uri="{28A0092B-C50C-407E-A947-70E740481C1C}">
                  <a14:useLocalDpi xmlns:a14="http://schemas.microsoft.com/office/drawing/2010/main" val="0"/>
                </a:ext>
              </a:extLst>
            </a:blip>
            <a:srcRect l="39777" t="4193" r="39394" b="55469"/>
            <a:stretch/>
          </p:blipFill>
          <p:spPr bwMode="auto">
            <a:xfrm>
              <a:off x="-1607371" y="2809296"/>
              <a:ext cx="511542" cy="538779"/>
            </a:xfrm>
            <a:prstGeom prst="rect">
              <a:avLst/>
            </a:prstGeom>
            <a:noFill/>
            <a:ln>
              <a:noFill/>
            </a:ln>
            <a:extLst>
              <a:ext uri="{53640926-AAD7-44D8-BBD7-CCE9431645EC}">
                <a14:shadowObscured xmlns:a14="http://schemas.microsoft.com/office/drawing/2010/main"/>
              </a:ext>
            </a:extLst>
          </p:spPr>
        </p:pic>
        <p:pic>
          <p:nvPicPr>
            <p:cNvPr id="182" name="Picture 181" descr="Image result for isotopes of lithium atomic diagram">
              <a:extLst>
                <a:ext uri="{FF2B5EF4-FFF2-40B4-BE49-F238E27FC236}">
                  <a16:creationId xmlns:a16="http://schemas.microsoft.com/office/drawing/2014/main" xmlns="" id="{0E99D998-53C9-4841-8E2C-6DA1FB2DD318}"/>
                </a:ext>
              </a:extLst>
            </p:cNvPr>
            <p:cNvPicPr/>
            <p:nvPr/>
          </p:nvPicPr>
          <p:blipFill rotWithShape="1">
            <a:blip r:embed="rId9" cstate="print">
              <a:extLst>
                <a:ext uri="{28A0092B-C50C-407E-A947-70E740481C1C}">
                  <a14:useLocalDpi xmlns:a14="http://schemas.microsoft.com/office/drawing/2010/main" val="0"/>
                </a:ext>
              </a:extLst>
            </a:blip>
            <a:srcRect l="24595" t="6481" r="1435" b="7992"/>
            <a:stretch/>
          </p:blipFill>
          <p:spPr bwMode="auto">
            <a:xfrm>
              <a:off x="-2322530" y="2810685"/>
              <a:ext cx="538406" cy="538679"/>
            </a:xfrm>
            <a:prstGeom prst="rect">
              <a:avLst/>
            </a:prstGeom>
            <a:noFill/>
            <a:ln>
              <a:noFill/>
            </a:ln>
            <a:extLst>
              <a:ext uri="{53640926-AAD7-44D8-BBD7-CCE9431645EC}">
                <a14:shadowObscured xmlns:a14="http://schemas.microsoft.com/office/drawing/2010/main"/>
              </a:ext>
            </a:extLst>
          </p:spPr>
        </p:pic>
        <p:pic>
          <p:nvPicPr>
            <p:cNvPr id="183" name="Picture 182" descr="Image result for isotopes of lithium atomic diagram">
              <a:extLst>
                <a:ext uri="{FF2B5EF4-FFF2-40B4-BE49-F238E27FC236}">
                  <a16:creationId xmlns:a16="http://schemas.microsoft.com/office/drawing/2014/main" xmlns="" id="{F1F774E1-6842-47DB-A5C9-805A6E94F3A5}"/>
                </a:ext>
              </a:extLst>
            </p:cNvPr>
            <p:cNvPicPr/>
            <p:nvPr/>
          </p:nvPicPr>
          <p:blipFill rotWithShape="1">
            <a:blip r:embed="rId9" cstate="print">
              <a:extLst>
                <a:ext uri="{28A0092B-C50C-407E-A947-70E740481C1C}">
                  <a14:useLocalDpi xmlns:a14="http://schemas.microsoft.com/office/drawing/2010/main" val="0"/>
                </a:ext>
              </a:extLst>
            </a:blip>
            <a:srcRect l="24596" b="7262"/>
            <a:stretch/>
          </p:blipFill>
          <p:spPr bwMode="auto">
            <a:xfrm>
              <a:off x="-926312" y="2809296"/>
              <a:ext cx="538406" cy="538679"/>
            </a:xfrm>
            <a:prstGeom prst="rect">
              <a:avLst/>
            </a:prstGeom>
            <a:noFill/>
            <a:ln w="25400">
              <a:noFill/>
            </a:ln>
            <a:extLst>
              <a:ext uri="{53640926-AAD7-44D8-BBD7-CCE9431645EC}">
                <a14:shadowObscured xmlns:a14="http://schemas.microsoft.com/office/drawing/2010/main"/>
              </a:ext>
            </a:extLst>
          </p:spPr>
        </p:pic>
      </p:grpSp>
      <p:graphicFrame>
        <p:nvGraphicFramePr>
          <p:cNvPr id="185" name="Table 184"/>
          <p:cNvGraphicFramePr>
            <a:graphicFrameLocks noGrp="1"/>
          </p:cNvGraphicFramePr>
          <p:nvPr>
            <p:extLst/>
          </p:nvPr>
        </p:nvGraphicFramePr>
        <p:xfrm>
          <a:off x="65428" y="3000857"/>
          <a:ext cx="3489750" cy="1042349"/>
        </p:xfrm>
        <a:graphic>
          <a:graphicData uri="http://schemas.openxmlformats.org/drawingml/2006/table">
            <a:tbl>
              <a:tblPr firstRow="1" bandRow="1">
                <a:tableStyleId>{5940675A-B579-460E-94D1-54222C63F5DA}</a:tableStyleId>
              </a:tblPr>
              <a:tblGrid>
                <a:gridCol w="663160">
                  <a:extLst>
                    <a:ext uri="{9D8B030D-6E8A-4147-A177-3AD203B41FA5}">
                      <a16:colId xmlns:a16="http://schemas.microsoft.com/office/drawing/2014/main" xmlns="" val="20000"/>
                    </a:ext>
                  </a:extLst>
                </a:gridCol>
                <a:gridCol w="706647">
                  <a:extLst>
                    <a:ext uri="{9D8B030D-6E8A-4147-A177-3AD203B41FA5}">
                      <a16:colId xmlns:a16="http://schemas.microsoft.com/office/drawing/2014/main" xmlns="" val="3417159166"/>
                    </a:ext>
                  </a:extLst>
                </a:gridCol>
                <a:gridCol w="706648">
                  <a:extLst>
                    <a:ext uri="{9D8B030D-6E8A-4147-A177-3AD203B41FA5}">
                      <a16:colId xmlns:a16="http://schemas.microsoft.com/office/drawing/2014/main" xmlns="" val="1739720752"/>
                    </a:ext>
                  </a:extLst>
                </a:gridCol>
                <a:gridCol w="706648">
                  <a:extLst>
                    <a:ext uri="{9D8B030D-6E8A-4147-A177-3AD203B41FA5}">
                      <a16:colId xmlns:a16="http://schemas.microsoft.com/office/drawing/2014/main" xmlns="" val="2737858994"/>
                    </a:ext>
                  </a:extLst>
                </a:gridCol>
                <a:gridCol w="706647">
                  <a:extLst>
                    <a:ext uri="{9D8B030D-6E8A-4147-A177-3AD203B41FA5}">
                      <a16:colId xmlns:a16="http://schemas.microsoft.com/office/drawing/2014/main" xmlns="" val="4005770399"/>
                    </a:ext>
                  </a:extLst>
                </a:gridCol>
              </a:tblGrid>
              <a:tr h="585149">
                <a:tc>
                  <a:txBody>
                    <a:bodyPr/>
                    <a:lstStyle/>
                    <a:p>
                      <a:r>
                        <a:rPr lang="en-GB" sz="1200" dirty="0" smtClean="0"/>
                        <a:t>Isotope</a:t>
                      </a:r>
                      <a:endParaRPr lang="en-GB" sz="1200" dirty="0"/>
                    </a:p>
                  </a:txBody>
                  <a:tcPr anchor="ctr">
                    <a:solidFill>
                      <a:schemeClr val="accent2">
                        <a:lumMod val="20000"/>
                        <a:lumOff val="80000"/>
                      </a:schemeClr>
                    </a:solidFill>
                  </a:tcPr>
                </a:tc>
                <a:tc>
                  <a:txBody>
                    <a:bodyPr/>
                    <a:lstStyle/>
                    <a:p>
                      <a:pPr algn="ctr"/>
                      <a:endParaRPr lang="en-GB" sz="1200" dirty="0">
                        <a:solidFill>
                          <a:schemeClr val="tx1"/>
                        </a:solidFill>
                      </a:endParaRPr>
                    </a:p>
                  </a:txBody>
                  <a:tcPr anchor="ctr"/>
                </a:tc>
                <a:tc>
                  <a:txBody>
                    <a:bodyPr/>
                    <a:lstStyle/>
                    <a:p>
                      <a:pPr algn="ctr"/>
                      <a:endParaRPr lang="en-GB" sz="1200" dirty="0">
                        <a:solidFill>
                          <a:schemeClr val="tx1"/>
                        </a:solidFill>
                      </a:endParaRPr>
                    </a:p>
                  </a:txBody>
                  <a:tcPr anchor="ctr"/>
                </a:tc>
                <a:tc>
                  <a:txBody>
                    <a:bodyPr/>
                    <a:lstStyle/>
                    <a:p>
                      <a:pPr algn="ctr"/>
                      <a:endParaRPr lang="en-GB" sz="1200" dirty="0">
                        <a:solidFill>
                          <a:schemeClr val="tx1"/>
                        </a:solidFill>
                      </a:endParaRPr>
                    </a:p>
                  </a:txBody>
                  <a:tcPr anchor="ctr"/>
                </a:tc>
                <a:tc>
                  <a:txBody>
                    <a:bodyPr/>
                    <a:lstStyle/>
                    <a:p>
                      <a:pPr algn="ctr"/>
                      <a:endParaRPr lang="en-GB" sz="1200" dirty="0">
                        <a:solidFill>
                          <a:schemeClr val="tx1"/>
                        </a:solidFill>
                      </a:endParaRPr>
                    </a:p>
                  </a:txBody>
                  <a:tcPr anchor="ctr"/>
                </a:tc>
                <a:extLst>
                  <a:ext uri="{0D108BD9-81ED-4DB2-BD59-A6C34878D82A}">
                    <a16:rowId xmlns:a16="http://schemas.microsoft.com/office/drawing/2014/main" xmlns="" val="10000"/>
                  </a:ext>
                </a:extLst>
              </a:tr>
              <a:tr h="0">
                <a:tc gridSpan="5">
                  <a:txBody>
                    <a:bodyPr/>
                    <a:lstStyle/>
                    <a:p>
                      <a:pPr marL="0" marR="0" indent="0" algn="l" defTabSz="1280160" rtl="0" eaLnBrk="1" fontAlgn="auto" latinLnBrk="0" hangingPunct="1">
                        <a:lnSpc>
                          <a:spcPct val="100000"/>
                        </a:lnSpc>
                        <a:spcBef>
                          <a:spcPts val="0"/>
                        </a:spcBef>
                        <a:spcAft>
                          <a:spcPts val="0"/>
                        </a:spcAft>
                        <a:buClrTx/>
                        <a:buSzTx/>
                        <a:buFontTx/>
                        <a:buNone/>
                        <a:tabLst/>
                        <a:defRPr/>
                      </a:pPr>
                      <a:r>
                        <a:rPr lang="en-GB" sz="1200" b="1" i="1" dirty="0" smtClean="0">
                          <a:solidFill>
                            <a:schemeClr val="accent2">
                              <a:lumMod val="75000"/>
                            </a:schemeClr>
                          </a:solidFill>
                        </a:rPr>
                        <a:t>Different forms of an element with the same number of protons but different number of neutrons</a:t>
                      </a:r>
                      <a:endParaRPr lang="en-GB" sz="1200" b="1" i="1" dirty="0">
                        <a:solidFill>
                          <a:schemeClr val="accent2">
                            <a:lumMod val="75000"/>
                          </a:schemeClr>
                        </a:solidFill>
                      </a:endParaRPr>
                    </a:p>
                  </a:txBody>
                  <a:tcPr anchor="ctr">
                    <a:noFill/>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extLst>
                  <a:ext uri="{0D108BD9-81ED-4DB2-BD59-A6C34878D82A}">
                    <a16:rowId xmlns:a16="http://schemas.microsoft.com/office/drawing/2014/main" xmlns="" val="10001"/>
                  </a:ext>
                </a:extLst>
              </a:tr>
            </a:tbl>
          </a:graphicData>
        </a:graphic>
      </p:graphicFrame>
      <mc:AlternateContent xmlns:mc="http://schemas.openxmlformats.org/markup-compatibility/2006" xmlns:a14="http://schemas.microsoft.com/office/drawing/2010/main">
        <mc:Choice Requires="a14">
          <p:sp>
            <p:nvSpPr>
              <p:cNvPr id="204" name="Rectangle 203"/>
              <p:cNvSpPr/>
              <p:nvPr/>
            </p:nvSpPr>
            <p:spPr>
              <a:xfrm>
                <a:off x="11319651" y="2052389"/>
                <a:ext cx="1519421" cy="226396"/>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vert="horz" rtlCol="0" anchor="ctr"/>
              <a:lstStyle/>
              <a:p>
                <a:pPr algn="ctr"/>
                <a14:m>
                  <m:oMathPara xmlns:m="http://schemas.openxmlformats.org/officeDocument/2006/math">
                    <m:oMathParaPr>
                      <m:jc m:val="centerGroup"/>
                    </m:oMathParaPr>
                    <m:oMath xmlns:m="http://schemas.openxmlformats.org/officeDocument/2006/math">
                      <m:sPre>
                        <m:sPrePr>
                          <m:ctrlPr>
                            <a:rPr lang="en-GB" sz="1100" b="0" i="1" dirty="0" smtClean="0">
                              <a:solidFill>
                                <a:schemeClr val="tx1"/>
                              </a:solidFill>
                              <a:latin typeface="Cambria Math" charset="0"/>
                            </a:rPr>
                          </m:ctrlPr>
                        </m:sPrePr>
                        <m:sub>
                          <m:r>
                            <a:rPr lang="en-GB" sz="1100" b="0" i="1" dirty="0" smtClean="0">
                              <a:solidFill>
                                <a:schemeClr val="tx1"/>
                              </a:solidFill>
                              <a:latin typeface="Cambria Math"/>
                            </a:rPr>
                            <m:t>92</m:t>
                          </m:r>
                        </m:sub>
                        <m:sup>
                          <m:r>
                            <a:rPr lang="en-GB" sz="1100" b="0" i="1" dirty="0" smtClean="0">
                              <a:solidFill>
                                <a:schemeClr val="tx1"/>
                              </a:solidFill>
                              <a:latin typeface="Cambria Math"/>
                            </a:rPr>
                            <m:t>23</m:t>
                          </m:r>
                          <m:r>
                            <a:rPr lang="en-GB" sz="1100" b="0" i="1" dirty="0" smtClean="0">
                              <a:solidFill>
                                <a:schemeClr val="tx1"/>
                              </a:solidFill>
                              <a:latin typeface="Cambria Math" panose="02040503050406030204" pitchFamily="18" charset="0"/>
                            </a:rPr>
                            <m:t>8</m:t>
                          </m:r>
                        </m:sup>
                        <m:e>
                          <m:r>
                            <a:rPr lang="en-GB" sz="1100" b="0" i="1" dirty="0" smtClean="0">
                              <a:solidFill>
                                <a:schemeClr val="tx1"/>
                              </a:solidFill>
                              <a:latin typeface="Cambria Math"/>
                            </a:rPr>
                            <m:t>𝑈</m:t>
                          </m:r>
                        </m:e>
                      </m:sPre>
                      <m:r>
                        <a:rPr lang="en-GB" sz="1100" b="0" i="1" dirty="0" smtClean="0">
                          <a:solidFill>
                            <a:schemeClr val="tx1"/>
                          </a:solidFill>
                          <a:latin typeface="Cambria Math"/>
                        </a:rPr>
                        <m:t>→ </m:t>
                      </m:r>
                      <m:sPre>
                        <m:sPrePr>
                          <m:ctrlPr>
                            <a:rPr lang="en-GB" sz="1100" b="0" i="1" dirty="0" smtClean="0">
                              <a:solidFill>
                                <a:schemeClr val="tx1"/>
                              </a:solidFill>
                              <a:latin typeface="Cambria Math" charset="0"/>
                            </a:rPr>
                          </m:ctrlPr>
                        </m:sPrePr>
                        <m:sub>
                          <m:r>
                            <a:rPr lang="en-GB" sz="1100" b="0" i="1" dirty="0" smtClean="0">
                              <a:solidFill>
                                <a:schemeClr val="tx1"/>
                              </a:solidFill>
                              <a:latin typeface="Cambria Math" panose="02040503050406030204" pitchFamily="18" charset="0"/>
                            </a:rPr>
                            <m:t>90</m:t>
                          </m:r>
                        </m:sub>
                        <m:sup>
                          <m:r>
                            <a:rPr lang="en-GB" sz="1100" b="0" i="1" dirty="0" smtClean="0">
                              <a:solidFill>
                                <a:schemeClr val="tx1"/>
                              </a:solidFill>
                              <a:latin typeface="Cambria Math" panose="02040503050406030204" pitchFamily="18" charset="0"/>
                            </a:rPr>
                            <m:t>234</m:t>
                          </m:r>
                        </m:sup>
                        <m:e>
                          <m:r>
                            <a:rPr lang="en-GB" sz="1100" b="0" i="1" dirty="0" smtClean="0">
                              <a:solidFill>
                                <a:schemeClr val="tx1"/>
                              </a:solidFill>
                              <a:latin typeface="Cambria Math" panose="02040503050406030204" pitchFamily="18" charset="0"/>
                            </a:rPr>
                            <m:t>𝑇h</m:t>
                          </m:r>
                          <m:r>
                            <a:rPr lang="en-GB" sz="1100" b="0" i="1" dirty="0" smtClean="0">
                              <a:solidFill>
                                <a:schemeClr val="tx1"/>
                              </a:solidFill>
                              <a:latin typeface="Cambria Math"/>
                            </a:rPr>
                            <m:t>+</m:t>
                          </m:r>
                          <m:r>
                            <a:rPr lang="en-GB" sz="1100" b="0" i="1" dirty="0" smtClean="0">
                              <a:solidFill>
                                <a:schemeClr val="tx1"/>
                              </a:solidFill>
                              <a:latin typeface="Cambria Math" panose="02040503050406030204" pitchFamily="18" charset="0"/>
                            </a:rPr>
                            <m:t> </m:t>
                          </m:r>
                          <m:sPre>
                            <m:sPrePr>
                              <m:ctrlPr>
                                <a:rPr lang="en-GB" sz="1100" b="0" i="1" dirty="0" smtClean="0">
                                  <a:solidFill>
                                    <a:schemeClr val="tx1"/>
                                  </a:solidFill>
                                  <a:latin typeface="Cambria Math" charset="0"/>
                                </a:rPr>
                              </m:ctrlPr>
                            </m:sPrePr>
                            <m:sub>
                              <m:r>
                                <a:rPr lang="en-GB" sz="1100" b="0" i="1" dirty="0" smtClean="0">
                                  <a:solidFill>
                                    <a:schemeClr val="tx1"/>
                                  </a:solidFill>
                                  <a:latin typeface="Cambria Math" panose="02040503050406030204" pitchFamily="18" charset="0"/>
                                </a:rPr>
                                <m:t>2</m:t>
                              </m:r>
                            </m:sub>
                            <m:sup>
                              <m:r>
                                <a:rPr lang="en-GB" sz="1100" b="0" i="1" dirty="0" smtClean="0">
                                  <a:solidFill>
                                    <a:schemeClr val="tx1"/>
                                  </a:solidFill>
                                  <a:latin typeface="Cambria Math" panose="02040503050406030204" pitchFamily="18" charset="0"/>
                                </a:rPr>
                                <m:t>4</m:t>
                              </m:r>
                            </m:sup>
                            <m:e>
                              <m:r>
                                <a:rPr lang="en-GB" sz="1100" b="0" i="1" dirty="0" smtClean="0">
                                  <a:solidFill>
                                    <a:schemeClr val="tx1"/>
                                  </a:solidFill>
                                  <a:latin typeface="Cambria Math" panose="02040503050406030204" pitchFamily="18" charset="0"/>
                                </a:rPr>
                                <m:t>𝐻𝑒</m:t>
                              </m:r>
                            </m:e>
                          </m:sPre>
                        </m:e>
                      </m:sPre>
                    </m:oMath>
                  </m:oMathPara>
                </a14:m>
                <a:endParaRPr lang="en-GB" sz="1200" dirty="0">
                  <a:solidFill>
                    <a:schemeClr val="tx1"/>
                  </a:solidFill>
                </a:endParaRPr>
              </a:p>
            </p:txBody>
          </p:sp>
        </mc:Choice>
        <mc:Fallback xmlns="">
          <p:sp>
            <p:nvSpPr>
              <p:cNvPr id="204" name="Rectangle 203"/>
              <p:cNvSpPr>
                <a:spLocks noRot="1" noChangeAspect="1" noMove="1" noResize="1" noEditPoints="1" noAdjustHandles="1" noChangeArrowheads="1" noChangeShapeType="1" noTextEdit="1"/>
              </p:cNvSpPr>
              <p:nvPr/>
            </p:nvSpPr>
            <p:spPr>
              <a:xfrm>
                <a:off x="11319651" y="2052389"/>
                <a:ext cx="1519421" cy="226396"/>
              </a:xfrm>
              <a:prstGeom prst="rect">
                <a:avLst/>
              </a:prstGeom>
              <a:blipFill>
                <a:blip r:embed="rId10"/>
                <a:stretch>
                  <a:fillRect/>
                </a:stretch>
              </a:blipFill>
              <a:ln>
                <a:solidFill>
                  <a:schemeClr val="tx1"/>
                </a:solidFill>
              </a:ln>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206" name="Rectangle 205"/>
              <p:cNvSpPr/>
              <p:nvPr/>
            </p:nvSpPr>
            <p:spPr>
              <a:xfrm>
                <a:off x="11361801" y="2359357"/>
                <a:ext cx="1357654" cy="22331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vert="horz" rtlCol="0" anchor="ctr"/>
              <a:lstStyle/>
              <a:p>
                <a:pPr algn="ctr"/>
                <a14:m>
                  <m:oMathPara xmlns:m="http://schemas.openxmlformats.org/officeDocument/2006/math">
                    <m:oMathParaPr>
                      <m:jc m:val="centerGroup"/>
                    </m:oMathParaPr>
                    <m:oMath xmlns:m="http://schemas.openxmlformats.org/officeDocument/2006/math">
                      <m:sPre>
                        <m:sPrePr>
                          <m:ctrlPr>
                            <a:rPr lang="en-GB" sz="1100" b="0" i="1" dirty="0" smtClean="0">
                              <a:solidFill>
                                <a:schemeClr val="tx1"/>
                              </a:solidFill>
                              <a:latin typeface="Cambria Math" charset="0"/>
                            </a:rPr>
                          </m:ctrlPr>
                        </m:sPrePr>
                        <m:sub>
                          <m:r>
                            <a:rPr lang="en-GB" sz="1100" b="0" i="1" dirty="0" smtClean="0">
                              <a:solidFill>
                                <a:schemeClr val="tx1"/>
                              </a:solidFill>
                              <a:latin typeface="Cambria Math" panose="02040503050406030204" pitchFamily="18" charset="0"/>
                            </a:rPr>
                            <m:t>6</m:t>
                          </m:r>
                        </m:sub>
                        <m:sup>
                          <m:r>
                            <a:rPr lang="en-GB" sz="1100" b="0" i="1" dirty="0" smtClean="0">
                              <a:solidFill>
                                <a:schemeClr val="tx1"/>
                              </a:solidFill>
                              <a:latin typeface="Cambria Math" panose="02040503050406030204" pitchFamily="18" charset="0"/>
                            </a:rPr>
                            <m:t>14</m:t>
                          </m:r>
                        </m:sup>
                        <m:e>
                          <m:r>
                            <a:rPr lang="en-GB" sz="1100" b="0" i="1" dirty="0" smtClean="0">
                              <a:solidFill>
                                <a:schemeClr val="tx1"/>
                              </a:solidFill>
                              <a:latin typeface="Cambria Math" panose="02040503050406030204" pitchFamily="18" charset="0"/>
                            </a:rPr>
                            <m:t>𝐶</m:t>
                          </m:r>
                        </m:e>
                      </m:sPre>
                      <m:r>
                        <a:rPr lang="en-GB" sz="1100" b="0" i="1" dirty="0" smtClean="0">
                          <a:solidFill>
                            <a:schemeClr val="tx1"/>
                          </a:solidFill>
                          <a:latin typeface="Cambria Math"/>
                        </a:rPr>
                        <m:t>→ </m:t>
                      </m:r>
                      <m:sPre>
                        <m:sPrePr>
                          <m:ctrlPr>
                            <a:rPr lang="en-GB" sz="1100" b="0" i="1" dirty="0" smtClean="0">
                              <a:solidFill>
                                <a:schemeClr val="tx1"/>
                              </a:solidFill>
                              <a:latin typeface="Cambria Math" charset="0"/>
                            </a:rPr>
                          </m:ctrlPr>
                        </m:sPrePr>
                        <m:sub>
                          <m:r>
                            <a:rPr lang="en-GB" sz="1100" b="0" i="1" dirty="0" smtClean="0">
                              <a:solidFill>
                                <a:schemeClr val="tx1"/>
                              </a:solidFill>
                              <a:latin typeface="Cambria Math" panose="02040503050406030204" pitchFamily="18" charset="0"/>
                            </a:rPr>
                            <m:t>7</m:t>
                          </m:r>
                        </m:sub>
                        <m:sup>
                          <m:r>
                            <a:rPr lang="en-GB" sz="1100" b="0" i="1" dirty="0" smtClean="0">
                              <a:solidFill>
                                <a:schemeClr val="tx1"/>
                              </a:solidFill>
                              <a:latin typeface="Cambria Math" panose="02040503050406030204" pitchFamily="18" charset="0"/>
                            </a:rPr>
                            <m:t>14</m:t>
                          </m:r>
                        </m:sup>
                        <m:e>
                          <m:r>
                            <a:rPr lang="en-GB" sz="1100" b="0" i="1" dirty="0" smtClean="0">
                              <a:solidFill>
                                <a:schemeClr val="tx1"/>
                              </a:solidFill>
                              <a:latin typeface="Cambria Math" panose="02040503050406030204" pitchFamily="18" charset="0"/>
                            </a:rPr>
                            <m:t>𝑁</m:t>
                          </m:r>
                          <m:r>
                            <a:rPr lang="en-GB" sz="1100" b="0" i="1" dirty="0" smtClean="0">
                              <a:solidFill>
                                <a:schemeClr val="tx1"/>
                              </a:solidFill>
                              <a:latin typeface="Cambria Math" panose="02040503050406030204" pitchFamily="18" charset="0"/>
                            </a:rPr>
                            <m:t>+ </m:t>
                          </m:r>
                          <m:sPre>
                            <m:sPrePr>
                              <m:ctrlPr>
                                <a:rPr lang="en-GB" sz="1100" b="0" i="1" dirty="0" smtClean="0">
                                  <a:solidFill>
                                    <a:schemeClr val="tx1"/>
                                  </a:solidFill>
                                  <a:latin typeface="Cambria Math" charset="0"/>
                                </a:rPr>
                              </m:ctrlPr>
                            </m:sPrePr>
                            <m:sub>
                              <m:r>
                                <a:rPr lang="en-GB" sz="1100" b="0" i="1" dirty="0" smtClean="0">
                                  <a:solidFill>
                                    <a:schemeClr val="tx1"/>
                                  </a:solidFill>
                                  <a:latin typeface="Cambria Math" panose="02040503050406030204" pitchFamily="18" charset="0"/>
                                </a:rPr>
                                <m:t>−1</m:t>
                              </m:r>
                            </m:sub>
                            <m:sup>
                              <m:r>
                                <a:rPr lang="en-GB" sz="1100" b="0" i="1" dirty="0" smtClean="0">
                                  <a:solidFill>
                                    <a:schemeClr val="tx1"/>
                                  </a:solidFill>
                                  <a:latin typeface="Cambria Math" panose="02040503050406030204" pitchFamily="18" charset="0"/>
                                </a:rPr>
                                <m:t>0</m:t>
                              </m:r>
                            </m:sup>
                            <m:e>
                              <m:r>
                                <a:rPr lang="en-GB" sz="1100" b="0" i="1" dirty="0" smtClean="0">
                                  <a:solidFill>
                                    <a:schemeClr val="tx1"/>
                                  </a:solidFill>
                                  <a:latin typeface="Cambria Math" panose="02040503050406030204" pitchFamily="18" charset="0"/>
                                </a:rPr>
                                <m:t>𝑒</m:t>
                              </m:r>
                            </m:e>
                          </m:sPre>
                        </m:e>
                      </m:sPre>
                    </m:oMath>
                  </m:oMathPara>
                </a14:m>
                <a:endParaRPr lang="en-GB" sz="1200" dirty="0">
                  <a:solidFill>
                    <a:schemeClr val="tx1"/>
                  </a:solidFill>
                </a:endParaRPr>
              </a:p>
            </p:txBody>
          </p:sp>
        </mc:Choice>
        <mc:Fallback xmlns="">
          <p:sp>
            <p:nvSpPr>
              <p:cNvPr id="206" name="Rectangle 205"/>
              <p:cNvSpPr>
                <a:spLocks noRot="1" noChangeAspect="1" noMove="1" noResize="1" noEditPoints="1" noAdjustHandles="1" noChangeArrowheads="1" noChangeShapeType="1" noTextEdit="1"/>
              </p:cNvSpPr>
              <p:nvPr/>
            </p:nvSpPr>
            <p:spPr>
              <a:xfrm>
                <a:off x="11361801" y="2359357"/>
                <a:ext cx="1357654" cy="223318"/>
              </a:xfrm>
              <a:prstGeom prst="rect">
                <a:avLst/>
              </a:prstGeom>
              <a:blipFill>
                <a:blip r:embed="rId11"/>
                <a:stretch>
                  <a:fillRect/>
                </a:stretch>
              </a:blipFill>
              <a:ln>
                <a:solidFill>
                  <a:schemeClr val="tx1"/>
                </a:solidFill>
              </a:ln>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207" name="Rectangle 206"/>
              <p:cNvSpPr/>
              <p:nvPr/>
            </p:nvSpPr>
            <p:spPr>
              <a:xfrm>
                <a:off x="11379027" y="2655097"/>
                <a:ext cx="1340428" cy="232933"/>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vert="horz" rtlCol="0" anchor="ctr"/>
              <a:lstStyle/>
              <a:p>
                <a:pPr algn="ctr"/>
                <a14:m>
                  <m:oMathPara xmlns:m="http://schemas.openxmlformats.org/officeDocument/2006/math">
                    <m:oMathParaPr>
                      <m:jc m:val="centerGroup"/>
                    </m:oMathParaPr>
                    <m:oMath xmlns:m="http://schemas.openxmlformats.org/officeDocument/2006/math">
                      <m:sPre>
                        <m:sPrePr>
                          <m:ctrlPr>
                            <a:rPr lang="en-GB" sz="1100" b="0" i="1" dirty="0" smtClean="0">
                              <a:solidFill>
                                <a:schemeClr val="tx1"/>
                              </a:solidFill>
                              <a:latin typeface="Cambria Math" charset="0"/>
                            </a:rPr>
                          </m:ctrlPr>
                        </m:sPrePr>
                        <m:sub>
                          <m:r>
                            <a:rPr lang="en-GB" sz="1100" b="0" i="1" dirty="0" smtClean="0">
                              <a:solidFill>
                                <a:schemeClr val="tx1"/>
                              </a:solidFill>
                              <a:latin typeface="Cambria Math" panose="02040503050406030204" pitchFamily="18" charset="0"/>
                            </a:rPr>
                            <m:t>43</m:t>
                          </m:r>
                        </m:sub>
                        <m:sup>
                          <m:r>
                            <a:rPr lang="en-GB" sz="1100" b="0" i="1" dirty="0" smtClean="0">
                              <a:solidFill>
                                <a:schemeClr val="tx1"/>
                              </a:solidFill>
                              <a:latin typeface="Cambria Math" panose="02040503050406030204" pitchFamily="18" charset="0"/>
                            </a:rPr>
                            <m:t>99</m:t>
                          </m:r>
                        </m:sup>
                        <m:e>
                          <m:r>
                            <a:rPr lang="en-GB" sz="1100" b="0" i="1" dirty="0" smtClean="0">
                              <a:solidFill>
                                <a:schemeClr val="tx1"/>
                              </a:solidFill>
                              <a:latin typeface="Cambria Math" panose="02040503050406030204" pitchFamily="18" charset="0"/>
                            </a:rPr>
                            <m:t>𝑇𝑐</m:t>
                          </m:r>
                        </m:e>
                      </m:sPre>
                      <m:r>
                        <a:rPr lang="en-GB" sz="1100" b="0" i="1" dirty="0" smtClean="0">
                          <a:solidFill>
                            <a:schemeClr val="tx1"/>
                          </a:solidFill>
                          <a:latin typeface="Cambria Math"/>
                        </a:rPr>
                        <m:t>→ </m:t>
                      </m:r>
                      <m:sPre>
                        <m:sPrePr>
                          <m:ctrlPr>
                            <a:rPr lang="en-GB" sz="1100" b="0" i="1" dirty="0" smtClean="0">
                              <a:solidFill>
                                <a:schemeClr val="tx1"/>
                              </a:solidFill>
                              <a:latin typeface="Cambria Math" charset="0"/>
                            </a:rPr>
                          </m:ctrlPr>
                        </m:sPrePr>
                        <m:sub>
                          <m:r>
                            <a:rPr lang="en-GB" sz="1100" b="0" i="1" dirty="0" smtClean="0">
                              <a:solidFill>
                                <a:schemeClr val="tx1"/>
                              </a:solidFill>
                              <a:latin typeface="Cambria Math" panose="02040503050406030204" pitchFamily="18" charset="0"/>
                            </a:rPr>
                            <m:t>43</m:t>
                          </m:r>
                        </m:sub>
                        <m:sup>
                          <m:r>
                            <a:rPr lang="en-GB" sz="1100" b="0" i="1" dirty="0" smtClean="0">
                              <a:solidFill>
                                <a:schemeClr val="tx1"/>
                              </a:solidFill>
                              <a:latin typeface="Cambria Math" panose="02040503050406030204" pitchFamily="18" charset="0"/>
                            </a:rPr>
                            <m:t>99</m:t>
                          </m:r>
                        </m:sup>
                        <m:e>
                          <m:r>
                            <a:rPr lang="en-GB" sz="1100" b="0" i="1" dirty="0" smtClean="0">
                              <a:solidFill>
                                <a:schemeClr val="tx1"/>
                              </a:solidFill>
                              <a:latin typeface="Cambria Math" panose="02040503050406030204" pitchFamily="18" charset="0"/>
                            </a:rPr>
                            <m:t>𝑇𝑐</m:t>
                          </m:r>
                          <m:r>
                            <a:rPr lang="en-GB" sz="1100" b="0" i="1" dirty="0" smtClean="0">
                              <a:solidFill>
                                <a:schemeClr val="tx1"/>
                              </a:solidFill>
                              <a:latin typeface="Cambria Math"/>
                            </a:rPr>
                            <m:t>+</m:t>
                          </m:r>
                          <m:r>
                            <a:rPr lang="en-GB" sz="1100" b="0" i="1" dirty="0" smtClean="0">
                              <a:solidFill>
                                <a:schemeClr val="tx1"/>
                              </a:solidFill>
                              <a:latin typeface="Cambria Math" panose="02040503050406030204" pitchFamily="18" charset="0"/>
                            </a:rPr>
                            <m:t> </m:t>
                          </m:r>
                          <m:r>
                            <a:rPr lang="en-GB" sz="1100" b="0" i="1" dirty="0" smtClean="0">
                              <a:solidFill>
                                <a:schemeClr val="tx1"/>
                              </a:solidFill>
                              <a:latin typeface="Cambria Math" panose="02040503050406030204" pitchFamily="18" charset="0"/>
                              <a:ea typeface="Cambria Math" panose="02040503050406030204" pitchFamily="18" charset="0"/>
                            </a:rPr>
                            <m:t>𝛾</m:t>
                          </m:r>
                        </m:e>
                      </m:sPre>
                    </m:oMath>
                  </m:oMathPara>
                </a14:m>
                <a:endParaRPr lang="en-GB" sz="1200" dirty="0">
                  <a:solidFill>
                    <a:schemeClr val="tx1"/>
                  </a:solidFill>
                </a:endParaRPr>
              </a:p>
            </p:txBody>
          </p:sp>
        </mc:Choice>
        <mc:Fallback xmlns="">
          <p:sp>
            <p:nvSpPr>
              <p:cNvPr id="207" name="Rectangle 206"/>
              <p:cNvSpPr>
                <a:spLocks noRot="1" noChangeAspect="1" noMove="1" noResize="1" noEditPoints="1" noAdjustHandles="1" noChangeArrowheads="1" noChangeShapeType="1" noTextEdit="1"/>
              </p:cNvSpPr>
              <p:nvPr/>
            </p:nvSpPr>
            <p:spPr>
              <a:xfrm>
                <a:off x="11379027" y="2655097"/>
                <a:ext cx="1340428" cy="232933"/>
              </a:xfrm>
              <a:prstGeom prst="rect">
                <a:avLst/>
              </a:prstGeom>
              <a:blipFill>
                <a:blip r:embed="rId12"/>
                <a:stretch>
                  <a:fillRect/>
                </a:stretch>
              </a:blipFill>
              <a:ln>
                <a:solidFill>
                  <a:schemeClr val="tx1"/>
                </a:solidFill>
              </a:ln>
            </p:spPr>
            <p:txBody>
              <a:bodyPr/>
              <a:lstStyle/>
              <a:p>
                <a:r>
                  <a:rPr lang="en-GB">
                    <a:noFill/>
                  </a:rPr>
                  <a:t> </a:t>
                </a:r>
              </a:p>
            </p:txBody>
          </p:sp>
        </mc:Fallback>
      </mc:AlternateContent>
      <p:graphicFrame>
        <p:nvGraphicFramePr>
          <p:cNvPr id="221" name="Table 220"/>
          <p:cNvGraphicFramePr>
            <a:graphicFrameLocks noGrp="1"/>
          </p:cNvGraphicFramePr>
          <p:nvPr>
            <p:extLst/>
          </p:nvPr>
        </p:nvGraphicFramePr>
        <p:xfrm>
          <a:off x="7194188" y="3232115"/>
          <a:ext cx="4273471" cy="548640"/>
        </p:xfrm>
        <a:graphic>
          <a:graphicData uri="http://schemas.openxmlformats.org/drawingml/2006/table">
            <a:tbl>
              <a:tblPr firstRow="1" bandRow="1">
                <a:tableStyleId>{5940675A-B579-460E-94D1-54222C63F5DA}</a:tableStyleId>
              </a:tblPr>
              <a:tblGrid>
                <a:gridCol w="1210090">
                  <a:extLst>
                    <a:ext uri="{9D8B030D-6E8A-4147-A177-3AD203B41FA5}">
                      <a16:colId xmlns:a16="http://schemas.microsoft.com/office/drawing/2014/main" xmlns="" val="20000"/>
                    </a:ext>
                  </a:extLst>
                </a:gridCol>
                <a:gridCol w="3063381">
                  <a:extLst>
                    <a:ext uri="{9D8B030D-6E8A-4147-A177-3AD203B41FA5}">
                      <a16:colId xmlns:a16="http://schemas.microsoft.com/office/drawing/2014/main" xmlns="" val="20001"/>
                    </a:ext>
                  </a:extLst>
                </a:gridCol>
              </a:tblGrid>
              <a:tr h="238841">
                <a:tc>
                  <a:txBody>
                    <a:bodyPr/>
                    <a:lstStyle/>
                    <a:p>
                      <a:r>
                        <a:rPr lang="en-GB" sz="1200" dirty="0" smtClean="0"/>
                        <a:t>Contamination</a:t>
                      </a:r>
                      <a:endParaRPr lang="en-GB" sz="1200" dirty="0"/>
                    </a:p>
                  </a:txBody>
                  <a:tcPr anchor="ctr">
                    <a:solidFill>
                      <a:schemeClr val="accent2">
                        <a:lumMod val="20000"/>
                        <a:lumOff val="80000"/>
                      </a:schemeClr>
                    </a:solidFill>
                  </a:tcPr>
                </a:tc>
                <a:tc>
                  <a:txBody>
                    <a:bodyPr/>
                    <a:lstStyle/>
                    <a:p>
                      <a:pPr algn="ctr"/>
                      <a:r>
                        <a:rPr lang="en-GB" sz="1200" b="1" i="1" dirty="0" smtClean="0">
                          <a:solidFill>
                            <a:schemeClr val="accent2">
                              <a:lumMod val="75000"/>
                            </a:schemeClr>
                          </a:solidFill>
                        </a:rPr>
                        <a:t>Unwanted</a:t>
                      </a:r>
                      <a:r>
                        <a:rPr lang="en-GB" sz="1200" b="1" i="1" baseline="0" dirty="0" smtClean="0">
                          <a:solidFill>
                            <a:schemeClr val="accent2">
                              <a:lumMod val="75000"/>
                            </a:schemeClr>
                          </a:solidFill>
                        </a:rPr>
                        <a:t> presence of radioactive atoms</a:t>
                      </a:r>
                      <a:endParaRPr lang="en-GB" sz="1200" b="1" i="1" dirty="0">
                        <a:solidFill>
                          <a:schemeClr val="accent2">
                            <a:lumMod val="75000"/>
                          </a:schemeClr>
                        </a:solidFill>
                      </a:endParaRPr>
                    </a:p>
                  </a:txBody>
                  <a:tcPr anchor="ctr"/>
                </a:tc>
                <a:extLst>
                  <a:ext uri="{0D108BD9-81ED-4DB2-BD59-A6C34878D82A}">
                    <a16:rowId xmlns:a16="http://schemas.microsoft.com/office/drawing/2014/main" xmlns="" val="10000"/>
                  </a:ext>
                </a:extLst>
              </a:tr>
              <a:tr h="238841">
                <a:tc>
                  <a:txBody>
                    <a:bodyPr/>
                    <a:lstStyle/>
                    <a:p>
                      <a:r>
                        <a:rPr lang="en-GB" sz="1200" dirty="0" smtClean="0"/>
                        <a:t>Irradiation</a:t>
                      </a:r>
                      <a:endParaRPr lang="en-GB" sz="1200" dirty="0"/>
                    </a:p>
                  </a:txBody>
                  <a:tcPr anchor="ctr">
                    <a:solidFill>
                      <a:schemeClr val="accent2">
                        <a:lumMod val="20000"/>
                        <a:lumOff val="80000"/>
                      </a:schemeClr>
                    </a:solidFill>
                  </a:tcPr>
                </a:tc>
                <a:tc>
                  <a:txBody>
                    <a:bodyPr/>
                    <a:lstStyle/>
                    <a:p>
                      <a:pPr marL="0" marR="0" indent="0" algn="ctr" defTabSz="1280160" rtl="0" eaLnBrk="1" fontAlgn="auto" latinLnBrk="0" hangingPunct="1">
                        <a:lnSpc>
                          <a:spcPct val="100000"/>
                        </a:lnSpc>
                        <a:spcBef>
                          <a:spcPts val="0"/>
                        </a:spcBef>
                        <a:spcAft>
                          <a:spcPts val="0"/>
                        </a:spcAft>
                        <a:buClrTx/>
                        <a:buSzTx/>
                        <a:buFontTx/>
                        <a:buNone/>
                        <a:tabLst/>
                        <a:defRPr/>
                      </a:pPr>
                      <a:r>
                        <a:rPr lang="en-GB" sz="1200" b="1" i="1" dirty="0" smtClean="0">
                          <a:solidFill>
                            <a:schemeClr val="accent2">
                              <a:lumMod val="75000"/>
                            </a:schemeClr>
                          </a:solidFill>
                        </a:rPr>
                        <a:t>Person is in exposed</a:t>
                      </a:r>
                      <a:r>
                        <a:rPr lang="en-GB" sz="1200" b="1" i="1" baseline="0" dirty="0" smtClean="0">
                          <a:solidFill>
                            <a:schemeClr val="accent2">
                              <a:lumMod val="75000"/>
                            </a:schemeClr>
                          </a:solidFill>
                        </a:rPr>
                        <a:t> to radioactive source</a:t>
                      </a:r>
                      <a:endParaRPr lang="en-GB" sz="1200" b="1" i="1" dirty="0" smtClean="0">
                        <a:solidFill>
                          <a:schemeClr val="accent2">
                            <a:lumMod val="75000"/>
                          </a:schemeClr>
                        </a:solidFill>
                      </a:endParaRPr>
                    </a:p>
                  </a:txBody>
                  <a:tcPr anchor="ctr"/>
                </a:tc>
                <a:extLst>
                  <a:ext uri="{0D108BD9-81ED-4DB2-BD59-A6C34878D82A}">
                    <a16:rowId xmlns:a16="http://schemas.microsoft.com/office/drawing/2014/main" xmlns="" val="10001"/>
                  </a:ext>
                </a:extLst>
              </a:tr>
            </a:tbl>
          </a:graphicData>
        </a:graphic>
      </p:graphicFrame>
      <p:graphicFrame>
        <p:nvGraphicFramePr>
          <p:cNvPr id="222" name="Table 221"/>
          <p:cNvGraphicFramePr>
            <a:graphicFrameLocks noGrp="1"/>
          </p:cNvGraphicFramePr>
          <p:nvPr>
            <p:extLst/>
          </p:nvPr>
        </p:nvGraphicFramePr>
        <p:xfrm>
          <a:off x="8789158" y="4331188"/>
          <a:ext cx="3928280" cy="914400"/>
        </p:xfrm>
        <a:graphic>
          <a:graphicData uri="http://schemas.openxmlformats.org/drawingml/2006/table">
            <a:tbl>
              <a:tblPr firstRow="1" bandRow="1">
                <a:tableStyleId>{5940675A-B579-460E-94D1-54222C63F5DA}</a:tableStyleId>
              </a:tblPr>
              <a:tblGrid>
                <a:gridCol w="941696">
                  <a:extLst>
                    <a:ext uri="{9D8B030D-6E8A-4147-A177-3AD203B41FA5}">
                      <a16:colId xmlns:a16="http://schemas.microsoft.com/office/drawing/2014/main" xmlns="" val="20000"/>
                    </a:ext>
                  </a:extLst>
                </a:gridCol>
                <a:gridCol w="2986584">
                  <a:extLst>
                    <a:ext uri="{9D8B030D-6E8A-4147-A177-3AD203B41FA5}">
                      <a16:colId xmlns:a16="http://schemas.microsoft.com/office/drawing/2014/main" xmlns="" val="20001"/>
                    </a:ext>
                  </a:extLst>
                </a:gridCol>
              </a:tblGrid>
              <a:tr h="238841">
                <a:tc>
                  <a:txBody>
                    <a:bodyPr/>
                    <a:lstStyle/>
                    <a:p>
                      <a:r>
                        <a:rPr lang="en-GB" sz="1200" dirty="0" smtClean="0"/>
                        <a:t>Sievert</a:t>
                      </a:r>
                      <a:endParaRPr lang="en-GB" sz="1200" dirty="0"/>
                    </a:p>
                  </a:txBody>
                  <a:tcPr anchor="ctr">
                    <a:solidFill>
                      <a:schemeClr val="accent2">
                        <a:lumMod val="20000"/>
                        <a:lumOff val="80000"/>
                      </a:schemeClr>
                    </a:solidFill>
                  </a:tcPr>
                </a:tc>
                <a:tc>
                  <a:txBody>
                    <a:bodyPr/>
                    <a:lstStyle/>
                    <a:p>
                      <a:pPr algn="ctr"/>
                      <a:r>
                        <a:rPr lang="en-GB" sz="1200" b="1" i="1" dirty="0" smtClean="0">
                          <a:solidFill>
                            <a:schemeClr val="accent2">
                              <a:lumMod val="75000"/>
                            </a:schemeClr>
                          </a:solidFill>
                        </a:rPr>
                        <a:t>Unit measuring dose of radiation</a:t>
                      </a:r>
                      <a:endParaRPr lang="en-GB" sz="1200" b="1" i="1" dirty="0">
                        <a:solidFill>
                          <a:schemeClr val="accent2">
                            <a:lumMod val="75000"/>
                          </a:schemeClr>
                        </a:solidFill>
                      </a:endParaRPr>
                    </a:p>
                  </a:txBody>
                  <a:tcPr anchor="ctr"/>
                </a:tc>
                <a:extLst>
                  <a:ext uri="{0D108BD9-81ED-4DB2-BD59-A6C34878D82A}">
                    <a16:rowId xmlns:a16="http://schemas.microsoft.com/office/drawing/2014/main" xmlns="" val="1739050344"/>
                  </a:ext>
                </a:extLst>
              </a:tr>
              <a:tr h="477682">
                <a:tc>
                  <a:txBody>
                    <a:bodyPr/>
                    <a:lstStyle/>
                    <a:p>
                      <a:r>
                        <a:rPr lang="en-GB" sz="1200" dirty="0" smtClean="0"/>
                        <a:t>Background</a:t>
                      </a:r>
                      <a:endParaRPr lang="en-GB" sz="1200" dirty="0"/>
                    </a:p>
                  </a:txBody>
                  <a:tcPr anchor="ctr">
                    <a:solidFill>
                      <a:schemeClr val="accent2">
                        <a:lumMod val="20000"/>
                        <a:lumOff val="80000"/>
                      </a:schemeClr>
                    </a:solidFill>
                  </a:tcPr>
                </a:tc>
                <a:tc>
                  <a:txBody>
                    <a:bodyPr/>
                    <a:lstStyle/>
                    <a:p>
                      <a:pPr algn="ctr"/>
                      <a:r>
                        <a:rPr lang="en-GB" sz="1200" b="1" i="1" dirty="0" smtClean="0">
                          <a:solidFill>
                            <a:schemeClr val="accent2">
                              <a:lumMod val="75000"/>
                            </a:schemeClr>
                          </a:solidFill>
                        </a:rPr>
                        <a:t>Constant</a:t>
                      </a:r>
                      <a:r>
                        <a:rPr lang="en-GB" sz="1200" b="1" i="1" baseline="0" dirty="0" smtClean="0">
                          <a:solidFill>
                            <a:schemeClr val="accent2">
                              <a:lumMod val="75000"/>
                            </a:schemeClr>
                          </a:solidFill>
                        </a:rPr>
                        <a:t> low level environmental radiation, e.g. f</a:t>
                      </a:r>
                      <a:r>
                        <a:rPr lang="en-GB" sz="1200" b="1" i="1" dirty="0" smtClean="0">
                          <a:solidFill>
                            <a:schemeClr val="accent2">
                              <a:lumMod val="75000"/>
                            </a:schemeClr>
                          </a:solidFill>
                        </a:rPr>
                        <a:t>rom nuclear testing, nuclear power, waste</a:t>
                      </a:r>
                    </a:p>
                  </a:txBody>
                  <a:tcPr anchor="ctr"/>
                </a:tc>
                <a:extLst>
                  <a:ext uri="{0D108BD9-81ED-4DB2-BD59-A6C34878D82A}">
                    <a16:rowId xmlns:a16="http://schemas.microsoft.com/office/drawing/2014/main" xmlns="" val="10000"/>
                  </a:ext>
                </a:extLst>
              </a:tr>
            </a:tbl>
          </a:graphicData>
        </a:graphic>
      </p:graphicFrame>
      <p:graphicFrame>
        <p:nvGraphicFramePr>
          <p:cNvPr id="243" name="Table 242"/>
          <p:cNvGraphicFramePr>
            <a:graphicFrameLocks noGrp="1"/>
          </p:cNvGraphicFramePr>
          <p:nvPr>
            <p:extLst/>
          </p:nvPr>
        </p:nvGraphicFramePr>
        <p:xfrm>
          <a:off x="8991933" y="3830583"/>
          <a:ext cx="2327718" cy="457200"/>
        </p:xfrm>
        <a:graphic>
          <a:graphicData uri="http://schemas.openxmlformats.org/drawingml/2006/table">
            <a:tbl>
              <a:tblPr firstRow="1" bandRow="1">
                <a:tableStyleId>{5940675A-B579-460E-94D1-54222C63F5DA}</a:tableStyleId>
              </a:tblPr>
              <a:tblGrid>
                <a:gridCol w="447637">
                  <a:extLst>
                    <a:ext uri="{9D8B030D-6E8A-4147-A177-3AD203B41FA5}">
                      <a16:colId xmlns:a16="http://schemas.microsoft.com/office/drawing/2014/main" xmlns="" val="20000"/>
                    </a:ext>
                  </a:extLst>
                </a:gridCol>
                <a:gridCol w="1880081">
                  <a:extLst>
                    <a:ext uri="{9D8B030D-6E8A-4147-A177-3AD203B41FA5}">
                      <a16:colId xmlns:a16="http://schemas.microsoft.com/office/drawing/2014/main" xmlns="" val="20001"/>
                    </a:ext>
                  </a:extLst>
                </a:gridCol>
              </a:tblGrid>
              <a:tr h="238841">
                <a:tc>
                  <a:txBody>
                    <a:bodyPr/>
                    <a:lstStyle/>
                    <a:p>
                      <a:r>
                        <a:rPr lang="en-GB" sz="1200" dirty="0" smtClean="0"/>
                        <a:t>Half</a:t>
                      </a:r>
                      <a:r>
                        <a:rPr lang="en-GB" sz="1200" baseline="0" dirty="0" smtClean="0"/>
                        <a:t> life</a:t>
                      </a:r>
                      <a:endParaRPr lang="en-GB" sz="1200" dirty="0"/>
                    </a:p>
                  </a:txBody>
                  <a:tcPr anchor="ctr">
                    <a:solidFill>
                      <a:schemeClr val="accent2">
                        <a:lumMod val="20000"/>
                        <a:lumOff val="80000"/>
                      </a:schemeClr>
                    </a:solidFill>
                  </a:tcPr>
                </a:tc>
                <a:tc>
                  <a:txBody>
                    <a:bodyPr/>
                    <a:lstStyle/>
                    <a:p>
                      <a:pPr algn="ctr"/>
                      <a:r>
                        <a:rPr lang="en-GB" sz="1200" b="1" i="1" dirty="0" smtClean="0">
                          <a:solidFill>
                            <a:schemeClr val="accent2">
                              <a:lumMod val="75000"/>
                            </a:schemeClr>
                          </a:solidFill>
                        </a:rPr>
                        <a:t>The time</a:t>
                      </a:r>
                      <a:r>
                        <a:rPr lang="en-GB" sz="1200" b="1" i="1" baseline="0" dirty="0" smtClean="0">
                          <a:solidFill>
                            <a:schemeClr val="accent2">
                              <a:lumMod val="75000"/>
                            </a:schemeClr>
                          </a:solidFill>
                        </a:rPr>
                        <a:t> taken to lose half of its initial radioactivity</a:t>
                      </a:r>
                      <a:endParaRPr lang="en-GB" sz="1200" b="1" i="1" dirty="0">
                        <a:solidFill>
                          <a:schemeClr val="accent2">
                            <a:lumMod val="75000"/>
                          </a:schemeClr>
                        </a:solidFill>
                      </a:endParaRPr>
                    </a:p>
                  </a:txBody>
                  <a:tcPr anchor="ctr"/>
                </a:tc>
                <a:extLst>
                  <a:ext uri="{0D108BD9-81ED-4DB2-BD59-A6C34878D82A}">
                    <a16:rowId xmlns:a16="http://schemas.microsoft.com/office/drawing/2014/main" xmlns="" val="10000"/>
                  </a:ext>
                </a:extLst>
              </a:tr>
            </a:tbl>
          </a:graphicData>
        </a:graphic>
      </p:graphicFrame>
      <p:pic>
        <p:nvPicPr>
          <p:cNvPr id="244" name="Picture 243">
            <a:extLst>
              <a:ext uri="{FF2B5EF4-FFF2-40B4-BE49-F238E27FC236}">
                <a16:creationId xmlns:a16="http://schemas.microsoft.com/office/drawing/2014/main" xmlns="" id="{093206AB-7C7A-4D07-8A19-008B6844A9C7}"/>
              </a:ext>
            </a:extLst>
          </p:cNvPr>
          <p:cNvPicPr>
            <a:picLocks noChangeAspect="1"/>
          </p:cNvPicPr>
          <p:nvPr/>
        </p:nvPicPr>
        <p:blipFill rotWithShape="1">
          <a:blip r:embed="rId13">
            <a:extLst>
              <a:ext uri="{28A0092B-C50C-407E-A947-70E740481C1C}">
                <a14:useLocalDpi xmlns:a14="http://schemas.microsoft.com/office/drawing/2010/main" val="0"/>
              </a:ext>
            </a:extLst>
          </a:blip>
          <a:srcRect t="14596"/>
          <a:stretch/>
        </p:blipFill>
        <p:spPr>
          <a:xfrm>
            <a:off x="11516552" y="3649101"/>
            <a:ext cx="982264" cy="666904"/>
          </a:xfrm>
          <a:prstGeom prst="rect">
            <a:avLst/>
          </a:prstGeom>
        </p:spPr>
      </p:pic>
      <p:pic>
        <p:nvPicPr>
          <p:cNvPr id="245" name="Picture 244">
            <a:extLst>
              <a:ext uri="{FF2B5EF4-FFF2-40B4-BE49-F238E27FC236}">
                <a16:creationId xmlns:a16="http://schemas.microsoft.com/office/drawing/2014/main" xmlns="" id="{21107A0D-5CFE-453C-8B88-7A4781EFD8AA}"/>
              </a:ext>
            </a:extLst>
          </p:cNvPr>
          <p:cNvPicPr>
            <a:picLocks noChangeAspect="1"/>
          </p:cNvPicPr>
          <p:nvPr/>
        </p:nvPicPr>
        <p:blipFill rotWithShape="1">
          <a:blip r:embed="rId14">
            <a:duotone>
              <a:schemeClr val="accent6">
                <a:shade val="45000"/>
                <a:satMod val="135000"/>
              </a:schemeClr>
              <a:prstClr val="white"/>
            </a:duotone>
            <a:extLst>
              <a:ext uri="{BEBA8EAE-BF5A-486C-A8C5-ECC9F3942E4B}">
                <a14:imgProps xmlns:a14="http://schemas.microsoft.com/office/drawing/2010/main">
                  <a14:imgLayer r:embed="rId15">
                    <a14:imgEffect>
                      <a14:colorTemperature colorTemp="5406"/>
                    </a14:imgEffect>
                    <a14:imgEffect>
                      <a14:saturation sat="400000"/>
                    </a14:imgEffect>
                  </a14:imgLayer>
                </a14:imgProps>
              </a:ext>
              <a:ext uri="{28A0092B-C50C-407E-A947-70E740481C1C}">
                <a14:useLocalDpi xmlns:a14="http://schemas.microsoft.com/office/drawing/2010/main" val="0"/>
              </a:ext>
            </a:extLst>
          </a:blip>
          <a:srcRect t="11025" r="32723"/>
          <a:stretch/>
        </p:blipFill>
        <p:spPr>
          <a:xfrm>
            <a:off x="11689413" y="2967163"/>
            <a:ext cx="982264" cy="666903"/>
          </a:xfrm>
          <a:prstGeom prst="rect">
            <a:avLst/>
          </a:prstGeom>
        </p:spPr>
      </p:pic>
      <p:cxnSp>
        <p:nvCxnSpPr>
          <p:cNvPr id="246" name="Straight Connector 245"/>
          <p:cNvCxnSpPr>
            <a:stCxn id="245" idx="2"/>
            <a:endCxn id="244" idx="0"/>
          </p:cNvCxnSpPr>
          <p:nvPr/>
        </p:nvCxnSpPr>
        <p:spPr>
          <a:xfrm flipH="1">
            <a:off x="12007684" y="3634066"/>
            <a:ext cx="172861" cy="15035"/>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47" name="Straight Connector 246"/>
          <p:cNvCxnSpPr>
            <a:stCxn id="244" idx="1"/>
            <a:endCxn id="243" idx="3"/>
          </p:cNvCxnSpPr>
          <p:nvPr/>
        </p:nvCxnSpPr>
        <p:spPr>
          <a:xfrm flipH="1">
            <a:off x="11319651" y="3982553"/>
            <a:ext cx="196901" cy="7663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53" name="Straight Connector 252"/>
          <p:cNvCxnSpPr>
            <a:stCxn id="222" idx="1"/>
            <a:endCxn id="16" idx="3"/>
          </p:cNvCxnSpPr>
          <p:nvPr/>
        </p:nvCxnSpPr>
        <p:spPr>
          <a:xfrm flipH="1" flipV="1">
            <a:off x="8528300" y="4480870"/>
            <a:ext cx="260858" cy="307518"/>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54" name="Straight Connector 253"/>
          <p:cNvCxnSpPr>
            <a:stCxn id="243" idx="1"/>
            <a:endCxn id="16" idx="3"/>
          </p:cNvCxnSpPr>
          <p:nvPr/>
        </p:nvCxnSpPr>
        <p:spPr>
          <a:xfrm flipH="1">
            <a:off x="8528300" y="4059183"/>
            <a:ext cx="463633" cy="421687"/>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aphicFrame>
        <p:nvGraphicFramePr>
          <p:cNvPr id="288" name="Table 287"/>
          <p:cNvGraphicFramePr>
            <a:graphicFrameLocks noGrp="1"/>
          </p:cNvGraphicFramePr>
          <p:nvPr>
            <p:extLst/>
          </p:nvPr>
        </p:nvGraphicFramePr>
        <p:xfrm>
          <a:off x="5795616" y="5214734"/>
          <a:ext cx="6921822" cy="1554480"/>
        </p:xfrm>
        <a:graphic>
          <a:graphicData uri="http://schemas.openxmlformats.org/drawingml/2006/table">
            <a:tbl>
              <a:tblPr firstRow="1" bandRow="1">
                <a:tableStyleId>{5940675A-B579-460E-94D1-54222C63F5DA}</a:tableStyleId>
              </a:tblPr>
              <a:tblGrid>
                <a:gridCol w="780468">
                  <a:extLst>
                    <a:ext uri="{9D8B030D-6E8A-4147-A177-3AD203B41FA5}">
                      <a16:colId xmlns:a16="http://schemas.microsoft.com/office/drawing/2014/main" xmlns="" val="20000"/>
                    </a:ext>
                  </a:extLst>
                </a:gridCol>
                <a:gridCol w="1705970">
                  <a:extLst>
                    <a:ext uri="{9D8B030D-6E8A-4147-A177-3AD203B41FA5}">
                      <a16:colId xmlns:a16="http://schemas.microsoft.com/office/drawing/2014/main" xmlns="" val="20001"/>
                    </a:ext>
                  </a:extLst>
                </a:gridCol>
                <a:gridCol w="4435384">
                  <a:extLst>
                    <a:ext uri="{9D8B030D-6E8A-4147-A177-3AD203B41FA5}">
                      <a16:colId xmlns:a16="http://schemas.microsoft.com/office/drawing/2014/main" xmlns="" val="2794958408"/>
                    </a:ext>
                  </a:extLst>
                </a:gridCol>
              </a:tblGrid>
              <a:tr h="383691">
                <a:tc>
                  <a:txBody>
                    <a:bodyPr/>
                    <a:lstStyle/>
                    <a:p>
                      <a:r>
                        <a:rPr lang="en-GB" sz="1200" dirty="0" smtClean="0"/>
                        <a:t>Uses</a:t>
                      </a:r>
                      <a:endParaRPr lang="en-GB" sz="1200" dirty="0"/>
                    </a:p>
                  </a:txBody>
                  <a:tcPr anchor="ctr">
                    <a:solidFill>
                      <a:schemeClr val="accent2">
                        <a:lumMod val="20000"/>
                        <a:lumOff val="80000"/>
                      </a:schemeClr>
                    </a:solidFill>
                  </a:tcPr>
                </a:tc>
                <a:tc>
                  <a:txBody>
                    <a:bodyPr/>
                    <a:lstStyle/>
                    <a:p>
                      <a:pPr algn="ctr"/>
                      <a:r>
                        <a:rPr lang="en-GB" sz="1200" b="1" i="1" dirty="0" smtClean="0">
                          <a:solidFill>
                            <a:schemeClr val="accent2">
                              <a:lumMod val="75000"/>
                            </a:schemeClr>
                          </a:solidFill>
                        </a:rPr>
                        <a:t>Different</a:t>
                      </a:r>
                      <a:r>
                        <a:rPr lang="en-GB" sz="1200" b="1" i="1" baseline="0" dirty="0" smtClean="0">
                          <a:solidFill>
                            <a:schemeClr val="accent2">
                              <a:lumMod val="75000"/>
                            </a:schemeClr>
                          </a:solidFill>
                        </a:rPr>
                        <a:t> i</a:t>
                      </a:r>
                      <a:r>
                        <a:rPr lang="en-GB" sz="1200" b="1" i="1" dirty="0" smtClean="0">
                          <a:solidFill>
                            <a:schemeClr val="accent2">
                              <a:lumMod val="75000"/>
                            </a:schemeClr>
                          </a:solidFill>
                        </a:rPr>
                        <a:t>sotopes have different half lives</a:t>
                      </a:r>
                      <a:endParaRPr lang="en-GB" sz="1200" b="1" i="1" dirty="0">
                        <a:solidFill>
                          <a:schemeClr val="accent2">
                            <a:lumMod val="75000"/>
                          </a:schemeClr>
                        </a:solidFill>
                      </a:endParaRPr>
                    </a:p>
                  </a:txBody>
                  <a:tcPr anchor="ctr">
                    <a:solidFill>
                      <a:schemeClr val="bg1"/>
                    </a:solidFill>
                  </a:tcPr>
                </a:tc>
                <a:tc>
                  <a:txBody>
                    <a:bodyPr/>
                    <a:lstStyle/>
                    <a:p>
                      <a:pPr algn="ctr"/>
                      <a:r>
                        <a:rPr lang="en-GB" sz="1200" b="0" i="0" dirty="0" smtClean="0">
                          <a:solidFill>
                            <a:schemeClr val="tx1"/>
                          </a:solidFill>
                        </a:rPr>
                        <a:t>Short half-lives used in high doses, long half lives used in low doses.</a:t>
                      </a:r>
                      <a:endParaRPr lang="en-GB" sz="1200" b="0" i="0" dirty="0">
                        <a:solidFill>
                          <a:schemeClr val="tx1"/>
                        </a:solidFill>
                      </a:endParaRPr>
                    </a:p>
                  </a:txBody>
                  <a:tcPr anchor="ctr"/>
                </a:tc>
                <a:extLst>
                  <a:ext uri="{0D108BD9-81ED-4DB2-BD59-A6C34878D82A}">
                    <a16:rowId xmlns:a16="http://schemas.microsoft.com/office/drawing/2014/main" xmlns="" val="1739050344"/>
                  </a:ext>
                </a:extLst>
              </a:tr>
              <a:tr h="513345">
                <a:tc>
                  <a:txBody>
                    <a:bodyPr/>
                    <a:lstStyle/>
                    <a:p>
                      <a:r>
                        <a:rPr lang="en-GB" sz="1200" dirty="0" smtClean="0"/>
                        <a:t>Tracers</a:t>
                      </a:r>
                      <a:endParaRPr lang="en-GB" sz="1200" dirty="0"/>
                    </a:p>
                  </a:txBody>
                  <a:tcPr anchor="ctr">
                    <a:solidFill>
                      <a:schemeClr val="accent2">
                        <a:lumMod val="20000"/>
                        <a:lumOff val="80000"/>
                      </a:schemeClr>
                    </a:solidFill>
                  </a:tcPr>
                </a:tc>
                <a:tc>
                  <a:txBody>
                    <a:bodyPr/>
                    <a:lstStyle/>
                    <a:p>
                      <a:pPr algn="ctr"/>
                      <a:r>
                        <a:rPr lang="en-GB" sz="1200" b="1" i="1" dirty="0" smtClean="0">
                          <a:solidFill>
                            <a:schemeClr val="accent2">
                              <a:lumMod val="75000"/>
                            </a:schemeClr>
                          </a:solidFill>
                        </a:rPr>
                        <a:t>Used within body</a:t>
                      </a:r>
                      <a:r>
                        <a:rPr lang="en-GB" sz="1200" b="1" i="1" baseline="0" dirty="0" smtClean="0">
                          <a:solidFill>
                            <a:schemeClr val="accent2">
                              <a:lumMod val="75000"/>
                            </a:schemeClr>
                          </a:solidFill>
                        </a:rPr>
                        <a:t> </a:t>
                      </a:r>
                      <a:endParaRPr lang="en-GB" sz="1200" b="1" i="1" dirty="0">
                        <a:solidFill>
                          <a:schemeClr val="accent2">
                            <a:lumMod val="75000"/>
                          </a:schemeClr>
                        </a:solidFill>
                      </a:endParaRPr>
                    </a:p>
                  </a:txBody>
                  <a:tcPr anchor="ctr">
                    <a:solidFill>
                      <a:schemeClr val="bg1"/>
                    </a:solidFill>
                  </a:tcPr>
                </a:tc>
                <a:tc>
                  <a:txBody>
                    <a:bodyPr/>
                    <a:lstStyle/>
                    <a:p>
                      <a:pPr algn="ctr"/>
                      <a:r>
                        <a:rPr lang="en-GB" sz="1200" b="0" i="0" dirty="0" smtClean="0">
                          <a:solidFill>
                            <a:schemeClr val="tx1"/>
                          </a:solidFill>
                        </a:rPr>
                        <a:t>Isotope with short half life</a:t>
                      </a:r>
                      <a:r>
                        <a:rPr lang="en-GB" sz="1200" b="0" i="0" baseline="0" dirty="0" smtClean="0">
                          <a:solidFill>
                            <a:schemeClr val="tx1"/>
                          </a:solidFill>
                        </a:rPr>
                        <a:t> </a:t>
                      </a:r>
                      <a:r>
                        <a:rPr lang="en-GB" sz="1200" b="0" i="0" dirty="0" smtClean="0">
                          <a:solidFill>
                            <a:schemeClr val="tx1"/>
                          </a:solidFill>
                        </a:rPr>
                        <a:t>injected, allowed to circulate</a:t>
                      </a:r>
                      <a:r>
                        <a:rPr lang="en-GB" sz="1200" b="0" i="0" baseline="0" dirty="0" smtClean="0">
                          <a:solidFill>
                            <a:schemeClr val="tx1"/>
                          </a:solidFill>
                        </a:rPr>
                        <a:t> and collect in damaged areas. PET scanner used to detect emitting radiation. Must be beta or gamma as alpha does not penetrate the body.  </a:t>
                      </a:r>
                      <a:endParaRPr lang="en-GB" sz="1200" b="0" i="0" dirty="0">
                        <a:solidFill>
                          <a:schemeClr val="tx1"/>
                        </a:solidFill>
                      </a:endParaRPr>
                    </a:p>
                  </a:txBody>
                  <a:tcPr anchor="ctr"/>
                </a:tc>
                <a:extLst>
                  <a:ext uri="{0D108BD9-81ED-4DB2-BD59-A6C34878D82A}">
                    <a16:rowId xmlns:a16="http://schemas.microsoft.com/office/drawing/2014/main" xmlns="" val="10000"/>
                  </a:ext>
                </a:extLst>
              </a:tr>
              <a:tr h="251936">
                <a:tc>
                  <a:txBody>
                    <a:bodyPr/>
                    <a:lstStyle/>
                    <a:p>
                      <a:r>
                        <a:rPr lang="en-GB" sz="1200" dirty="0" smtClean="0"/>
                        <a:t>Radiation therapy</a:t>
                      </a:r>
                      <a:endParaRPr lang="en-GB" sz="1200" dirty="0"/>
                    </a:p>
                  </a:txBody>
                  <a:tcPr anchor="ctr">
                    <a:solidFill>
                      <a:schemeClr val="accent2">
                        <a:lumMod val="20000"/>
                        <a:lumOff val="80000"/>
                      </a:schemeClr>
                    </a:solidFill>
                  </a:tcPr>
                </a:tc>
                <a:tc>
                  <a:txBody>
                    <a:bodyPr/>
                    <a:lstStyle/>
                    <a:p>
                      <a:pPr marL="0" marR="0" indent="0" algn="ctr" defTabSz="1280160" rtl="0" eaLnBrk="1" fontAlgn="auto" latinLnBrk="0" hangingPunct="1">
                        <a:lnSpc>
                          <a:spcPct val="100000"/>
                        </a:lnSpc>
                        <a:spcBef>
                          <a:spcPts val="0"/>
                        </a:spcBef>
                        <a:spcAft>
                          <a:spcPts val="0"/>
                        </a:spcAft>
                        <a:buClrTx/>
                        <a:buSzTx/>
                        <a:buFontTx/>
                        <a:buNone/>
                        <a:tabLst/>
                        <a:defRPr/>
                      </a:pPr>
                      <a:r>
                        <a:rPr lang="en-GB" sz="1200" b="1" i="1" dirty="0" smtClean="0">
                          <a:solidFill>
                            <a:schemeClr val="accent2">
                              <a:lumMod val="75000"/>
                            </a:schemeClr>
                          </a:solidFill>
                        </a:rPr>
                        <a:t>Used to treat</a:t>
                      </a:r>
                      <a:r>
                        <a:rPr lang="en-GB" sz="1200" b="1" i="1" baseline="0" dirty="0" smtClean="0">
                          <a:solidFill>
                            <a:schemeClr val="accent2">
                              <a:lumMod val="75000"/>
                            </a:schemeClr>
                          </a:solidFill>
                        </a:rPr>
                        <a:t> illnesses e.g. cancer</a:t>
                      </a:r>
                      <a:endParaRPr lang="en-GB" sz="1200" b="1" i="1" dirty="0" smtClean="0">
                        <a:solidFill>
                          <a:schemeClr val="accent2">
                            <a:lumMod val="75000"/>
                          </a:schemeClr>
                        </a:solidFill>
                      </a:endParaRPr>
                    </a:p>
                  </a:txBody>
                  <a:tcPr anchor="ctr">
                    <a:solidFill>
                      <a:schemeClr val="bg1"/>
                    </a:solidFill>
                  </a:tcPr>
                </a:tc>
                <a:tc>
                  <a:txBody>
                    <a:bodyPr/>
                    <a:lstStyle/>
                    <a:p>
                      <a:pPr marL="0" marR="0" indent="0" algn="ctr" defTabSz="1280160" rtl="0" eaLnBrk="1" fontAlgn="auto" latinLnBrk="0" hangingPunct="1">
                        <a:lnSpc>
                          <a:spcPct val="100000"/>
                        </a:lnSpc>
                        <a:spcBef>
                          <a:spcPts val="0"/>
                        </a:spcBef>
                        <a:spcAft>
                          <a:spcPts val="0"/>
                        </a:spcAft>
                        <a:buClrTx/>
                        <a:buSzTx/>
                        <a:buFontTx/>
                        <a:buNone/>
                        <a:tabLst/>
                        <a:defRPr/>
                      </a:pPr>
                      <a:r>
                        <a:rPr lang="en-GB" sz="1200" b="0" i="0" dirty="0" smtClean="0">
                          <a:solidFill>
                            <a:schemeClr val="tx1"/>
                          </a:solidFill>
                        </a:rPr>
                        <a:t>Cancer cells killed by gamma rays. High</a:t>
                      </a:r>
                      <a:r>
                        <a:rPr lang="en-GB" sz="1200" b="0" i="0" baseline="0" dirty="0" smtClean="0">
                          <a:solidFill>
                            <a:schemeClr val="tx1"/>
                          </a:solidFill>
                        </a:rPr>
                        <a:t> dose used to kill cells. Damage to healthy cells prevented by focussed gamma ray gun.</a:t>
                      </a:r>
                      <a:endParaRPr lang="en-GB" sz="1200" b="0" i="0" dirty="0" smtClean="0">
                        <a:solidFill>
                          <a:schemeClr val="tx1"/>
                        </a:solidFill>
                      </a:endParaRPr>
                    </a:p>
                  </a:txBody>
                  <a:tcPr anchor="ctr"/>
                </a:tc>
                <a:extLst>
                  <a:ext uri="{0D108BD9-81ED-4DB2-BD59-A6C34878D82A}">
                    <a16:rowId xmlns:a16="http://schemas.microsoft.com/office/drawing/2014/main" xmlns="" val="10001"/>
                  </a:ext>
                </a:extLst>
              </a:tr>
            </a:tbl>
          </a:graphicData>
        </a:graphic>
      </p:graphicFrame>
      <p:cxnSp>
        <p:nvCxnSpPr>
          <p:cNvPr id="300" name="Straight Connector 299"/>
          <p:cNvCxnSpPr>
            <a:stCxn id="166" idx="1"/>
          </p:cNvCxnSpPr>
          <p:nvPr/>
        </p:nvCxnSpPr>
        <p:spPr>
          <a:xfrm flipH="1">
            <a:off x="5070012" y="7229439"/>
            <a:ext cx="120610" cy="508156"/>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graphicFrame>
            <p:nvGraphicFramePr>
              <p:cNvPr id="81" name="Table 80"/>
              <p:cNvGraphicFramePr>
                <a:graphicFrameLocks noGrp="1"/>
              </p:cNvGraphicFramePr>
              <p:nvPr>
                <p:extLst/>
              </p:nvPr>
            </p:nvGraphicFramePr>
            <p:xfrm>
              <a:off x="7378127" y="1416341"/>
              <a:ext cx="3914381" cy="1761427"/>
            </p:xfrm>
            <a:graphic>
              <a:graphicData uri="http://schemas.openxmlformats.org/drawingml/2006/table">
                <a:tbl>
                  <a:tblPr firstRow="1" bandRow="1">
                    <a:tableStyleId>{5940675A-B579-460E-94D1-54222C63F5DA}</a:tableStyleId>
                  </a:tblPr>
                  <a:tblGrid>
                    <a:gridCol w="866381">
                      <a:extLst>
                        <a:ext uri="{9D8B030D-6E8A-4147-A177-3AD203B41FA5}">
                          <a16:colId xmlns:a16="http://schemas.microsoft.com/office/drawing/2014/main" xmlns="" val="20000"/>
                        </a:ext>
                      </a:extLst>
                    </a:gridCol>
                    <a:gridCol w="1620252">
                      <a:extLst>
                        <a:ext uri="{9D8B030D-6E8A-4147-A177-3AD203B41FA5}">
                          <a16:colId xmlns:a16="http://schemas.microsoft.com/office/drawing/2014/main" xmlns="" val="20001"/>
                        </a:ext>
                      </a:extLst>
                    </a:gridCol>
                    <a:gridCol w="713874">
                      <a:extLst>
                        <a:ext uri="{9D8B030D-6E8A-4147-A177-3AD203B41FA5}">
                          <a16:colId xmlns:a16="http://schemas.microsoft.com/office/drawing/2014/main" xmlns="" val="20002"/>
                        </a:ext>
                      </a:extLst>
                    </a:gridCol>
                    <a:gridCol w="713874">
                      <a:extLst>
                        <a:ext uri="{9D8B030D-6E8A-4147-A177-3AD203B41FA5}">
                          <a16:colId xmlns:a16="http://schemas.microsoft.com/office/drawing/2014/main" xmlns="" val="20003"/>
                        </a:ext>
                      </a:extLst>
                    </a:gridCol>
                  </a:tblGrid>
                  <a:tr h="528020">
                    <a:tc>
                      <a:txBody>
                        <a:bodyPr/>
                        <a:lstStyle/>
                        <a:p>
                          <a:r>
                            <a:rPr lang="en-GB" sz="1200" dirty="0" smtClean="0"/>
                            <a:t>Decay</a:t>
                          </a:r>
                          <a:endParaRPr lang="en-GB" sz="1200" dirty="0"/>
                        </a:p>
                      </a:txBody>
                      <a:tcPr anchor="ctr">
                        <a:solidFill>
                          <a:schemeClr val="accent2">
                            <a:lumMod val="20000"/>
                            <a:lumOff val="80000"/>
                          </a:schemeClr>
                        </a:solidFill>
                      </a:tcPr>
                    </a:tc>
                    <a:tc>
                      <a:txBody>
                        <a:bodyPr/>
                        <a:lstStyle/>
                        <a:p>
                          <a:pPr algn="ctr"/>
                          <a:r>
                            <a:rPr lang="en-GB" sz="1200" b="1" i="1" dirty="0" smtClean="0">
                              <a:solidFill>
                                <a:schemeClr val="accent2">
                                  <a:lumMod val="75000"/>
                                </a:schemeClr>
                              </a:solidFill>
                            </a:rPr>
                            <a:t>Emitted from nucleus</a:t>
                          </a:r>
                          <a:endParaRPr lang="en-GB" sz="1200" b="1" i="1" dirty="0">
                            <a:solidFill>
                              <a:schemeClr val="accent2">
                                <a:lumMod val="75000"/>
                              </a:schemeClr>
                            </a:solidFill>
                          </a:endParaRPr>
                        </a:p>
                      </a:txBody>
                      <a:tcPr anchor="ctr">
                        <a:solidFill>
                          <a:schemeClr val="bg1"/>
                        </a:solidFill>
                      </a:tcPr>
                    </a:tc>
                    <a:tc gridSpan="2">
                      <a:txBody>
                        <a:bodyPr/>
                        <a:lstStyle/>
                        <a:p>
                          <a:pPr algn="ctr"/>
                          <a:r>
                            <a:rPr lang="en-GB" sz="1200" b="1" i="1" dirty="0" smtClean="0">
                              <a:solidFill>
                                <a:schemeClr val="accent2">
                                  <a:lumMod val="75000"/>
                                </a:schemeClr>
                              </a:solidFill>
                            </a:rPr>
                            <a:t>Changes in mass number and atomic number</a:t>
                          </a:r>
                          <a:endParaRPr lang="en-GB" sz="1200" b="1" i="1" dirty="0">
                            <a:solidFill>
                              <a:schemeClr val="accent2">
                                <a:lumMod val="75000"/>
                              </a:schemeClr>
                            </a:solidFill>
                          </a:endParaRPr>
                        </a:p>
                      </a:txBody>
                      <a:tcPr anchor="ctr">
                        <a:solidFill>
                          <a:schemeClr val="bg1"/>
                        </a:solidFill>
                      </a:tcPr>
                    </a:tc>
                    <a:tc hMerge="1">
                      <a:txBody>
                        <a:bodyPr/>
                        <a:lstStyle/>
                        <a:p>
                          <a:pPr algn="ctr"/>
                          <a:endParaRPr lang="en-GB" sz="1200" b="1" i="1" dirty="0">
                            <a:solidFill>
                              <a:schemeClr val="accent2">
                                <a:lumMod val="75000"/>
                              </a:schemeClr>
                            </a:solidFill>
                          </a:endParaRPr>
                        </a:p>
                      </a:txBody>
                      <a:tcPr anchor="ctr">
                        <a:solidFill>
                          <a:schemeClr val="bg1"/>
                        </a:solidFill>
                      </a:tcPr>
                    </a:tc>
                    <a:extLst>
                      <a:ext uri="{0D108BD9-81ED-4DB2-BD59-A6C34878D82A}">
                        <a16:rowId xmlns:a16="http://schemas.microsoft.com/office/drawing/2014/main" xmlns="" val="10000"/>
                      </a:ext>
                    </a:extLst>
                  </a:tr>
                  <a:tr h="170597">
                    <a:tc>
                      <a:txBody>
                        <a:bodyPr/>
                        <a:lstStyle/>
                        <a:p>
                          <a:r>
                            <a:rPr lang="en-GB" sz="1200" dirty="0" smtClean="0"/>
                            <a:t>Alpha (</a:t>
                          </a:r>
                          <a:r>
                            <a:rPr lang="el-GR" sz="1200" dirty="0" smtClean="0"/>
                            <a:t>α</a:t>
                          </a:r>
                          <a:r>
                            <a:rPr lang="en-GB" sz="1200" dirty="0" smtClean="0"/>
                            <a:t>)</a:t>
                          </a:r>
                          <a:endParaRPr lang="en-GB" sz="1200" dirty="0"/>
                        </a:p>
                      </a:txBody>
                      <a:tcPr anchor="ctr">
                        <a:solidFill>
                          <a:schemeClr val="accent2">
                            <a:lumMod val="20000"/>
                            <a:lumOff val="80000"/>
                          </a:schemeClr>
                        </a:solidFill>
                      </a:tcPr>
                    </a:tc>
                    <a:tc>
                      <a:txBody>
                        <a:bodyPr/>
                        <a:lstStyle/>
                        <a:p>
                          <a:pPr algn="ctr"/>
                          <a:r>
                            <a:rPr lang="en-GB" sz="1200" b="1" i="1" dirty="0" smtClean="0">
                              <a:solidFill>
                                <a:schemeClr val="accent2">
                                  <a:lumMod val="75000"/>
                                </a:schemeClr>
                              </a:solidFill>
                            </a:rPr>
                            <a:t>Helium nuclei (</a:t>
                          </a:r>
                          <a14:m>
                            <m:oMath xmlns:m="http://schemas.openxmlformats.org/officeDocument/2006/math">
                              <m:sPre>
                                <m:sPrePr>
                                  <m:ctrlPr>
                                    <a:rPr lang="en-GB" sz="1200" b="1" i="1" smtClean="0">
                                      <a:solidFill>
                                        <a:schemeClr val="accent2">
                                          <a:lumMod val="75000"/>
                                        </a:schemeClr>
                                      </a:solidFill>
                                      <a:latin typeface="Cambria Math" charset="0"/>
                                    </a:rPr>
                                  </m:ctrlPr>
                                </m:sPrePr>
                                <m:sub>
                                  <m:r>
                                    <a:rPr lang="en-GB" sz="1200" b="1" i="1" smtClean="0">
                                      <a:solidFill>
                                        <a:schemeClr val="accent2">
                                          <a:lumMod val="75000"/>
                                        </a:schemeClr>
                                      </a:solidFill>
                                      <a:latin typeface="Cambria Math"/>
                                    </a:rPr>
                                    <m:t>𝟐</m:t>
                                  </m:r>
                                </m:sub>
                                <m:sup>
                                  <m:r>
                                    <a:rPr lang="en-GB" sz="1200" b="1" i="1" smtClean="0">
                                      <a:solidFill>
                                        <a:schemeClr val="accent2">
                                          <a:lumMod val="75000"/>
                                        </a:schemeClr>
                                      </a:solidFill>
                                      <a:latin typeface="Cambria Math"/>
                                    </a:rPr>
                                    <m:t>𝟒</m:t>
                                  </m:r>
                                </m:sup>
                                <m:e>
                                  <m:r>
                                    <a:rPr lang="en-GB" sz="1200" b="1" i="1" smtClean="0">
                                      <a:solidFill>
                                        <a:schemeClr val="accent2">
                                          <a:lumMod val="75000"/>
                                        </a:schemeClr>
                                      </a:solidFill>
                                      <a:latin typeface="Cambria Math"/>
                                    </a:rPr>
                                    <m:t>𝑯𝒆</m:t>
                                  </m:r>
                                </m:e>
                              </m:sPre>
                            </m:oMath>
                          </a14:m>
                          <a:r>
                            <a:rPr lang="en-GB" sz="1200" b="1" i="1" dirty="0" smtClean="0">
                              <a:solidFill>
                                <a:schemeClr val="accent2">
                                  <a:lumMod val="75000"/>
                                </a:schemeClr>
                              </a:solidFill>
                            </a:rPr>
                            <a:t>)</a:t>
                          </a:r>
                          <a:endParaRPr lang="en-GB" sz="1200" b="1" i="1" dirty="0">
                            <a:solidFill>
                              <a:schemeClr val="accent2">
                                <a:lumMod val="75000"/>
                              </a:schemeClr>
                            </a:solidFill>
                          </a:endParaRPr>
                        </a:p>
                      </a:txBody>
                      <a:tcPr anchor="ctr">
                        <a:solidFill>
                          <a:schemeClr val="bg1"/>
                        </a:solidFill>
                      </a:tcPr>
                    </a:tc>
                    <a:tc>
                      <a:txBody>
                        <a:bodyPr/>
                        <a:lstStyle/>
                        <a:p>
                          <a:pPr algn="ctr"/>
                          <a:r>
                            <a:rPr lang="en-GB" sz="1200" b="1" i="1" dirty="0" smtClean="0">
                              <a:solidFill>
                                <a:schemeClr val="accent2">
                                  <a:lumMod val="75000"/>
                                </a:schemeClr>
                              </a:solidFill>
                            </a:rPr>
                            <a:t>-4</a:t>
                          </a:r>
                          <a:endParaRPr lang="en-GB" sz="1200" b="1" i="1" dirty="0">
                            <a:solidFill>
                              <a:schemeClr val="accent2">
                                <a:lumMod val="75000"/>
                              </a:schemeClr>
                            </a:solidFill>
                          </a:endParaRPr>
                        </a:p>
                      </a:txBody>
                      <a:tcPr anchor="ctr">
                        <a:solidFill>
                          <a:schemeClr val="bg1"/>
                        </a:solidFill>
                      </a:tcPr>
                    </a:tc>
                    <a:tc>
                      <a:txBody>
                        <a:bodyPr/>
                        <a:lstStyle/>
                        <a:p>
                          <a:pPr algn="ctr"/>
                          <a:r>
                            <a:rPr lang="en-GB" sz="1200" b="1" i="1" dirty="0" smtClean="0">
                              <a:solidFill>
                                <a:schemeClr val="accent2">
                                  <a:lumMod val="75000"/>
                                </a:schemeClr>
                              </a:solidFill>
                            </a:rPr>
                            <a:t>-2</a:t>
                          </a:r>
                          <a:endParaRPr lang="en-GB" sz="1200" b="1" i="1" dirty="0">
                            <a:solidFill>
                              <a:schemeClr val="accent2">
                                <a:lumMod val="75000"/>
                              </a:schemeClr>
                            </a:solidFill>
                          </a:endParaRPr>
                        </a:p>
                      </a:txBody>
                      <a:tcPr anchor="ctr">
                        <a:solidFill>
                          <a:schemeClr val="bg1"/>
                        </a:solidFill>
                      </a:tcPr>
                    </a:tc>
                    <a:extLst>
                      <a:ext uri="{0D108BD9-81ED-4DB2-BD59-A6C34878D82A}">
                        <a16:rowId xmlns:a16="http://schemas.microsoft.com/office/drawing/2014/main" xmlns="" val="10001"/>
                      </a:ext>
                    </a:extLst>
                  </a:tr>
                  <a:tr h="211853">
                    <a:tc>
                      <a:txBody>
                        <a:bodyPr/>
                        <a:lstStyle/>
                        <a:p>
                          <a:r>
                            <a:rPr lang="en-GB" sz="1200" dirty="0" smtClean="0"/>
                            <a:t>Beta (</a:t>
                          </a:r>
                          <a:r>
                            <a:rPr lang="el-GR" sz="1200" dirty="0" smtClean="0"/>
                            <a:t>β</a:t>
                          </a:r>
                          <a:r>
                            <a:rPr lang="en-GB" sz="1200" dirty="0" smtClean="0"/>
                            <a:t>)</a:t>
                          </a:r>
                          <a:endParaRPr lang="en-GB" sz="1200" dirty="0"/>
                        </a:p>
                      </a:txBody>
                      <a:tcPr anchor="ctr">
                        <a:solidFill>
                          <a:schemeClr val="accent2">
                            <a:lumMod val="20000"/>
                            <a:lumOff val="80000"/>
                          </a:schemeClr>
                        </a:solidFill>
                      </a:tcPr>
                    </a:tc>
                    <a:tc>
                      <a:txBody>
                        <a:bodyPr/>
                        <a:lstStyle/>
                        <a:p>
                          <a:pPr marL="0" marR="0" indent="0" algn="ctr" defTabSz="1280160" rtl="0" eaLnBrk="1" fontAlgn="auto" latinLnBrk="0" hangingPunct="1">
                            <a:lnSpc>
                              <a:spcPct val="100000"/>
                            </a:lnSpc>
                            <a:spcBef>
                              <a:spcPts val="0"/>
                            </a:spcBef>
                            <a:spcAft>
                              <a:spcPts val="0"/>
                            </a:spcAft>
                            <a:buClrTx/>
                            <a:buSzTx/>
                            <a:buFontTx/>
                            <a:buNone/>
                            <a:tabLst/>
                            <a:defRPr/>
                          </a:pPr>
                          <a:r>
                            <a:rPr lang="en-GB" sz="1200" b="1" i="1" dirty="0" smtClean="0">
                              <a:solidFill>
                                <a:schemeClr val="accent2">
                                  <a:lumMod val="75000"/>
                                </a:schemeClr>
                              </a:solidFill>
                            </a:rPr>
                            <a:t>Electron (</a:t>
                          </a:r>
                          <a14:m>
                            <m:oMath xmlns:m="http://schemas.openxmlformats.org/officeDocument/2006/math">
                              <m:sPre>
                                <m:sPrePr>
                                  <m:ctrlPr>
                                    <a:rPr lang="en-GB" sz="1200" b="1" i="1" smtClean="0">
                                      <a:solidFill>
                                        <a:schemeClr val="accent2">
                                          <a:lumMod val="75000"/>
                                        </a:schemeClr>
                                      </a:solidFill>
                                      <a:latin typeface="Cambria Math" charset="0"/>
                                    </a:rPr>
                                  </m:ctrlPr>
                                </m:sPrePr>
                                <m:sub>
                                  <m:r>
                                    <a:rPr lang="en-GB" sz="1200" b="1" i="1" smtClean="0">
                                      <a:solidFill>
                                        <a:schemeClr val="accent2">
                                          <a:lumMod val="75000"/>
                                        </a:schemeClr>
                                      </a:solidFill>
                                      <a:latin typeface="Cambria Math"/>
                                    </a:rPr>
                                    <m:t>−</m:t>
                                  </m:r>
                                  <m:r>
                                    <a:rPr lang="en-GB" sz="1200" b="1" i="1" smtClean="0">
                                      <a:solidFill>
                                        <a:schemeClr val="accent2">
                                          <a:lumMod val="75000"/>
                                        </a:schemeClr>
                                      </a:solidFill>
                                      <a:latin typeface="Cambria Math"/>
                                    </a:rPr>
                                    <m:t>𝟏</m:t>
                                  </m:r>
                                </m:sub>
                                <m:sup>
                                  <m:r>
                                    <a:rPr lang="en-GB" sz="1200" b="1" i="1" smtClean="0">
                                      <a:solidFill>
                                        <a:schemeClr val="accent2">
                                          <a:lumMod val="75000"/>
                                        </a:schemeClr>
                                      </a:solidFill>
                                      <a:latin typeface="Cambria Math"/>
                                    </a:rPr>
                                    <m:t>𝟎</m:t>
                                  </m:r>
                                </m:sup>
                                <m:e>
                                  <m:r>
                                    <a:rPr lang="en-GB" sz="1200" b="1" i="1" smtClean="0">
                                      <a:solidFill>
                                        <a:schemeClr val="accent2">
                                          <a:lumMod val="75000"/>
                                        </a:schemeClr>
                                      </a:solidFill>
                                      <a:latin typeface="Cambria Math"/>
                                    </a:rPr>
                                    <m:t>𝒆</m:t>
                                  </m:r>
                                </m:e>
                              </m:sPre>
                            </m:oMath>
                          </a14:m>
                          <a:r>
                            <a:rPr lang="en-GB" sz="1200" b="1" i="1" dirty="0" smtClean="0">
                              <a:solidFill>
                                <a:schemeClr val="accent2">
                                  <a:lumMod val="75000"/>
                                </a:schemeClr>
                              </a:solidFill>
                            </a:rPr>
                            <a:t>)</a:t>
                          </a:r>
                          <a:endParaRPr lang="en-GB" sz="1200" b="1" i="1" dirty="0">
                            <a:solidFill>
                              <a:schemeClr val="accent2">
                                <a:lumMod val="75000"/>
                              </a:schemeClr>
                            </a:solidFill>
                          </a:endParaRPr>
                        </a:p>
                      </a:txBody>
                      <a:tcPr anchor="ctr">
                        <a:solidFill>
                          <a:schemeClr val="bg1"/>
                        </a:solidFill>
                      </a:tcPr>
                    </a:tc>
                    <a:tc>
                      <a:txBody>
                        <a:bodyPr/>
                        <a:lstStyle/>
                        <a:p>
                          <a:pPr algn="ctr"/>
                          <a:r>
                            <a:rPr lang="en-GB" sz="1200" b="1" i="1" dirty="0" smtClean="0">
                              <a:solidFill>
                                <a:schemeClr val="accent2">
                                  <a:lumMod val="75000"/>
                                </a:schemeClr>
                              </a:solidFill>
                            </a:rPr>
                            <a:t>0</a:t>
                          </a:r>
                          <a:endParaRPr lang="en-GB" sz="1200" b="1" i="1" dirty="0">
                            <a:solidFill>
                              <a:schemeClr val="accent2">
                                <a:lumMod val="75000"/>
                              </a:schemeClr>
                            </a:solidFill>
                          </a:endParaRPr>
                        </a:p>
                      </a:txBody>
                      <a:tcPr anchor="ctr">
                        <a:solidFill>
                          <a:schemeClr val="bg1"/>
                        </a:solidFill>
                      </a:tcPr>
                    </a:tc>
                    <a:tc>
                      <a:txBody>
                        <a:bodyPr/>
                        <a:lstStyle/>
                        <a:p>
                          <a:pPr algn="ctr"/>
                          <a:r>
                            <a:rPr lang="en-GB" sz="1200" b="1" i="1" dirty="0" smtClean="0">
                              <a:solidFill>
                                <a:schemeClr val="accent2">
                                  <a:lumMod val="75000"/>
                                </a:schemeClr>
                              </a:solidFill>
                            </a:rPr>
                            <a:t>+1</a:t>
                          </a:r>
                          <a:endParaRPr lang="en-GB" sz="1200" b="1" i="1" dirty="0">
                            <a:solidFill>
                              <a:schemeClr val="accent2">
                                <a:lumMod val="75000"/>
                              </a:schemeClr>
                            </a:solidFill>
                          </a:endParaRPr>
                        </a:p>
                      </a:txBody>
                      <a:tcPr anchor="ctr">
                        <a:solidFill>
                          <a:schemeClr val="bg1"/>
                        </a:solidFill>
                      </a:tcPr>
                    </a:tc>
                    <a:extLst>
                      <a:ext uri="{0D108BD9-81ED-4DB2-BD59-A6C34878D82A}">
                        <a16:rowId xmlns:a16="http://schemas.microsoft.com/office/drawing/2014/main" xmlns="" val="10002"/>
                      </a:ext>
                    </a:extLst>
                  </a:tr>
                  <a:tr h="197549">
                    <a:tc>
                      <a:txBody>
                        <a:bodyPr/>
                        <a:lstStyle/>
                        <a:p>
                          <a:pPr marL="0" marR="0" indent="0" algn="l" defTabSz="1280160" rtl="0" eaLnBrk="1" fontAlgn="auto" latinLnBrk="0" hangingPunct="1">
                            <a:lnSpc>
                              <a:spcPct val="100000"/>
                            </a:lnSpc>
                            <a:spcBef>
                              <a:spcPts val="0"/>
                            </a:spcBef>
                            <a:spcAft>
                              <a:spcPts val="0"/>
                            </a:spcAft>
                            <a:buClrTx/>
                            <a:buSzTx/>
                            <a:buFontTx/>
                            <a:buNone/>
                            <a:tabLst/>
                            <a:defRPr/>
                          </a:pPr>
                          <a:r>
                            <a:rPr lang="en-GB" sz="1200" dirty="0" smtClean="0"/>
                            <a:t>Gamma (</a:t>
                          </a:r>
                          <a:r>
                            <a:rPr lang="el-GR" sz="1200" dirty="0" smtClean="0"/>
                            <a:t>γ</a:t>
                          </a:r>
                          <a:r>
                            <a:rPr lang="en-GB" sz="1200" dirty="0" smtClean="0"/>
                            <a:t>)</a:t>
                          </a:r>
                        </a:p>
                      </a:txBody>
                      <a:tcPr anchor="ctr">
                        <a:solidFill>
                          <a:schemeClr val="accent2">
                            <a:lumMod val="20000"/>
                            <a:lumOff val="80000"/>
                          </a:schemeClr>
                        </a:solidFill>
                      </a:tcPr>
                    </a:tc>
                    <a:tc>
                      <a:txBody>
                        <a:bodyPr/>
                        <a:lstStyle/>
                        <a:p>
                          <a:pPr algn="ctr"/>
                          <a:r>
                            <a:rPr lang="en-GB" sz="1200" b="1" i="1" dirty="0" smtClean="0">
                              <a:solidFill>
                                <a:schemeClr val="accent2">
                                  <a:lumMod val="75000"/>
                                </a:schemeClr>
                              </a:solidFill>
                            </a:rPr>
                            <a:t>Electromagnetic wave</a:t>
                          </a:r>
                          <a:endParaRPr lang="en-GB" sz="1200" b="1" i="1" dirty="0">
                            <a:solidFill>
                              <a:schemeClr val="accent2">
                                <a:lumMod val="75000"/>
                              </a:schemeClr>
                            </a:solidFill>
                          </a:endParaRPr>
                        </a:p>
                      </a:txBody>
                      <a:tcPr anchor="ctr">
                        <a:solidFill>
                          <a:schemeClr val="bg1"/>
                        </a:solidFill>
                      </a:tcPr>
                    </a:tc>
                    <a:tc>
                      <a:txBody>
                        <a:bodyPr/>
                        <a:lstStyle/>
                        <a:p>
                          <a:pPr algn="ctr"/>
                          <a:r>
                            <a:rPr lang="en-GB" sz="1200" b="1" i="1" dirty="0" smtClean="0">
                              <a:solidFill>
                                <a:schemeClr val="accent2">
                                  <a:lumMod val="75000"/>
                                </a:schemeClr>
                              </a:solidFill>
                            </a:rPr>
                            <a:t>0</a:t>
                          </a:r>
                          <a:endParaRPr lang="en-GB" sz="1200" b="1" i="1" dirty="0">
                            <a:solidFill>
                              <a:schemeClr val="accent2">
                                <a:lumMod val="75000"/>
                              </a:schemeClr>
                            </a:solidFill>
                          </a:endParaRPr>
                        </a:p>
                      </a:txBody>
                      <a:tcPr anchor="ctr">
                        <a:solidFill>
                          <a:schemeClr val="bg1"/>
                        </a:solidFill>
                      </a:tcPr>
                    </a:tc>
                    <a:tc>
                      <a:txBody>
                        <a:bodyPr/>
                        <a:lstStyle/>
                        <a:p>
                          <a:pPr algn="ctr"/>
                          <a:r>
                            <a:rPr lang="en-GB" sz="1200" b="1" i="1" dirty="0" smtClean="0">
                              <a:solidFill>
                                <a:schemeClr val="accent2">
                                  <a:lumMod val="75000"/>
                                </a:schemeClr>
                              </a:solidFill>
                            </a:rPr>
                            <a:t>0</a:t>
                          </a:r>
                          <a:endParaRPr lang="en-GB" sz="1200" b="1" i="1" dirty="0">
                            <a:solidFill>
                              <a:schemeClr val="accent2">
                                <a:lumMod val="75000"/>
                              </a:schemeClr>
                            </a:solidFill>
                          </a:endParaRPr>
                        </a:p>
                      </a:txBody>
                      <a:tcPr anchor="ctr">
                        <a:solidFill>
                          <a:schemeClr val="bg1"/>
                        </a:solidFill>
                      </a:tcPr>
                    </a:tc>
                    <a:extLst>
                      <a:ext uri="{0D108BD9-81ED-4DB2-BD59-A6C34878D82A}">
                        <a16:rowId xmlns:a16="http://schemas.microsoft.com/office/drawing/2014/main" xmlns="" val="10003"/>
                      </a:ext>
                    </a:extLst>
                  </a:tr>
                  <a:tr h="252828">
                    <a:tc>
                      <a:txBody>
                        <a:bodyPr/>
                        <a:lstStyle/>
                        <a:p>
                          <a:r>
                            <a:rPr lang="en-GB" sz="1200" dirty="0" smtClean="0"/>
                            <a:t>Neutron </a:t>
                          </a:r>
                          <a:endParaRPr lang="en-GB" sz="1200" dirty="0"/>
                        </a:p>
                      </a:txBody>
                      <a:tcPr anchor="ctr">
                        <a:solidFill>
                          <a:schemeClr val="accent2">
                            <a:lumMod val="20000"/>
                            <a:lumOff val="80000"/>
                          </a:schemeClr>
                        </a:solidFill>
                      </a:tcPr>
                    </a:tc>
                    <a:tc>
                      <a:txBody>
                        <a:bodyPr/>
                        <a:lstStyle/>
                        <a:p>
                          <a:pPr algn="ctr"/>
                          <a:r>
                            <a:rPr lang="en-GB" sz="1200" b="1" i="1" dirty="0" smtClean="0">
                              <a:solidFill>
                                <a:schemeClr val="accent2">
                                  <a:lumMod val="75000"/>
                                </a:schemeClr>
                              </a:solidFill>
                            </a:rPr>
                            <a:t>Neutron </a:t>
                          </a:r>
                          <a:endParaRPr lang="en-GB" sz="1200" b="1" i="1" dirty="0">
                            <a:solidFill>
                              <a:schemeClr val="accent2">
                                <a:lumMod val="75000"/>
                              </a:schemeClr>
                            </a:solidFill>
                          </a:endParaRPr>
                        </a:p>
                      </a:txBody>
                      <a:tcPr anchor="ctr">
                        <a:solidFill>
                          <a:schemeClr val="bg1"/>
                        </a:solidFill>
                      </a:tcPr>
                    </a:tc>
                    <a:tc>
                      <a:txBody>
                        <a:bodyPr/>
                        <a:lstStyle/>
                        <a:p>
                          <a:pPr algn="ctr"/>
                          <a:r>
                            <a:rPr lang="en-GB" sz="1200" b="1" i="1" dirty="0" smtClean="0">
                              <a:solidFill>
                                <a:schemeClr val="accent2">
                                  <a:lumMod val="75000"/>
                                </a:schemeClr>
                              </a:solidFill>
                            </a:rPr>
                            <a:t>-1</a:t>
                          </a:r>
                          <a:endParaRPr lang="en-GB" sz="1200" b="1" i="1" dirty="0">
                            <a:solidFill>
                              <a:schemeClr val="accent2">
                                <a:lumMod val="75000"/>
                              </a:schemeClr>
                            </a:solidFill>
                          </a:endParaRPr>
                        </a:p>
                      </a:txBody>
                      <a:tcPr anchor="ctr">
                        <a:solidFill>
                          <a:schemeClr val="bg1"/>
                        </a:solidFill>
                      </a:tcPr>
                    </a:tc>
                    <a:tc>
                      <a:txBody>
                        <a:bodyPr/>
                        <a:lstStyle/>
                        <a:p>
                          <a:pPr algn="ctr"/>
                          <a:r>
                            <a:rPr lang="en-GB" sz="1200" b="1" i="1" dirty="0" smtClean="0">
                              <a:solidFill>
                                <a:schemeClr val="accent2">
                                  <a:lumMod val="75000"/>
                                </a:schemeClr>
                              </a:solidFill>
                            </a:rPr>
                            <a:t>0</a:t>
                          </a:r>
                          <a:endParaRPr lang="en-GB" sz="1200" b="1" i="1" dirty="0">
                            <a:solidFill>
                              <a:schemeClr val="accent2">
                                <a:lumMod val="75000"/>
                              </a:schemeClr>
                            </a:solidFill>
                          </a:endParaRPr>
                        </a:p>
                      </a:txBody>
                      <a:tcPr anchor="ctr">
                        <a:solidFill>
                          <a:schemeClr val="bg1"/>
                        </a:solidFill>
                      </a:tcPr>
                    </a:tc>
                    <a:extLst>
                      <a:ext uri="{0D108BD9-81ED-4DB2-BD59-A6C34878D82A}">
                        <a16:rowId xmlns:a16="http://schemas.microsoft.com/office/drawing/2014/main" xmlns="" val="10004"/>
                      </a:ext>
                    </a:extLst>
                  </a:tr>
                </a:tbl>
              </a:graphicData>
            </a:graphic>
          </p:graphicFrame>
        </mc:Choice>
        <mc:Fallback xmlns="">
          <p:graphicFrame>
            <p:nvGraphicFramePr>
              <p:cNvPr id="81" name="Table 80"/>
              <p:cNvGraphicFramePr>
                <a:graphicFrameLocks noGrp="1"/>
              </p:cNvGraphicFramePr>
              <p:nvPr>
                <p:extLst>
                  <p:ext uri="{D42A27DB-BD31-4B8C-83A1-F6EECF244321}">
                    <p14:modId xmlns:p14="http://schemas.microsoft.com/office/powerpoint/2010/main" val="4242002846"/>
                  </p:ext>
                </p:extLst>
              </p:nvPr>
            </p:nvGraphicFramePr>
            <p:xfrm>
              <a:off x="7378127" y="1416341"/>
              <a:ext cx="3914381" cy="1761427"/>
            </p:xfrm>
            <a:graphic>
              <a:graphicData uri="http://schemas.openxmlformats.org/drawingml/2006/table">
                <a:tbl>
                  <a:tblPr firstRow="1" bandRow="1">
                    <a:tableStyleId>{5940675A-B579-460E-94D1-54222C63F5DA}</a:tableStyleId>
                  </a:tblPr>
                  <a:tblGrid>
                    <a:gridCol w="866381">
                      <a:extLst>
                        <a:ext uri="{9D8B030D-6E8A-4147-A177-3AD203B41FA5}">
                          <a16:colId xmlns:a16="http://schemas.microsoft.com/office/drawing/2014/main" val="20000"/>
                        </a:ext>
                      </a:extLst>
                    </a:gridCol>
                    <a:gridCol w="1620252">
                      <a:extLst>
                        <a:ext uri="{9D8B030D-6E8A-4147-A177-3AD203B41FA5}">
                          <a16:colId xmlns:a16="http://schemas.microsoft.com/office/drawing/2014/main" val="20001"/>
                        </a:ext>
                      </a:extLst>
                    </a:gridCol>
                    <a:gridCol w="713874">
                      <a:extLst>
                        <a:ext uri="{9D8B030D-6E8A-4147-A177-3AD203B41FA5}">
                          <a16:colId xmlns:a16="http://schemas.microsoft.com/office/drawing/2014/main" val="20002"/>
                        </a:ext>
                      </a:extLst>
                    </a:gridCol>
                    <a:gridCol w="713874">
                      <a:extLst>
                        <a:ext uri="{9D8B030D-6E8A-4147-A177-3AD203B41FA5}">
                          <a16:colId xmlns:a16="http://schemas.microsoft.com/office/drawing/2014/main" val="20003"/>
                        </a:ext>
                      </a:extLst>
                    </a:gridCol>
                  </a:tblGrid>
                  <a:tr h="640080">
                    <a:tc>
                      <a:txBody>
                        <a:bodyPr/>
                        <a:lstStyle/>
                        <a:p>
                          <a:r>
                            <a:rPr lang="en-GB" sz="1200" dirty="0" smtClean="0"/>
                            <a:t>Decay</a:t>
                          </a:r>
                          <a:endParaRPr lang="en-GB" sz="1200" dirty="0"/>
                        </a:p>
                      </a:txBody>
                      <a:tcPr anchor="ctr">
                        <a:solidFill>
                          <a:schemeClr val="accent2">
                            <a:lumMod val="20000"/>
                            <a:lumOff val="80000"/>
                          </a:schemeClr>
                        </a:solidFill>
                      </a:tcPr>
                    </a:tc>
                    <a:tc>
                      <a:txBody>
                        <a:bodyPr/>
                        <a:lstStyle/>
                        <a:p>
                          <a:pPr algn="ctr"/>
                          <a:r>
                            <a:rPr lang="en-GB" sz="1200" b="1" i="1" dirty="0" smtClean="0">
                              <a:solidFill>
                                <a:schemeClr val="accent2">
                                  <a:lumMod val="75000"/>
                                </a:schemeClr>
                              </a:solidFill>
                            </a:rPr>
                            <a:t>Emitted from nucleus</a:t>
                          </a:r>
                          <a:endParaRPr lang="en-GB" sz="1200" b="1" i="1" dirty="0">
                            <a:solidFill>
                              <a:schemeClr val="accent2">
                                <a:lumMod val="75000"/>
                              </a:schemeClr>
                            </a:solidFill>
                          </a:endParaRPr>
                        </a:p>
                      </a:txBody>
                      <a:tcPr anchor="ctr">
                        <a:solidFill>
                          <a:schemeClr val="bg1"/>
                        </a:solidFill>
                      </a:tcPr>
                    </a:tc>
                    <a:tc gridSpan="2">
                      <a:txBody>
                        <a:bodyPr/>
                        <a:lstStyle/>
                        <a:p>
                          <a:pPr algn="ctr"/>
                          <a:r>
                            <a:rPr lang="en-GB" sz="1200" b="1" i="1" dirty="0" smtClean="0">
                              <a:solidFill>
                                <a:schemeClr val="accent2">
                                  <a:lumMod val="75000"/>
                                </a:schemeClr>
                              </a:solidFill>
                            </a:rPr>
                            <a:t>Changes in mass number and atomic number</a:t>
                          </a:r>
                          <a:endParaRPr lang="en-GB" sz="1200" b="1" i="1" dirty="0">
                            <a:solidFill>
                              <a:schemeClr val="accent2">
                                <a:lumMod val="75000"/>
                              </a:schemeClr>
                            </a:solidFill>
                          </a:endParaRPr>
                        </a:p>
                      </a:txBody>
                      <a:tcPr anchor="ctr">
                        <a:solidFill>
                          <a:schemeClr val="bg1"/>
                        </a:solidFill>
                      </a:tcPr>
                    </a:tc>
                    <a:tc hMerge="1">
                      <a:txBody>
                        <a:bodyPr/>
                        <a:lstStyle/>
                        <a:p>
                          <a:pPr algn="ctr"/>
                          <a:endParaRPr lang="en-GB" sz="1200" b="1" i="1" dirty="0">
                            <a:solidFill>
                              <a:schemeClr val="accent2">
                                <a:lumMod val="75000"/>
                              </a:schemeClr>
                            </a:solidFill>
                          </a:endParaRPr>
                        </a:p>
                      </a:txBody>
                      <a:tcPr anchor="ctr">
                        <a:solidFill>
                          <a:schemeClr val="bg1"/>
                        </a:solidFill>
                      </a:tcPr>
                    </a:tc>
                    <a:extLst>
                      <a:ext uri="{0D108BD9-81ED-4DB2-BD59-A6C34878D82A}">
                        <a16:rowId xmlns:a16="http://schemas.microsoft.com/office/drawing/2014/main" val="10000"/>
                      </a:ext>
                    </a:extLst>
                  </a:tr>
                  <a:tr h="285687">
                    <a:tc>
                      <a:txBody>
                        <a:bodyPr/>
                        <a:lstStyle/>
                        <a:p>
                          <a:r>
                            <a:rPr lang="en-GB" sz="1200" dirty="0" smtClean="0"/>
                            <a:t>Alpha (</a:t>
                          </a:r>
                          <a:r>
                            <a:rPr lang="el-GR" sz="1200" dirty="0" smtClean="0"/>
                            <a:t>α</a:t>
                          </a:r>
                          <a:r>
                            <a:rPr lang="en-GB" sz="1200" dirty="0" smtClean="0"/>
                            <a:t>)</a:t>
                          </a:r>
                          <a:endParaRPr lang="en-GB" sz="1200" dirty="0"/>
                        </a:p>
                      </a:txBody>
                      <a:tcPr anchor="ctr">
                        <a:solidFill>
                          <a:schemeClr val="accent2">
                            <a:lumMod val="20000"/>
                            <a:lumOff val="80000"/>
                          </a:schemeClr>
                        </a:solidFill>
                      </a:tcPr>
                    </a:tc>
                    <a:tc>
                      <a:txBody>
                        <a:bodyPr/>
                        <a:lstStyle/>
                        <a:p>
                          <a:endParaRPr lang="en-US"/>
                        </a:p>
                      </a:txBody>
                      <a:tcPr anchor="ctr">
                        <a:blipFill>
                          <a:blip r:embed="rId16"/>
                          <a:stretch>
                            <a:fillRect l="-53759" t="-225532" r="-89098" b="-308511"/>
                          </a:stretch>
                        </a:blipFill>
                      </a:tcPr>
                    </a:tc>
                    <a:tc>
                      <a:txBody>
                        <a:bodyPr/>
                        <a:lstStyle/>
                        <a:p>
                          <a:pPr algn="ctr"/>
                          <a:r>
                            <a:rPr lang="en-GB" sz="1200" b="1" i="1" dirty="0" smtClean="0">
                              <a:solidFill>
                                <a:schemeClr val="accent2">
                                  <a:lumMod val="75000"/>
                                </a:schemeClr>
                              </a:solidFill>
                            </a:rPr>
                            <a:t>-4</a:t>
                          </a:r>
                          <a:endParaRPr lang="en-GB" sz="1200" b="1" i="1" dirty="0">
                            <a:solidFill>
                              <a:schemeClr val="accent2">
                                <a:lumMod val="75000"/>
                              </a:schemeClr>
                            </a:solidFill>
                          </a:endParaRPr>
                        </a:p>
                      </a:txBody>
                      <a:tcPr anchor="ctr">
                        <a:solidFill>
                          <a:schemeClr val="bg1"/>
                        </a:solidFill>
                      </a:tcPr>
                    </a:tc>
                    <a:tc>
                      <a:txBody>
                        <a:bodyPr/>
                        <a:lstStyle/>
                        <a:p>
                          <a:pPr algn="ctr"/>
                          <a:r>
                            <a:rPr lang="en-GB" sz="1200" b="1" i="1" dirty="0" smtClean="0">
                              <a:solidFill>
                                <a:schemeClr val="accent2">
                                  <a:lumMod val="75000"/>
                                </a:schemeClr>
                              </a:solidFill>
                            </a:rPr>
                            <a:t>-2</a:t>
                          </a:r>
                          <a:endParaRPr lang="en-GB" sz="1200" b="1" i="1" dirty="0">
                            <a:solidFill>
                              <a:schemeClr val="accent2">
                                <a:lumMod val="75000"/>
                              </a:schemeClr>
                            </a:solidFill>
                          </a:endParaRPr>
                        </a:p>
                      </a:txBody>
                      <a:tcPr anchor="ctr">
                        <a:solidFill>
                          <a:schemeClr val="bg1"/>
                        </a:solidFill>
                      </a:tcPr>
                    </a:tc>
                    <a:extLst>
                      <a:ext uri="{0D108BD9-81ED-4DB2-BD59-A6C34878D82A}">
                        <a16:rowId xmlns:a16="http://schemas.microsoft.com/office/drawing/2014/main" val="10001"/>
                      </a:ext>
                    </a:extLst>
                  </a:tr>
                  <a:tr h="287020">
                    <a:tc>
                      <a:txBody>
                        <a:bodyPr/>
                        <a:lstStyle/>
                        <a:p>
                          <a:r>
                            <a:rPr lang="en-GB" sz="1200" dirty="0" smtClean="0"/>
                            <a:t>Beta (</a:t>
                          </a:r>
                          <a:r>
                            <a:rPr lang="el-GR" sz="1200" dirty="0" smtClean="0"/>
                            <a:t>β</a:t>
                          </a:r>
                          <a:r>
                            <a:rPr lang="en-GB" sz="1200" dirty="0" smtClean="0"/>
                            <a:t>)</a:t>
                          </a:r>
                          <a:endParaRPr lang="en-GB" sz="1200" dirty="0"/>
                        </a:p>
                      </a:txBody>
                      <a:tcPr anchor="ctr">
                        <a:solidFill>
                          <a:schemeClr val="accent2">
                            <a:lumMod val="20000"/>
                            <a:lumOff val="80000"/>
                          </a:schemeClr>
                        </a:solidFill>
                      </a:tcPr>
                    </a:tc>
                    <a:tc>
                      <a:txBody>
                        <a:bodyPr/>
                        <a:lstStyle/>
                        <a:p>
                          <a:endParaRPr lang="en-US"/>
                        </a:p>
                      </a:txBody>
                      <a:tcPr anchor="ctr">
                        <a:blipFill>
                          <a:blip r:embed="rId16"/>
                          <a:stretch>
                            <a:fillRect l="-53759" t="-318750" r="-89098" b="-202083"/>
                          </a:stretch>
                        </a:blipFill>
                      </a:tcPr>
                    </a:tc>
                    <a:tc>
                      <a:txBody>
                        <a:bodyPr/>
                        <a:lstStyle/>
                        <a:p>
                          <a:pPr algn="ctr"/>
                          <a:r>
                            <a:rPr lang="en-GB" sz="1200" b="1" i="1" dirty="0" smtClean="0">
                              <a:solidFill>
                                <a:schemeClr val="accent2">
                                  <a:lumMod val="75000"/>
                                </a:schemeClr>
                              </a:solidFill>
                            </a:rPr>
                            <a:t>0</a:t>
                          </a:r>
                          <a:endParaRPr lang="en-GB" sz="1200" b="1" i="1" dirty="0">
                            <a:solidFill>
                              <a:schemeClr val="accent2">
                                <a:lumMod val="75000"/>
                              </a:schemeClr>
                            </a:solidFill>
                          </a:endParaRPr>
                        </a:p>
                      </a:txBody>
                      <a:tcPr anchor="ctr">
                        <a:solidFill>
                          <a:schemeClr val="bg1"/>
                        </a:solidFill>
                      </a:tcPr>
                    </a:tc>
                    <a:tc>
                      <a:txBody>
                        <a:bodyPr/>
                        <a:lstStyle/>
                        <a:p>
                          <a:pPr algn="ctr"/>
                          <a:r>
                            <a:rPr lang="en-GB" sz="1200" b="1" i="1" dirty="0" smtClean="0">
                              <a:solidFill>
                                <a:schemeClr val="accent2">
                                  <a:lumMod val="75000"/>
                                </a:schemeClr>
                              </a:solidFill>
                            </a:rPr>
                            <a:t>+1</a:t>
                          </a:r>
                          <a:endParaRPr lang="en-GB" sz="1200" b="1" i="1" dirty="0">
                            <a:solidFill>
                              <a:schemeClr val="accent2">
                                <a:lumMod val="75000"/>
                              </a:schemeClr>
                            </a:solidFill>
                          </a:endParaRPr>
                        </a:p>
                      </a:txBody>
                      <a:tcPr anchor="ctr">
                        <a:solidFill>
                          <a:schemeClr val="bg1"/>
                        </a:solidFill>
                      </a:tcPr>
                    </a:tc>
                    <a:extLst>
                      <a:ext uri="{0D108BD9-81ED-4DB2-BD59-A6C34878D82A}">
                        <a16:rowId xmlns:a16="http://schemas.microsoft.com/office/drawing/2014/main" val="10002"/>
                      </a:ext>
                    </a:extLst>
                  </a:tr>
                  <a:tr h="274320">
                    <a:tc>
                      <a:txBody>
                        <a:bodyPr/>
                        <a:lstStyle/>
                        <a:p>
                          <a:pPr marL="0" marR="0" indent="0" algn="l" defTabSz="1280160" rtl="0" eaLnBrk="1" fontAlgn="auto" latinLnBrk="0" hangingPunct="1">
                            <a:lnSpc>
                              <a:spcPct val="100000"/>
                            </a:lnSpc>
                            <a:spcBef>
                              <a:spcPts val="0"/>
                            </a:spcBef>
                            <a:spcAft>
                              <a:spcPts val="0"/>
                            </a:spcAft>
                            <a:buClrTx/>
                            <a:buSzTx/>
                            <a:buFontTx/>
                            <a:buNone/>
                            <a:tabLst/>
                            <a:defRPr/>
                          </a:pPr>
                          <a:r>
                            <a:rPr lang="en-GB" sz="1200" dirty="0" smtClean="0"/>
                            <a:t>Gamma (</a:t>
                          </a:r>
                          <a:r>
                            <a:rPr lang="el-GR" sz="1200" dirty="0" smtClean="0"/>
                            <a:t>γ</a:t>
                          </a:r>
                          <a:r>
                            <a:rPr lang="en-GB" sz="1200" dirty="0" smtClean="0"/>
                            <a:t>)</a:t>
                          </a:r>
                        </a:p>
                      </a:txBody>
                      <a:tcPr anchor="ctr">
                        <a:solidFill>
                          <a:schemeClr val="accent2">
                            <a:lumMod val="20000"/>
                            <a:lumOff val="80000"/>
                          </a:schemeClr>
                        </a:solidFill>
                      </a:tcPr>
                    </a:tc>
                    <a:tc>
                      <a:txBody>
                        <a:bodyPr/>
                        <a:lstStyle/>
                        <a:p>
                          <a:pPr algn="ctr"/>
                          <a:r>
                            <a:rPr lang="en-GB" sz="1200" b="1" i="1" dirty="0" smtClean="0">
                              <a:solidFill>
                                <a:schemeClr val="accent2">
                                  <a:lumMod val="75000"/>
                                </a:schemeClr>
                              </a:solidFill>
                            </a:rPr>
                            <a:t>Electromagnetic wave</a:t>
                          </a:r>
                          <a:endParaRPr lang="en-GB" sz="1200" b="1" i="1" dirty="0">
                            <a:solidFill>
                              <a:schemeClr val="accent2">
                                <a:lumMod val="75000"/>
                              </a:schemeClr>
                            </a:solidFill>
                          </a:endParaRPr>
                        </a:p>
                      </a:txBody>
                      <a:tcPr anchor="ctr">
                        <a:solidFill>
                          <a:schemeClr val="bg1"/>
                        </a:solidFill>
                      </a:tcPr>
                    </a:tc>
                    <a:tc>
                      <a:txBody>
                        <a:bodyPr/>
                        <a:lstStyle/>
                        <a:p>
                          <a:pPr algn="ctr"/>
                          <a:r>
                            <a:rPr lang="en-GB" sz="1200" b="1" i="1" dirty="0" smtClean="0">
                              <a:solidFill>
                                <a:schemeClr val="accent2">
                                  <a:lumMod val="75000"/>
                                </a:schemeClr>
                              </a:solidFill>
                            </a:rPr>
                            <a:t>0</a:t>
                          </a:r>
                          <a:endParaRPr lang="en-GB" sz="1200" b="1" i="1" dirty="0">
                            <a:solidFill>
                              <a:schemeClr val="accent2">
                                <a:lumMod val="75000"/>
                              </a:schemeClr>
                            </a:solidFill>
                          </a:endParaRPr>
                        </a:p>
                      </a:txBody>
                      <a:tcPr anchor="ctr">
                        <a:solidFill>
                          <a:schemeClr val="bg1"/>
                        </a:solidFill>
                      </a:tcPr>
                    </a:tc>
                    <a:tc>
                      <a:txBody>
                        <a:bodyPr/>
                        <a:lstStyle/>
                        <a:p>
                          <a:pPr algn="ctr"/>
                          <a:r>
                            <a:rPr lang="en-GB" sz="1200" b="1" i="1" dirty="0" smtClean="0">
                              <a:solidFill>
                                <a:schemeClr val="accent2">
                                  <a:lumMod val="75000"/>
                                </a:schemeClr>
                              </a:solidFill>
                            </a:rPr>
                            <a:t>0</a:t>
                          </a:r>
                          <a:endParaRPr lang="en-GB" sz="1200" b="1" i="1" dirty="0">
                            <a:solidFill>
                              <a:schemeClr val="accent2">
                                <a:lumMod val="75000"/>
                              </a:schemeClr>
                            </a:solidFill>
                          </a:endParaRPr>
                        </a:p>
                      </a:txBody>
                      <a:tcPr anchor="ctr">
                        <a:solidFill>
                          <a:schemeClr val="bg1"/>
                        </a:solidFill>
                      </a:tcPr>
                    </a:tc>
                    <a:extLst>
                      <a:ext uri="{0D108BD9-81ED-4DB2-BD59-A6C34878D82A}">
                        <a16:rowId xmlns:a16="http://schemas.microsoft.com/office/drawing/2014/main" val="10003"/>
                      </a:ext>
                    </a:extLst>
                  </a:tr>
                  <a:tr h="274320">
                    <a:tc>
                      <a:txBody>
                        <a:bodyPr/>
                        <a:lstStyle/>
                        <a:p>
                          <a:r>
                            <a:rPr lang="en-GB" sz="1200" dirty="0" smtClean="0"/>
                            <a:t>Neutron </a:t>
                          </a:r>
                          <a:endParaRPr lang="en-GB" sz="1200" dirty="0"/>
                        </a:p>
                      </a:txBody>
                      <a:tcPr anchor="ctr">
                        <a:solidFill>
                          <a:schemeClr val="accent2">
                            <a:lumMod val="20000"/>
                            <a:lumOff val="80000"/>
                          </a:schemeClr>
                        </a:solidFill>
                      </a:tcPr>
                    </a:tc>
                    <a:tc>
                      <a:txBody>
                        <a:bodyPr/>
                        <a:lstStyle/>
                        <a:p>
                          <a:pPr algn="ctr"/>
                          <a:r>
                            <a:rPr lang="en-GB" sz="1200" b="1" i="1" dirty="0" smtClean="0">
                              <a:solidFill>
                                <a:schemeClr val="accent2">
                                  <a:lumMod val="75000"/>
                                </a:schemeClr>
                              </a:solidFill>
                            </a:rPr>
                            <a:t>Neutron </a:t>
                          </a:r>
                          <a:endParaRPr lang="en-GB" sz="1200" b="1" i="1" dirty="0">
                            <a:solidFill>
                              <a:schemeClr val="accent2">
                                <a:lumMod val="75000"/>
                              </a:schemeClr>
                            </a:solidFill>
                          </a:endParaRPr>
                        </a:p>
                      </a:txBody>
                      <a:tcPr anchor="ctr">
                        <a:solidFill>
                          <a:schemeClr val="bg1"/>
                        </a:solidFill>
                      </a:tcPr>
                    </a:tc>
                    <a:tc>
                      <a:txBody>
                        <a:bodyPr/>
                        <a:lstStyle/>
                        <a:p>
                          <a:pPr algn="ctr"/>
                          <a:r>
                            <a:rPr lang="en-GB" sz="1200" b="1" i="1" dirty="0" smtClean="0">
                              <a:solidFill>
                                <a:schemeClr val="accent2">
                                  <a:lumMod val="75000"/>
                                </a:schemeClr>
                              </a:solidFill>
                            </a:rPr>
                            <a:t>-1</a:t>
                          </a:r>
                          <a:endParaRPr lang="en-GB" sz="1200" b="1" i="1" dirty="0">
                            <a:solidFill>
                              <a:schemeClr val="accent2">
                                <a:lumMod val="75000"/>
                              </a:schemeClr>
                            </a:solidFill>
                          </a:endParaRPr>
                        </a:p>
                      </a:txBody>
                      <a:tcPr anchor="ctr">
                        <a:solidFill>
                          <a:schemeClr val="bg1"/>
                        </a:solidFill>
                      </a:tcPr>
                    </a:tc>
                    <a:tc>
                      <a:txBody>
                        <a:bodyPr/>
                        <a:lstStyle/>
                        <a:p>
                          <a:pPr algn="ctr"/>
                          <a:r>
                            <a:rPr lang="en-GB" sz="1200" b="1" i="1" dirty="0" smtClean="0">
                              <a:solidFill>
                                <a:schemeClr val="accent2">
                                  <a:lumMod val="75000"/>
                                </a:schemeClr>
                              </a:solidFill>
                            </a:rPr>
                            <a:t>0</a:t>
                          </a:r>
                          <a:endParaRPr lang="en-GB" sz="1200" b="1" i="1" dirty="0">
                            <a:solidFill>
                              <a:schemeClr val="accent2">
                                <a:lumMod val="75000"/>
                              </a:schemeClr>
                            </a:solidFill>
                          </a:endParaRPr>
                        </a:p>
                      </a:txBody>
                      <a:tcPr anchor="ctr">
                        <a:solidFill>
                          <a:schemeClr val="bg1"/>
                        </a:solidFill>
                      </a:tcPr>
                    </a:tc>
                    <a:extLst>
                      <a:ext uri="{0D108BD9-81ED-4DB2-BD59-A6C34878D82A}">
                        <a16:rowId xmlns:a16="http://schemas.microsoft.com/office/drawing/2014/main" val="10004"/>
                      </a:ext>
                    </a:extLst>
                  </a:tr>
                </a:tbl>
              </a:graphicData>
            </a:graphic>
          </p:graphicFrame>
        </mc:Fallback>
      </mc:AlternateContent>
    </p:spTree>
    <p:extLst>
      <p:ext uri="{BB962C8B-B14F-4D97-AF65-F5344CB8AC3E}">
        <p14:creationId xmlns:p14="http://schemas.microsoft.com/office/powerpoint/2010/main" val="1089022767"/>
      </p:ext>
    </p:extLst>
  </p:cSld>
  <p:clrMapOvr>
    <a:masterClrMapping/>
  </p:clrMapOvr>
  <p:timing>
    <p:tnLst>
      <p:par>
        <p:cTn id="1" dur="indefinite" restart="never" nodeType="tmRoot"/>
      </p:par>
    </p:tnLst>
  </p:timing>
</p:sld>
</file>

<file path=ppt/theme/theme1.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Knowledge mat cell division and transport in cells V1" id="{E154EEF2-ACFA-2B43-962E-5568A5388271}" vid="{C80E9CB9-E76E-9746-BBD9-9A5642A3D5E3}"/>
    </a:ext>
  </a:extLst>
</a:theme>
</file>

<file path=ppt/theme/theme10.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PIXL Sci">
  <a:themeElements>
    <a:clrScheme name="Custom 1">
      <a:dk1>
        <a:sysClr val="windowText" lastClr="000000"/>
      </a:dk1>
      <a:lt1>
        <a:sysClr val="window" lastClr="FFFFFF"/>
      </a:lt1>
      <a:dk2>
        <a:srgbClr val="1F497D"/>
      </a:dk2>
      <a:lt2>
        <a:srgbClr val="EEECE1"/>
      </a:lt2>
      <a:accent1>
        <a:srgbClr val="4F81BD"/>
      </a:accent1>
      <a:accent2>
        <a:srgbClr val="FF9900"/>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Knowledge mat cell division and transport in cells V1" id="{E154EEF2-ACFA-2B43-962E-5568A5388271}" vid="{3E356EEA-E8C8-7543-8BDC-2F59607924F1}"/>
    </a:ext>
  </a:extLst>
</a:theme>
</file>

<file path=ppt/theme/theme3.xml><?xml version="1.0" encoding="utf-8"?>
<a:theme xmlns:a="http://schemas.openxmlformats.org/drawingml/2006/main" name="1_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Knowledge mat cell division and transport in cells V1" id="{E154EEF2-ACFA-2B43-962E-5568A5388271}" vid="{1A4D6916-CBD0-1B43-B42B-8275D887926E}"/>
    </a:ext>
  </a:extLst>
</a:theme>
</file>

<file path=ppt/theme/theme4.xml><?xml version="1.0" encoding="utf-8"?>
<a:theme xmlns:a="http://schemas.openxmlformats.org/drawingml/2006/main" name="1_PIXL Sci">
  <a:themeElements>
    <a:clrScheme name="Custom 1">
      <a:dk1>
        <a:sysClr val="windowText" lastClr="000000"/>
      </a:dk1>
      <a:lt1>
        <a:sysClr val="window" lastClr="FFFFFF"/>
      </a:lt1>
      <a:dk2>
        <a:srgbClr val="1F497D"/>
      </a:dk2>
      <a:lt2>
        <a:srgbClr val="EEECE1"/>
      </a:lt2>
      <a:accent1>
        <a:srgbClr val="4F81BD"/>
      </a:accent1>
      <a:accent2>
        <a:srgbClr val="FF9900"/>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Knowledge mat cell division and transport in cells V1" id="{E154EEF2-ACFA-2B43-962E-5568A5388271}" vid="{D925D060-3B1D-5548-9114-7EDCE4E98F41}"/>
    </a:ext>
  </a:extLst>
</a:theme>
</file>

<file path=ppt/theme/theme5.xml><?xml version="1.0" encoding="utf-8"?>
<a:theme xmlns:a="http://schemas.openxmlformats.org/drawingml/2006/main" name="2_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Knowledge mat cell division and transport in cells V1" id="{E154EEF2-ACFA-2B43-962E-5568A5388271}" vid="{DC732CF4-5BDE-8046-B4DE-2D8BD2EF8667}"/>
    </a:ext>
  </a:extLst>
</a:theme>
</file>

<file path=ppt/theme/theme6.xml><?xml version="1.0" encoding="utf-8"?>
<a:theme xmlns:a="http://schemas.openxmlformats.org/drawingml/2006/main" name="2_PIXL Sci">
  <a:themeElements>
    <a:clrScheme name="Custom 1">
      <a:dk1>
        <a:sysClr val="windowText" lastClr="000000"/>
      </a:dk1>
      <a:lt1>
        <a:sysClr val="window" lastClr="FFFFFF"/>
      </a:lt1>
      <a:dk2>
        <a:srgbClr val="1F497D"/>
      </a:dk2>
      <a:lt2>
        <a:srgbClr val="EEECE1"/>
      </a:lt2>
      <a:accent1>
        <a:srgbClr val="4F81BD"/>
      </a:accent1>
      <a:accent2>
        <a:srgbClr val="FF9900"/>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Knowledge mat cell division and transport in cells V1" id="{E154EEF2-ACFA-2B43-962E-5568A5388271}" vid="{93805219-F6D9-3A4C-BBFB-B4DE692E9609}"/>
    </a:ext>
  </a:extLst>
</a:theme>
</file>

<file path=ppt/theme/theme7.xml><?xml version="1.0" encoding="utf-8"?>
<a:theme xmlns:a="http://schemas.openxmlformats.org/drawingml/2006/main" name="3_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Knowledge mat cell division and transport in cells V1" id="{E154EEF2-ACFA-2B43-962E-5568A5388271}" vid="{CB3D2206-8F79-494A-B3D4-5C13485329D1}"/>
    </a:ext>
  </a:extLst>
</a:theme>
</file>

<file path=ppt/theme/theme8.xml><?xml version="1.0" encoding="utf-8"?>
<a:theme xmlns:a="http://schemas.openxmlformats.org/drawingml/2006/main" name="3_PIXL Sci">
  <a:themeElements>
    <a:clrScheme name="Custom 1">
      <a:dk1>
        <a:sysClr val="windowText" lastClr="000000"/>
      </a:dk1>
      <a:lt1>
        <a:sysClr val="window" lastClr="FFFFFF"/>
      </a:lt1>
      <a:dk2>
        <a:srgbClr val="1F497D"/>
      </a:dk2>
      <a:lt2>
        <a:srgbClr val="EEECE1"/>
      </a:lt2>
      <a:accent1>
        <a:srgbClr val="4F81BD"/>
      </a:accent1>
      <a:accent2>
        <a:srgbClr val="FF9900"/>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Knowledge mat cell division and transport in cells V1" id="{E154EEF2-ACFA-2B43-962E-5568A5388271}" vid="{293CA237-E40C-E049-B52B-8A449DAD856B}"/>
    </a:ext>
  </a:extLst>
</a:theme>
</file>

<file path=ppt/theme/theme9.xml><?xml version="1.0" encoding="utf-8"?>
<a:theme xmlns:a="http://schemas.openxmlformats.org/drawingml/2006/main" name="4_Custom Design">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Knowledge mat cell division and transport in cells V1" id="{E154EEF2-ACFA-2B43-962E-5568A5388271}" vid="{7B297D88-6958-E345-939D-06B02D812382}"/>
    </a:ext>
  </a:extLst>
</a:theme>
</file>

<file path=docProps/app.xml><?xml version="1.0" encoding="utf-8"?>
<Properties xmlns="http://schemas.openxmlformats.org/officeDocument/2006/extended-properties" xmlns:vt="http://schemas.openxmlformats.org/officeDocument/2006/docPropsVTypes">
  <Template>Knowledge mat Energy V1</Template>
  <TotalTime>318</TotalTime>
  <Words>3377</Words>
  <Application>Microsoft Macintosh PowerPoint</Application>
  <PresentationFormat>A3 Paper (297x420 mm)</PresentationFormat>
  <Paragraphs>572</Paragraphs>
  <Slides>5</Slides>
  <Notes>0</Notes>
  <HiddenSlides>0</HiddenSlides>
  <MMClips>0</MMClips>
  <ScaleCrop>false</ScaleCrop>
  <HeadingPairs>
    <vt:vector size="6" baseType="variant">
      <vt:variant>
        <vt:lpstr>Fonts Used</vt:lpstr>
      </vt:variant>
      <vt:variant>
        <vt:i4>7</vt:i4>
      </vt:variant>
      <vt:variant>
        <vt:lpstr>Theme</vt:lpstr>
      </vt:variant>
      <vt:variant>
        <vt:i4>9</vt:i4>
      </vt:variant>
      <vt:variant>
        <vt:lpstr>Slide Titles</vt:lpstr>
      </vt:variant>
      <vt:variant>
        <vt:i4>5</vt:i4>
      </vt:variant>
    </vt:vector>
  </HeadingPairs>
  <TitlesOfParts>
    <vt:vector size="21" baseType="lpstr">
      <vt:lpstr>Calibri</vt:lpstr>
      <vt:lpstr>Calibri Light</vt:lpstr>
      <vt:lpstr>Cambria Math</vt:lpstr>
      <vt:lpstr>Gill Sans</vt:lpstr>
      <vt:lpstr>News Gothic MT</vt:lpstr>
      <vt:lpstr>Verdana</vt:lpstr>
      <vt:lpstr>Arial</vt:lpstr>
      <vt:lpstr>Custom Design</vt:lpstr>
      <vt:lpstr>PIXL Sci</vt:lpstr>
      <vt:lpstr>1_Custom Design</vt:lpstr>
      <vt:lpstr>1_PIXL Sci</vt:lpstr>
      <vt:lpstr>2_Custom Design</vt:lpstr>
      <vt:lpstr>2_PIXL Sci</vt:lpstr>
      <vt:lpstr>3_Custom Design</vt:lpstr>
      <vt:lpstr>3_PIXL Sci</vt:lpstr>
      <vt:lpstr>4_Custom Design</vt:lpstr>
      <vt:lpstr>PowerPoint Presentation</vt:lpstr>
      <vt:lpstr>PowerPoint Presentation</vt:lpstr>
      <vt:lpstr>PowerPoint Presentation</vt:lpstr>
      <vt:lpstr>PowerPoint Presentation</vt:lpstr>
      <vt:lpstr>PowerPoint Presentation</vt:lpstr>
    </vt:vector>
  </TitlesOfParts>
  <Company>Kelvin Hall School - YHCLT</Company>
  <LinksUpToDate>false</LinksUpToDate>
  <SharedDoc>false</SharedDoc>
  <HyperlinksChanged>false</HyperlinksChanged>
  <AppVersion>15.0041</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Ms C. Dawes</dc:creator>
  <cp:lastModifiedBy>GBradley</cp:lastModifiedBy>
  <cp:revision>85</cp:revision>
  <cp:lastPrinted>2018-01-03T16:17:52Z</cp:lastPrinted>
  <dcterms:created xsi:type="dcterms:W3CDTF">2017-09-02T07:51:28Z</dcterms:created>
  <dcterms:modified xsi:type="dcterms:W3CDTF">2018-01-03T16:19:29Z</dcterms:modified>
</cp:coreProperties>
</file>