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601200" cy="128016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H7dcGeSZukzzJ2ra4//ftjd5s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22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003425" y="744538"/>
            <a:ext cx="27908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" name="Google Shape;2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">
  <p:cSld name="B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-8117" y="0"/>
            <a:ext cx="9601200" cy="496143"/>
          </a:xfrm>
          <a:prstGeom prst="rect">
            <a:avLst/>
          </a:prstGeom>
          <a:solidFill>
            <a:srgbClr val="165A8E">
              <a:alpha val="49411"/>
            </a:srgbClr>
          </a:solidFill>
          <a:ln>
            <a:noFill/>
          </a:ln>
        </p:spPr>
        <p:txBody>
          <a:bodyPr spcFirstLastPara="1" wrap="square" lIns="88625" tIns="44300" rIns="88625" bIns="443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/>
          <p:nvPr/>
        </p:nvSpPr>
        <p:spPr>
          <a:xfrm flipH="1">
            <a:off x="-9942" y="12297545"/>
            <a:ext cx="9601200" cy="496143"/>
          </a:xfrm>
          <a:prstGeom prst="rect">
            <a:avLst/>
          </a:prstGeom>
          <a:solidFill>
            <a:srgbClr val="165A8E">
              <a:alpha val="49411"/>
            </a:srgbClr>
          </a:solidFill>
          <a:ln>
            <a:noFill/>
          </a:ln>
        </p:spPr>
        <p:txBody>
          <a:bodyPr spcFirstLastPara="1" wrap="square" lIns="88625" tIns="44300" rIns="88625" bIns="443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" name="Google Shape;12;p2"/>
          <p:cNvGrpSpPr/>
          <p:nvPr/>
        </p:nvGrpSpPr>
        <p:grpSpPr>
          <a:xfrm>
            <a:off x="9053771" y="-79920"/>
            <a:ext cx="537487" cy="576062"/>
            <a:chOff x="9053771" y="-79920"/>
            <a:chExt cx="537487" cy="576062"/>
          </a:xfrm>
        </p:grpSpPr>
        <p:sp>
          <p:nvSpPr>
            <p:cNvPr id="13" name="Google Shape;13;p2"/>
            <p:cNvSpPr/>
            <p:nvPr/>
          </p:nvSpPr>
          <p:spPr>
            <a:xfrm flipH="1">
              <a:off x="9053771" y="-1"/>
              <a:ext cx="537487" cy="4961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8625" tIns="44300" rIns="88625" bIns="443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9"/>
                <a:buFont typeface="Arial"/>
                <a:buNone/>
              </a:pPr>
              <a:endParaRPr sz="1309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cxnSp>
          <p:nvCxnSpPr>
            <p:cNvPr id="14" name="Google Shape;14;p2"/>
            <p:cNvCxnSpPr/>
            <p:nvPr/>
          </p:nvCxnSpPr>
          <p:spPr>
            <a:xfrm rot="10800000">
              <a:off x="9053771" y="-79920"/>
              <a:ext cx="0" cy="576062"/>
            </a:xfrm>
            <a:prstGeom prst="straightConnector1">
              <a:avLst/>
            </a:prstGeom>
            <a:noFill/>
            <a:ln w="381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9063713" y="12217626"/>
            <a:ext cx="537487" cy="576062"/>
            <a:chOff x="9053771" y="-79920"/>
            <a:chExt cx="537487" cy="576062"/>
          </a:xfrm>
        </p:grpSpPr>
        <p:sp>
          <p:nvSpPr>
            <p:cNvPr id="16" name="Google Shape;16;p2"/>
            <p:cNvSpPr/>
            <p:nvPr/>
          </p:nvSpPr>
          <p:spPr>
            <a:xfrm flipH="1">
              <a:off x="9053771" y="-1"/>
              <a:ext cx="537487" cy="4961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8625" tIns="44300" rIns="88625" bIns="443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9"/>
                <a:buFont typeface="Arial"/>
                <a:buNone/>
              </a:pPr>
              <a:endParaRPr sz="1309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cxnSp>
          <p:nvCxnSpPr>
            <p:cNvPr id="17" name="Google Shape;17;p2"/>
            <p:cNvCxnSpPr/>
            <p:nvPr/>
          </p:nvCxnSpPr>
          <p:spPr>
            <a:xfrm rot="10800000">
              <a:off x="9053771" y="-79920"/>
              <a:ext cx="0" cy="576062"/>
            </a:xfrm>
            <a:prstGeom prst="straightConnector1">
              <a:avLst/>
            </a:prstGeom>
            <a:noFill/>
            <a:ln w="381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8" name="Google Shape;18;p2"/>
          <p:cNvGrpSpPr/>
          <p:nvPr/>
        </p:nvGrpSpPr>
        <p:grpSpPr>
          <a:xfrm rot="10800000">
            <a:off x="0" y="12305050"/>
            <a:ext cx="537487" cy="576062"/>
            <a:chOff x="9053771" y="-79920"/>
            <a:chExt cx="537487" cy="576062"/>
          </a:xfrm>
        </p:grpSpPr>
        <p:sp>
          <p:nvSpPr>
            <p:cNvPr id="19" name="Google Shape;19;p2"/>
            <p:cNvSpPr/>
            <p:nvPr/>
          </p:nvSpPr>
          <p:spPr>
            <a:xfrm flipH="1">
              <a:off x="9053771" y="-1"/>
              <a:ext cx="537487" cy="4961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8625" tIns="44300" rIns="88625" bIns="443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9"/>
                <a:buFont typeface="Arial"/>
                <a:buNone/>
              </a:pPr>
              <a:endParaRPr sz="1309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cxnSp>
          <p:nvCxnSpPr>
            <p:cNvPr id="20" name="Google Shape;20;p2"/>
            <p:cNvCxnSpPr/>
            <p:nvPr/>
          </p:nvCxnSpPr>
          <p:spPr>
            <a:xfrm rot="10800000">
              <a:off x="9053771" y="-79920"/>
              <a:ext cx="0" cy="576062"/>
            </a:xfrm>
            <a:prstGeom prst="straightConnector1">
              <a:avLst/>
            </a:prstGeom>
            <a:noFill/>
            <a:ln w="381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21" name="Google Shape;21;p2"/>
          <p:cNvGrpSpPr/>
          <p:nvPr/>
        </p:nvGrpSpPr>
        <p:grpSpPr>
          <a:xfrm rot="10800000">
            <a:off x="-9942" y="-1"/>
            <a:ext cx="537487" cy="576062"/>
            <a:chOff x="9053771" y="-79920"/>
            <a:chExt cx="537487" cy="576062"/>
          </a:xfrm>
        </p:grpSpPr>
        <p:sp>
          <p:nvSpPr>
            <p:cNvPr id="22" name="Google Shape;22;p2"/>
            <p:cNvSpPr/>
            <p:nvPr/>
          </p:nvSpPr>
          <p:spPr>
            <a:xfrm flipH="1">
              <a:off x="9053771" y="-1"/>
              <a:ext cx="537487" cy="4961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8625" tIns="44300" rIns="88625" bIns="443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9"/>
                <a:buFont typeface="Arial"/>
                <a:buNone/>
              </a:pPr>
              <a:endParaRPr sz="1309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cxnSp>
          <p:nvCxnSpPr>
            <p:cNvPr id="23" name="Google Shape;23;p2"/>
            <p:cNvCxnSpPr/>
            <p:nvPr/>
          </p:nvCxnSpPr>
          <p:spPr>
            <a:xfrm rot="10800000">
              <a:off x="9053771" y="-79920"/>
              <a:ext cx="0" cy="576062"/>
            </a:xfrm>
            <a:prstGeom prst="straightConnector1">
              <a:avLst/>
            </a:prstGeom>
            <a:noFill/>
            <a:ln w="381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>
          <p15:clr>
            <a:srgbClr val="F26B43"/>
          </p15:clr>
        </p15:guide>
        <p15:guide id="2" pos="6048">
          <p15:clr>
            <a:srgbClr val="F26B43"/>
          </p15:clr>
        </p15:guide>
        <p15:guide id="3" pos="344">
          <p15:clr>
            <a:srgbClr val="F26B43"/>
          </p15:clr>
        </p15:guide>
        <p15:guide id="4" pos="1544">
          <p15:clr>
            <a:srgbClr val="F26B43"/>
          </p15:clr>
        </p15:guide>
        <p15:guide id="5" pos="1728">
          <p15:clr>
            <a:srgbClr val="F26B43"/>
          </p15:clr>
        </p15:guide>
        <p15:guide id="6" pos="2936">
          <p15:clr>
            <a:srgbClr val="F26B43"/>
          </p15:clr>
        </p15:guide>
        <p15:guide id="7" pos="3112">
          <p15:clr>
            <a:srgbClr val="F26B43"/>
          </p15:clr>
        </p15:guide>
        <p15:guide id="8" pos="4320">
          <p15:clr>
            <a:srgbClr val="F26B43"/>
          </p15:clr>
        </p15:guide>
        <p15:guide id="9" pos="4504">
          <p15:clr>
            <a:srgbClr val="F26B43"/>
          </p15:clr>
        </p15:guide>
        <p15:guide id="10" pos="5704">
          <p15:clr>
            <a:srgbClr val="F26B43"/>
          </p15:clr>
        </p15:guide>
        <p15:guide id="11" orient="horz">
          <p15:clr>
            <a:srgbClr val="F26B43"/>
          </p15:clr>
        </p15:guide>
        <p15:guide id="12" orient="horz" pos="8064">
          <p15:clr>
            <a:srgbClr val="F26B43"/>
          </p15:clr>
        </p15:guide>
        <p15:guide id="13" orient="horz" pos="320">
          <p15:clr>
            <a:srgbClr val="F26B43"/>
          </p15:clr>
        </p15:guide>
        <p15:guide id="14" orient="horz" pos="992">
          <p15:clr>
            <a:srgbClr val="F26B43"/>
          </p15:clr>
        </p15:guide>
        <p15:guide id="15" orient="horz" pos="1440">
          <p15:clr>
            <a:srgbClr val="F26B43"/>
          </p15:clr>
        </p15:guide>
        <p15:guide id="16" orient="horz" pos="2120">
          <p15:clr>
            <a:srgbClr val="F26B43"/>
          </p15:clr>
        </p15:guide>
        <p15:guide id="17" orient="horz" pos="2568">
          <p15:clr>
            <a:srgbClr val="F26B43"/>
          </p15:clr>
        </p15:guide>
        <p15:guide id="18" orient="horz" pos="3240">
          <p15:clr>
            <a:srgbClr val="F26B43"/>
          </p15:clr>
        </p15:guide>
        <p15:guide id="19" orient="horz" pos="3696">
          <p15:clr>
            <a:srgbClr val="F26B43"/>
          </p15:clr>
        </p15:guide>
        <p15:guide id="20" orient="horz" pos="4368">
          <p15:clr>
            <a:srgbClr val="F26B43"/>
          </p15:clr>
        </p15:guide>
        <p15:guide id="21" orient="horz" pos="4824">
          <p15:clr>
            <a:srgbClr val="F26B43"/>
          </p15:clr>
        </p15:guide>
        <p15:guide id="22" orient="horz" pos="5496">
          <p15:clr>
            <a:srgbClr val="F26B43"/>
          </p15:clr>
        </p15:guide>
        <p15:guide id="23" orient="horz" pos="5944">
          <p15:clr>
            <a:srgbClr val="F26B43"/>
          </p15:clr>
        </p15:guide>
        <p15:guide id="24" orient="horz" pos="6624">
          <p15:clr>
            <a:srgbClr val="F26B43"/>
          </p15:clr>
        </p15:guide>
        <p15:guide id="25" orient="horz" pos="7072">
          <p15:clr>
            <a:srgbClr val="F26B43"/>
          </p15:clr>
        </p15:guide>
        <p15:guide id="26" orient="horz" pos="774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"/>
          <p:cNvSpPr/>
          <p:nvPr/>
        </p:nvSpPr>
        <p:spPr>
          <a:xfrm rot="10800000" flipH="1">
            <a:off x="182153" y="464888"/>
            <a:ext cx="2194265" cy="632743"/>
          </a:xfrm>
          <a:prstGeom prst="leftArrow">
            <a:avLst>
              <a:gd name="adj1" fmla="val 50662"/>
              <a:gd name="adj2" fmla="val 5000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sz="6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0" name="Google Shape;30;p1"/>
          <p:cNvSpPr/>
          <p:nvPr/>
        </p:nvSpPr>
        <p:spPr>
          <a:xfrm>
            <a:off x="1893628" y="6199888"/>
            <a:ext cx="6197383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PSHE Learning Journey</a:t>
            </a:r>
            <a:endParaRPr sz="3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1"/>
          <p:cNvSpPr/>
          <p:nvPr/>
        </p:nvSpPr>
        <p:spPr>
          <a:xfrm>
            <a:off x="314764" y="11863493"/>
            <a:ext cx="477712" cy="476953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Y7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"/>
          <p:cNvSpPr/>
          <p:nvPr/>
        </p:nvSpPr>
        <p:spPr>
          <a:xfrm>
            <a:off x="2150153" y="5409228"/>
            <a:ext cx="477712" cy="476953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Y9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"/>
          <p:cNvSpPr txBox="1"/>
          <p:nvPr/>
        </p:nvSpPr>
        <p:spPr>
          <a:xfrm>
            <a:off x="886966" y="11833247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Introduction to PSHE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"/>
          <p:cNvSpPr/>
          <p:nvPr/>
        </p:nvSpPr>
        <p:spPr>
          <a:xfrm>
            <a:off x="2178931" y="8692503"/>
            <a:ext cx="477712" cy="476953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Y8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1"/>
          <p:cNvSpPr txBox="1"/>
          <p:nvPr/>
        </p:nvSpPr>
        <p:spPr>
          <a:xfrm>
            <a:off x="6873683" y="8332861"/>
            <a:ext cx="812728" cy="190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n-GB" sz="6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1"/>
          <p:cNvSpPr txBox="1"/>
          <p:nvPr/>
        </p:nvSpPr>
        <p:spPr>
          <a:xfrm>
            <a:off x="-154164" y="602561"/>
            <a:ext cx="2746888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GB" sz="1400" b="0" i="0" u="none" strike="noStrike" cap="none" baseline="30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</a:t>
            </a:r>
            <a:r>
              <a:rPr lang="en-GB"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form BOB Programme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"/>
          <p:cNvSpPr txBox="1"/>
          <p:nvPr/>
        </p:nvSpPr>
        <p:spPr>
          <a:xfrm rot="-3571922">
            <a:off x="8124319" y="11664932"/>
            <a:ext cx="974763" cy="385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Sex &amp; Relationships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"/>
          <p:cNvSpPr/>
          <p:nvPr/>
        </p:nvSpPr>
        <p:spPr>
          <a:xfrm>
            <a:off x="7126375" y="10245059"/>
            <a:ext cx="900000" cy="523259"/>
          </a:xfrm>
          <a:prstGeom prst="flowChartProcess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ED: Skills &amp; Qualities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"/>
          <p:cNvSpPr txBox="1"/>
          <p:nvPr/>
        </p:nvSpPr>
        <p:spPr>
          <a:xfrm rot="1420048">
            <a:off x="844752" y="10221898"/>
            <a:ext cx="1414801" cy="238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Faith &amp; Values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1"/>
          <p:cNvSpPr txBox="1"/>
          <p:nvPr/>
        </p:nvSpPr>
        <p:spPr>
          <a:xfrm rot="-1054865">
            <a:off x="1079073" y="9041332"/>
            <a:ext cx="1224207" cy="385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ED: Finance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1"/>
          <p:cNvSpPr txBox="1"/>
          <p:nvPr/>
        </p:nvSpPr>
        <p:spPr>
          <a:xfrm rot="-1649818">
            <a:off x="8105296" y="8539764"/>
            <a:ext cx="1113219" cy="385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Planning for the future</a:t>
            </a:r>
            <a:endParaRPr sz="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2" name="Google Shape;42;p1"/>
          <p:cNvSpPr txBox="1"/>
          <p:nvPr/>
        </p:nvSpPr>
        <p:spPr>
          <a:xfrm rot="-2981190">
            <a:off x="1053132" y="5752150"/>
            <a:ext cx="814614" cy="531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ED: Speed Networking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"/>
          <p:cNvSpPr txBox="1"/>
          <p:nvPr/>
        </p:nvSpPr>
        <p:spPr>
          <a:xfrm>
            <a:off x="2351581" y="11846041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Growing Up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"/>
          <p:cNvSpPr txBox="1"/>
          <p:nvPr/>
        </p:nvSpPr>
        <p:spPr>
          <a:xfrm>
            <a:off x="3784011" y="11856354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Relationships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1"/>
          <p:cNvSpPr txBox="1"/>
          <p:nvPr/>
        </p:nvSpPr>
        <p:spPr>
          <a:xfrm>
            <a:off x="5237909" y="11846041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Healthy Lifestyles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1"/>
          <p:cNvSpPr txBox="1"/>
          <p:nvPr/>
        </p:nvSpPr>
        <p:spPr>
          <a:xfrm>
            <a:off x="6717140" y="11847231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Alcohol, Tobacco &amp; Other Drugs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"/>
          <p:cNvSpPr/>
          <p:nvPr/>
        </p:nvSpPr>
        <p:spPr>
          <a:xfrm rot="5400000">
            <a:off x="7085965" y="10265001"/>
            <a:ext cx="2085097" cy="2085097"/>
          </a:xfrm>
          <a:prstGeom prst="blockArc">
            <a:avLst>
              <a:gd name="adj1" fmla="val 16490531"/>
              <a:gd name="adj2" fmla="val 0"/>
              <a:gd name="adj3" fmla="val 25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"/>
          <p:cNvSpPr/>
          <p:nvPr/>
        </p:nvSpPr>
        <p:spPr>
          <a:xfrm>
            <a:off x="7080928" y="10242275"/>
            <a:ext cx="2085097" cy="2085097"/>
          </a:xfrm>
          <a:prstGeom prst="blockArc">
            <a:avLst>
              <a:gd name="adj1" fmla="val 16250452"/>
              <a:gd name="adj2" fmla="val 3"/>
              <a:gd name="adj3" fmla="val 25725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1"/>
          <p:cNvSpPr txBox="1"/>
          <p:nvPr/>
        </p:nvSpPr>
        <p:spPr>
          <a:xfrm rot="2218596">
            <a:off x="8162452" y="10641564"/>
            <a:ext cx="974763" cy="238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Identity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1"/>
          <p:cNvSpPr/>
          <p:nvPr/>
        </p:nvSpPr>
        <p:spPr>
          <a:xfrm>
            <a:off x="6133369" y="10247436"/>
            <a:ext cx="900000" cy="523259"/>
          </a:xfrm>
          <a:prstGeom prst="flowChartProcess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ED: E-Safety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5141456" y="10259529"/>
            <a:ext cx="900000" cy="523259"/>
          </a:xfrm>
          <a:prstGeom prst="flowChartProcess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ED: Basic First Aid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"/>
          <p:cNvSpPr/>
          <p:nvPr/>
        </p:nvSpPr>
        <p:spPr>
          <a:xfrm>
            <a:off x="4154811" y="10272834"/>
            <a:ext cx="900000" cy="523259"/>
          </a:xfrm>
          <a:prstGeom prst="flowChartProcess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ED: World of Work. What’s My Job?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/>
          <p:cNvSpPr/>
          <p:nvPr/>
        </p:nvSpPr>
        <p:spPr>
          <a:xfrm>
            <a:off x="3152552" y="10280483"/>
            <a:ext cx="900000" cy="523259"/>
          </a:xfrm>
          <a:prstGeom prst="flowChartProcess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ED: British Values &amp; TGS Way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"/>
          <p:cNvSpPr/>
          <p:nvPr/>
        </p:nvSpPr>
        <p:spPr>
          <a:xfrm rot="-5400000">
            <a:off x="1009053" y="8717356"/>
            <a:ext cx="2085097" cy="2085097"/>
          </a:xfrm>
          <a:prstGeom prst="blockArc">
            <a:avLst>
              <a:gd name="adj1" fmla="val 16490531"/>
              <a:gd name="adj2" fmla="val 0"/>
              <a:gd name="adj3" fmla="val 25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"/>
          <p:cNvSpPr/>
          <p:nvPr/>
        </p:nvSpPr>
        <p:spPr>
          <a:xfrm rot="10800000">
            <a:off x="1003935" y="8746363"/>
            <a:ext cx="2085097" cy="2085097"/>
          </a:xfrm>
          <a:prstGeom prst="blockArc">
            <a:avLst>
              <a:gd name="adj1" fmla="val 16250452"/>
              <a:gd name="adj2" fmla="val 3"/>
              <a:gd name="adj3" fmla="val 25725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2132930" y="10285880"/>
            <a:ext cx="900000" cy="523259"/>
          </a:xfrm>
          <a:prstGeom prst="flowChartProcess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Environment Awareness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2718502" y="8710670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Emotional Wellbeing &amp; Mental Health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4083027" y="8692311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Communities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"/>
          <p:cNvSpPr txBox="1"/>
          <p:nvPr/>
        </p:nvSpPr>
        <p:spPr>
          <a:xfrm>
            <a:off x="5447552" y="8696838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Risk &amp; Safety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"/>
          <p:cNvSpPr/>
          <p:nvPr/>
        </p:nvSpPr>
        <p:spPr>
          <a:xfrm rot="5400000">
            <a:off x="7122264" y="7106934"/>
            <a:ext cx="2085097" cy="2085097"/>
          </a:xfrm>
          <a:prstGeom prst="blockArc">
            <a:avLst>
              <a:gd name="adj1" fmla="val 16490531"/>
              <a:gd name="adj2" fmla="val 0"/>
              <a:gd name="adj3" fmla="val 25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7155964" y="7031272"/>
            <a:ext cx="2085097" cy="2085097"/>
          </a:xfrm>
          <a:prstGeom prst="blockArc">
            <a:avLst>
              <a:gd name="adj1" fmla="val 16250452"/>
              <a:gd name="adj2" fmla="val 3"/>
              <a:gd name="adj3" fmla="val 25725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"/>
          <p:cNvSpPr txBox="1"/>
          <p:nvPr/>
        </p:nvSpPr>
        <p:spPr>
          <a:xfrm>
            <a:off x="6804256" y="8696838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Relationships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"/>
          <p:cNvSpPr txBox="1"/>
          <p:nvPr/>
        </p:nvSpPr>
        <p:spPr>
          <a:xfrm rot="2218596">
            <a:off x="8217462" y="7414367"/>
            <a:ext cx="974763" cy="238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Money &amp; Me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"/>
          <p:cNvSpPr/>
          <p:nvPr/>
        </p:nvSpPr>
        <p:spPr>
          <a:xfrm rot="-5585055">
            <a:off x="981843" y="5371237"/>
            <a:ext cx="2085097" cy="2085097"/>
          </a:xfrm>
          <a:prstGeom prst="blockArc">
            <a:avLst>
              <a:gd name="adj1" fmla="val 16250452"/>
              <a:gd name="adj2" fmla="val 3"/>
              <a:gd name="adj3" fmla="val 25725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"/>
          <p:cNvSpPr/>
          <p:nvPr/>
        </p:nvSpPr>
        <p:spPr>
          <a:xfrm rot="10800000">
            <a:off x="979893" y="5544711"/>
            <a:ext cx="2561501" cy="2072004"/>
          </a:xfrm>
          <a:prstGeom prst="blockArc">
            <a:avLst>
              <a:gd name="adj1" fmla="val 16490531"/>
              <a:gd name="adj2" fmla="val 0"/>
              <a:gd name="adj3" fmla="val 25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"/>
          <p:cNvSpPr txBox="1"/>
          <p:nvPr/>
        </p:nvSpPr>
        <p:spPr>
          <a:xfrm>
            <a:off x="6804256" y="7037853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Body Confidence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 txBox="1"/>
          <p:nvPr/>
        </p:nvSpPr>
        <p:spPr>
          <a:xfrm>
            <a:off x="5372558" y="7061302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Families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3905413" y="7069978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E-Safety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2449592" y="7072275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World of Work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"/>
          <p:cNvSpPr txBox="1"/>
          <p:nvPr/>
        </p:nvSpPr>
        <p:spPr>
          <a:xfrm rot="1420048">
            <a:off x="828540" y="6978185"/>
            <a:ext cx="1414801" cy="385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Gangs &amp; Knife Crime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"/>
          <p:cNvSpPr txBox="1"/>
          <p:nvPr/>
        </p:nvSpPr>
        <p:spPr>
          <a:xfrm>
            <a:off x="2724300" y="5360692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Future Planning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"/>
          <p:cNvSpPr txBox="1"/>
          <p:nvPr/>
        </p:nvSpPr>
        <p:spPr>
          <a:xfrm>
            <a:off x="4080804" y="5348523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Sex, Sexuality &amp; Sexual Health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"/>
          <p:cNvSpPr txBox="1"/>
          <p:nvPr/>
        </p:nvSpPr>
        <p:spPr>
          <a:xfrm>
            <a:off x="4913089" y="3752888"/>
            <a:ext cx="96022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Diversity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"/>
          <p:cNvSpPr txBox="1"/>
          <p:nvPr/>
        </p:nvSpPr>
        <p:spPr>
          <a:xfrm>
            <a:off x="3793421" y="3746727"/>
            <a:ext cx="97374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Health &amp; Safety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446340" y="5357090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Emotional Wellbeing &amp; Mental Health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6802844" y="5349765"/>
            <a:ext cx="1270800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Risk &amp; Safety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2686786" y="3755919"/>
            <a:ext cx="975560" cy="559064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Drugs &amp; Alcohol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"/>
          <p:cNvSpPr/>
          <p:nvPr/>
        </p:nvSpPr>
        <p:spPr>
          <a:xfrm rot="5400000">
            <a:off x="7118295" y="3760537"/>
            <a:ext cx="2085097" cy="2085097"/>
          </a:xfrm>
          <a:prstGeom prst="blockArc">
            <a:avLst>
              <a:gd name="adj1" fmla="val 16490531"/>
              <a:gd name="adj2" fmla="val 0"/>
              <a:gd name="adj3" fmla="val 25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 txBox="1"/>
          <p:nvPr/>
        </p:nvSpPr>
        <p:spPr>
          <a:xfrm rot="-1649818">
            <a:off x="8093223" y="5241291"/>
            <a:ext cx="1113219" cy="238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Living in Britain</a:t>
            </a:r>
            <a:endParaRPr sz="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0" name="Google Shape;80;p1"/>
          <p:cNvSpPr/>
          <p:nvPr/>
        </p:nvSpPr>
        <p:spPr>
          <a:xfrm>
            <a:off x="7158631" y="3739354"/>
            <a:ext cx="2085097" cy="2085097"/>
          </a:xfrm>
          <a:prstGeom prst="blockArc">
            <a:avLst>
              <a:gd name="adj1" fmla="val 16250452"/>
              <a:gd name="adj2" fmla="val 3"/>
              <a:gd name="adj3" fmla="val 25725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 txBox="1"/>
          <p:nvPr/>
        </p:nvSpPr>
        <p:spPr>
          <a:xfrm rot="2218596">
            <a:off x="8240106" y="4111333"/>
            <a:ext cx="974763" cy="385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Financial Health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6004384" y="3752497"/>
            <a:ext cx="982836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Careers &amp; Work Experience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"/>
          <p:cNvSpPr txBox="1"/>
          <p:nvPr/>
        </p:nvSpPr>
        <p:spPr>
          <a:xfrm>
            <a:off x="7140640" y="3755531"/>
            <a:ext cx="969873" cy="52325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First Aid - CPR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"/>
          <p:cNvSpPr/>
          <p:nvPr/>
        </p:nvSpPr>
        <p:spPr>
          <a:xfrm rot="-5585055">
            <a:off x="1346461" y="2032400"/>
            <a:ext cx="2085097" cy="2085097"/>
          </a:xfrm>
          <a:prstGeom prst="blockArc">
            <a:avLst>
              <a:gd name="adj1" fmla="val 16250452"/>
              <a:gd name="adj2" fmla="val 3"/>
              <a:gd name="adj3" fmla="val 25725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 rot="10800000">
            <a:off x="1330976" y="2198273"/>
            <a:ext cx="2561501" cy="2072004"/>
          </a:xfrm>
          <a:prstGeom prst="blockArc">
            <a:avLst>
              <a:gd name="adj1" fmla="val 16490531"/>
              <a:gd name="adj2" fmla="val 0"/>
              <a:gd name="adj3" fmla="val 25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 rot="-2981190">
            <a:off x="1456800" y="2310240"/>
            <a:ext cx="814614" cy="678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ED: Work Shadow Day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 rot="1929646">
            <a:off x="1217240" y="3642868"/>
            <a:ext cx="1414801" cy="238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Healthy Lifestyles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2449592" y="2075106"/>
            <a:ext cx="975560" cy="476953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Y10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3554618" y="2061138"/>
            <a:ext cx="749973" cy="49658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Exam Pressure &amp; Revision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4412431" y="2071541"/>
            <a:ext cx="749973" cy="49658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Mental Health &amp; Wellbeing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5285052" y="2061138"/>
            <a:ext cx="749973" cy="49658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Skills &amp; Qualities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6138927" y="2062620"/>
            <a:ext cx="749973" cy="49658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Mock Interviews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/>
          <p:nvPr/>
        </p:nvSpPr>
        <p:spPr>
          <a:xfrm rot="5400000">
            <a:off x="6939791" y="509600"/>
            <a:ext cx="2085097" cy="2085097"/>
          </a:xfrm>
          <a:prstGeom prst="blockArc">
            <a:avLst>
              <a:gd name="adj1" fmla="val 16490531"/>
              <a:gd name="adj2" fmla="val 0"/>
              <a:gd name="adj3" fmla="val 25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 rot="-1649818">
            <a:off x="7861110" y="1923591"/>
            <a:ext cx="1200060" cy="385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Finance &amp; Entrepreneurship</a:t>
            </a:r>
            <a:endParaRPr sz="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6987220" y="2069557"/>
            <a:ext cx="881395" cy="49658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Sex &amp; Relationships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6939790" y="459146"/>
            <a:ext cx="2085097" cy="2085097"/>
          </a:xfrm>
          <a:prstGeom prst="blockArc">
            <a:avLst>
              <a:gd name="adj1" fmla="val 16250452"/>
              <a:gd name="adj2" fmla="val 3"/>
              <a:gd name="adj3" fmla="val 25725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 txBox="1"/>
          <p:nvPr/>
        </p:nvSpPr>
        <p:spPr>
          <a:xfrm rot="2218596">
            <a:off x="7995782" y="781467"/>
            <a:ext cx="974763" cy="385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ED: Future Planning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6888900" y="505117"/>
            <a:ext cx="975560" cy="476953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Y11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6061460" y="504033"/>
            <a:ext cx="749973" cy="49658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Drugs &amp; Alcohol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5054812" y="501408"/>
            <a:ext cx="901304" cy="49658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Intimate Sexual Relationships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4191379" y="496879"/>
            <a:ext cx="749973" cy="49658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Health &amp; Wellbeing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3321165" y="496879"/>
            <a:ext cx="749973" cy="49658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Finance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2449592" y="496879"/>
            <a:ext cx="749973" cy="49658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ED: Future Planning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ath 16x9">
  <a:themeElements>
    <a:clrScheme name="Col 5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1E78BE"/>
      </a:accent1>
      <a:accent2>
        <a:srgbClr val="9CBB5D"/>
      </a:accent2>
      <a:accent3>
        <a:srgbClr val="F29B27"/>
      </a:accent3>
      <a:accent4>
        <a:srgbClr val="BD382F"/>
      </a:accent4>
      <a:accent5>
        <a:srgbClr val="1CA385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Office PowerPoint</Application>
  <PresentationFormat>A3 Paper (297x420 mm)</PresentationFormat>
  <Paragraphs>63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Verdana</vt:lpstr>
      <vt:lpstr>Math 16x9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james warren</dc:creator>
  <cp:lastModifiedBy>james warren</cp:lastModifiedBy>
  <cp:revision>1</cp:revision>
  <dcterms:created xsi:type="dcterms:W3CDTF">2020-06-02T13:28:40Z</dcterms:created>
  <dcterms:modified xsi:type="dcterms:W3CDTF">2025-08-24T11:38:03Z</dcterms:modified>
</cp:coreProperties>
</file>